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56" r:id="rId2"/>
    <p:sldId id="259" r:id="rId3"/>
    <p:sldId id="257" r:id="rId4"/>
    <p:sldId id="258" r:id="rId5"/>
    <p:sldId id="262" r:id="rId6"/>
    <p:sldId id="263" r:id="rId7"/>
    <p:sldId id="264" r:id="rId8"/>
    <p:sldId id="293" r:id="rId9"/>
    <p:sldId id="265" r:id="rId10"/>
    <p:sldId id="267" r:id="rId11"/>
    <p:sldId id="347" r:id="rId12"/>
    <p:sldId id="348" r:id="rId13"/>
    <p:sldId id="346" r:id="rId14"/>
    <p:sldId id="266" r:id="rId15"/>
    <p:sldId id="268" r:id="rId16"/>
    <p:sldId id="269" r:id="rId17"/>
    <p:sldId id="270" r:id="rId18"/>
    <p:sldId id="279" r:id="rId19"/>
    <p:sldId id="280" r:id="rId20"/>
    <p:sldId id="283" r:id="rId21"/>
    <p:sldId id="290" r:id="rId22"/>
    <p:sldId id="296" r:id="rId23"/>
    <p:sldId id="301" r:id="rId24"/>
    <p:sldId id="303" r:id="rId25"/>
    <p:sldId id="345" r:id="rId26"/>
    <p:sldId id="320" r:id="rId27"/>
    <p:sldId id="321" r:id="rId28"/>
    <p:sldId id="322" r:id="rId29"/>
    <p:sldId id="323" r:id="rId30"/>
    <p:sldId id="324" r:id="rId31"/>
    <p:sldId id="325" r:id="rId32"/>
    <p:sldId id="326" r:id="rId33"/>
    <p:sldId id="327" r:id="rId34"/>
    <p:sldId id="328" r:id="rId35"/>
    <p:sldId id="349" r:id="rId36"/>
    <p:sldId id="350" r:id="rId37"/>
    <p:sldId id="353" r:id="rId38"/>
    <p:sldId id="329" r:id="rId39"/>
    <p:sldId id="330" r:id="rId40"/>
    <p:sldId id="331" r:id="rId41"/>
    <p:sldId id="358" r:id="rId42"/>
    <p:sldId id="356" r:id="rId43"/>
    <p:sldId id="343" r:id="rId44"/>
    <p:sldId id="341" r:id="rId45"/>
    <p:sldId id="332" r:id="rId46"/>
    <p:sldId id="333" r:id="rId47"/>
    <p:sldId id="334" r:id="rId48"/>
    <p:sldId id="335" r:id="rId49"/>
    <p:sldId id="344" r:id="rId50"/>
    <p:sldId id="336" r:id="rId51"/>
    <p:sldId id="337" r:id="rId52"/>
    <p:sldId id="338" r:id="rId53"/>
    <p:sldId id="339" r:id="rId54"/>
    <p:sldId id="340" r:id="rId55"/>
  </p:sldIdLst>
  <p:sldSz cx="9144000" cy="6858000" type="screen4x3"/>
  <p:notesSz cx="10234613" cy="70993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Xavier" initials="X"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620" autoAdjust="0"/>
  </p:normalViewPr>
  <p:slideViewPr>
    <p:cSldViewPr>
      <p:cViewPr varScale="1">
        <p:scale>
          <a:sx n="66" d="100"/>
          <a:sy n="66" d="100"/>
        </p:scale>
        <p:origin x="-150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_rels/data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image" Target="../media/image54.png"/></Relationships>
</file>

<file path=ppt/diagrams/_rels/data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57.png"/></Relationships>
</file>

<file path=ppt/diagrams/_rels/data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image" Target="../media/image36.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diagrams/_rels/data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 Id="rId4" Type="http://schemas.openxmlformats.org/officeDocument/2006/relationships/image" Target="../media/image63.png"/></Relationships>
</file>

<file path=ppt/diagrams/_rels/data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diagrams/_rels/data1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image" Target="../media/image70.png"/></Relationships>
</file>

<file path=ppt/diagrams/_rels/data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image" Target="../media/image72.png"/></Relationships>
</file>

<file path=ppt/diagrams/_rels/data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 Id="rId5" Type="http://schemas.openxmlformats.org/officeDocument/2006/relationships/image" Target="../media/image79.png"/><Relationship Id="rId4" Type="http://schemas.openxmlformats.org/officeDocument/2006/relationships/image" Target="../media/image78.png"/></Relationships>
</file>

<file path=ppt/diagrams/_rels/data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s>
</file>

<file path=ppt/diagrams/_rels/data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png"/></Relationships>
</file>

<file path=ppt/diagrams/_rels/data2.xml.rels><?xml version="1.0" encoding="UTF-8" standalone="yes"?>
<Relationships xmlns="http://schemas.openxmlformats.org/package/2006/relationships"><Relationship Id="rId1" Type="http://schemas.openxmlformats.org/officeDocument/2006/relationships/image" Target="../media/image8.png"/></Relationships>
</file>

<file path=ppt/diagrams/_rels/data3.xml.rels><?xml version="1.0" encoding="UTF-8" standalone="yes"?>
<Relationships xmlns="http://schemas.openxmlformats.org/package/2006/relationships"><Relationship Id="rId1" Type="http://schemas.openxmlformats.org/officeDocument/2006/relationships/image" Target="../media/image9.png"/></Relationships>
</file>

<file path=ppt/diagrams/_rels/data4.xml.rels><?xml version="1.0" encoding="UTF-8" standalone="yes"?>
<Relationships xmlns="http://schemas.openxmlformats.org/package/2006/relationships"><Relationship Id="rId1" Type="http://schemas.openxmlformats.org/officeDocument/2006/relationships/image" Target="../media/image10.png"/></Relationships>
</file>

<file path=ppt/diagrams/_rels/data5.xml.rels><?xml version="1.0" encoding="UTF-8" standalone="yes"?>
<Relationships xmlns="http://schemas.openxmlformats.org/package/2006/relationships"><Relationship Id="rId1" Type="http://schemas.openxmlformats.org/officeDocument/2006/relationships/image" Target="../media/image11.png"/></Relationships>
</file>

<file path=ppt/diagrams/_rels/data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34.png"/></Relationships>
</file>

<file path=ppt/diagrams/_rels/data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image" Target="../media/image36.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diagrams/_rels/data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34.png"/></Relationships>
</file>

<file path=ppt/diagrams/_rels/data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image" Target="../media/image51.png"/><Relationship Id="rId5" Type="http://schemas.openxmlformats.org/officeDocument/2006/relationships/image" Target="../media/image54.png"/><Relationship Id="rId4" Type="http://schemas.openxmlformats.org/officeDocument/2006/relationships/image" Target="../media/image52.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image" Target="../media/image36.png"/><Relationship Id="rId5" Type="http://schemas.openxmlformats.org/officeDocument/2006/relationships/image" Target="../media/image57.png"/><Relationship Id="rId4" Type="http://schemas.openxmlformats.org/officeDocument/2006/relationships/image" Target="../media/image32.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image" Target="../media/image36.png"/><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32.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 Id="rId4" Type="http://schemas.openxmlformats.org/officeDocument/2006/relationships/image" Target="../media/image63.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diagrams/_rels/drawing1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image" Target="../media/image70.png"/></Relationships>
</file>

<file path=ppt/diagrams/_rels/drawing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image" Target="../media/image72.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 Id="rId5" Type="http://schemas.openxmlformats.org/officeDocument/2006/relationships/image" Target="../media/image79.png"/><Relationship Id="rId4" Type="http://schemas.openxmlformats.org/officeDocument/2006/relationships/image" Target="../media/image78.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s>
</file>

<file path=ppt/diagrams/_rels/drawing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png"/></Relationships>
</file>

<file path=ppt/diagrams/_rels/drawing2.xml.rels><?xml version="1.0" encoding="UTF-8" standalone="yes"?>
<Relationships xmlns="http://schemas.openxmlformats.org/package/2006/relationships"><Relationship Id="rId1" Type="http://schemas.openxmlformats.org/officeDocument/2006/relationships/image" Target="../media/image8.png"/></Relationships>
</file>

<file path=ppt/diagrams/_rels/drawing3.xml.rels><?xml version="1.0" encoding="UTF-8" standalone="yes"?>
<Relationships xmlns="http://schemas.openxmlformats.org/package/2006/relationships"><Relationship Id="rId1" Type="http://schemas.openxmlformats.org/officeDocument/2006/relationships/image" Target="../media/image9.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5.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2.png"/></Relationships>
</file>

<file path=ppt/diagrams/_rels/drawing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image" Target="../media/image36.png"/><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32.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2.png"/></Relationships>
</file>

<file path=ppt/diagrams/_rels/drawing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image" Target="../media/image44.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ECD76B-143A-4A79-AF01-D9CEA1871008}" type="doc">
      <dgm:prSet loTypeId="urn:microsoft.com/office/officeart/2008/layout/VerticalCurvedList" loCatId="list" qsTypeId="urn:microsoft.com/office/officeart/2005/8/quickstyle/simple1" qsCatId="simple" csTypeId="urn:microsoft.com/office/officeart/2005/8/colors/accent3_2" csCatId="accent3" phldr="1"/>
      <dgm:spPr/>
      <dgm:t>
        <a:bodyPr/>
        <a:lstStyle/>
        <a:p>
          <a:endParaRPr lang="es-EC"/>
        </a:p>
      </dgm:t>
    </dgm:pt>
    <dgm:pt modelId="{CC76C405-A5D3-44ED-A258-E55E05F019D9}">
      <dgm:prSet phldrT="[Texto]"/>
      <dgm:spPr/>
      <dgm:t>
        <a:bodyPr/>
        <a:lstStyle/>
        <a:p>
          <a:r>
            <a:rPr lang="es-EC" b="1" dirty="0" smtClean="0"/>
            <a:t>Atmósfera</a:t>
          </a:r>
          <a:endParaRPr lang="es-EC" b="1" dirty="0"/>
        </a:p>
      </dgm:t>
    </dgm:pt>
    <dgm:pt modelId="{8FAE1EDD-7331-4333-B7AA-A616A1DEBFBA}" type="parTrans" cxnId="{EA9D6DD6-2020-4F5A-BF39-456BBF55A646}">
      <dgm:prSet/>
      <dgm:spPr/>
      <dgm:t>
        <a:bodyPr/>
        <a:lstStyle/>
        <a:p>
          <a:endParaRPr lang="es-EC" b="1"/>
        </a:p>
      </dgm:t>
    </dgm:pt>
    <dgm:pt modelId="{510C7C9F-1F6C-4502-B84B-F716FF8870BA}" type="sibTrans" cxnId="{EA9D6DD6-2020-4F5A-BF39-456BBF55A646}">
      <dgm:prSet/>
      <dgm:spPr/>
      <dgm:t>
        <a:bodyPr/>
        <a:lstStyle/>
        <a:p>
          <a:endParaRPr lang="es-EC" b="1"/>
        </a:p>
      </dgm:t>
    </dgm:pt>
    <dgm:pt modelId="{78D0CDEC-8E60-4F26-9C56-283AE6B2A012}">
      <dgm:prSet phldrT="[Texto]"/>
      <dgm:spPr/>
      <dgm:t>
        <a:bodyPr/>
        <a:lstStyle/>
        <a:p>
          <a:r>
            <a:rPr lang="es-EC" b="1" dirty="0" smtClean="0"/>
            <a:t>Lanzamiento de proyectiles</a:t>
          </a:r>
        </a:p>
      </dgm:t>
    </dgm:pt>
    <dgm:pt modelId="{A6B40ABC-41DC-4204-9F6D-D304E87980AB}" type="parTrans" cxnId="{1CAE4D13-D517-477D-B328-CFC22D2CB319}">
      <dgm:prSet/>
      <dgm:spPr/>
      <dgm:t>
        <a:bodyPr/>
        <a:lstStyle/>
        <a:p>
          <a:endParaRPr lang="es-EC" b="1"/>
        </a:p>
      </dgm:t>
    </dgm:pt>
    <dgm:pt modelId="{68789817-3B22-4CE3-98EF-3FF136E958F1}" type="sibTrans" cxnId="{1CAE4D13-D517-477D-B328-CFC22D2CB319}">
      <dgm:prSet/>
      <dgm:spPr/>
      <dgm:t>
        <a:bodyPr/>
        <a:lstStyle/>
        <a:p>
          <a:endParaRPr lang="es-EC" b="1"/>
        </a:p>
      </dgm:t>
    </dgm:pt>
    <dgm:pt modelId="{8E6F9AE5-5FA7-4452-94D9-14B84EF71A1D}">
      <dgm:prSet phldrT="[Texto]"/>
      <dgm:spPr/>
      <dgm:t>
        <a:bodyPr/>
        <a:lstStyle/>
        <a:p>
          <a:r>
            <a:rPr lang="es-EC" b="1" dirty="0" smtClean="0"/>
            <a:t>Navegación</a:t>
          </a:r>
          <a:endParaRPr lang="es-EC" b="1" dirty="0"/>
        </a:p>
      </dgm:t>
    </dgm:pt>
    <dgm:pt modelId="{DDAA7C03-EE58-4545-99B9-90F2C98FE5F6}" type="parTrans" cxnId="{E7A25316-DB2C-41FF-8787-E805DD577467}">
      <dgm:prSet/>
      <dgm:spPr/>
      <dgm:t>
        <a:bodyPr/>
        <a:lstStyle/>
        <a:p>
          <a:endParaRPr lang="es-EC" b="1"/>
        </a:p>
      </dgm:t>
    </dgm:pt>
    <dgm:pt modelId="{2DD2030C-11B2-44DA-A162-E91E5152835A}" type="sibTrans" cxnId="{E7A25316-DB2C-41FF-8787-E805DD577467}">
      <dgm:prSet/>
      <dgm:spPr/>
      <dgm:t>
        <a:bodyPr/>
        <a:lstStyle/>
        <a:p>
          <a:endParaRPr lang="es-EC" b="1"/>
        </a:p>
      </dgm:t>
    </dgm:pt>
    <dgm:pt modelId="{EA3901FA-1161-4361-95FC-8AFF939CAE3E}">
      <dgm:prSet phldrT="[Texto]"/>
      <dgm:spPr/>
      <dgm:t>
        <a:bodyPr/>
        <a:lstStyle/>
        <a:p>
          <a:r>
            <a:rPr lang="es-EC" b="1" dirty="0" smtClean="0"/>
            <a:t>Vientos, tormentas, corrientes oceánicas</a:t>
          </a:r>
          <a:endParaRPr lang="es-EC" b="1" dirty="0"/>
        </a:p>
      </dgm:t>
    </dgm:pt>
    <dgm:pt modelId="{D83D2A99-162C-469A-96AF-7BE262631F70}" type="parTrans" cxnId="{8E4293D5-B4BF-4ED2-9092-8A6B0F034728}">
      <dgm:prSet/>
      <dgm:spPr/>
      <dgm:t>
        <a:bodyPr/>
        <a:lstStyle/>
        <a:p>
          <a:endParaRPr lang="es-EC" b="1"/>
        </a:p>
      </dgm:t>
    </dgm:pt>
    <dgm:pt modelId="{18A05F5A-C1D2-496A-86EE-08F6FC82AE27}" type="sibTrans" cxnId="{8E4293D5-B4BF-4ED2-9092-8A6B0F034728}">
      <dgm:prSet/>
      <dgm:spPr/>
      <dgm:t>
        <a:bodyPr/>
        <a:lstStyle/>
        <a:p>
          <a:endParaRPr lang="es-EC" b="1"/>
        </a:p>
      </dgm:t>
    </dgm:pt>
    <dgm:pt modelId="{6FC84D73-A76B-4549-9894-69BFC6424C92}">
      <dgm:prSet phldrT="[Texto]"/>
      <dgm:spPr/>
      <dgm:t>
        <a:bodyPr/>
        <a:lstStyle/>
        <a:p>
          <a:r>
            <a:rPr lang="es-EC" b="1" dirty="0" smtClean="0"/>
            <a:t>Pistones</a:t>
          </a:r>
          <a:endParaRPr lang="es-EC" b="1" dirty="0"/>
        </a:p>
      </dgm:t>
    </dgm:pt>
    <dgm:pt modelId="{719E4707-FCD0-45C2-BF9F-91E9C9290685}" type="parTrans" cxnId="{E9BFCC8C-7D6A-484D-BED0-E3D82AF064E4}">
      <dgm:prSet/>
      <dgm:spPr/>
      <dgm:t>
        <a:bodyPr/>
        <a:lstStyle/>
        <a:p>
          <a:endParaRPr lang="es-EC" b="1"/>
        </a:p>
      </dgm:t>
    </dgm:pt>
    <dgm:pt modelId="{1FD80912-9B30-48DC-ABC7-1A22B9ABC4CA}" type="sibTrans" cxnId="{E9BFCC8C-7D6A-484D-BED0-E3D82AF064E4}">
      <dgm:prSet/>
      <dgm:spPr/>
      <dgm:t>
        <a:bodyPr/>
        <a:lstStyle/>
        <a:p>
          <a:endParaRPr lang="es-EC" b="1"/>
        </a:p>
      </dgm:t>
    </dgm:pt>
    <dgm:pt modelId="{23644F37-99DA-41FF-8A4B-170045DA17C9}" type="pres">
      <dgm:prSet presAssocID="{E1ECD76B-143A-4A79-AF01-D9CEA1871008}" presName="Name0" presStyleCnt="0">
        <dgm:presLayoutVars>
          <dgm:chMax val="7"/>
          <dgm:chPref val="7"/>
          <dgm:dir/>
        </dgm:presLayoutVars>
      </dgm:prSet>
      <dgm:spPr/>
    </dgm:pt>
    <dgm:pt modelId="{2886B66D-8A33-4389-B53B-E8B43BB3CF6C}" type="pres">
      <dgm:prSet presAssocID="{E1ECD76B-143A-4A79-AF01-D9CEA1871008}" presName="Name1" presStyleCnt="0"/>
      <dgm:spPr/>
    </dgm:pt>
    <dgm:pt modelId="{3440AD1A-1C9C-4D79-A539-CF54FEB977B3}" type="pres">
      <dgm:prSet presAssocID="{E1ECD76B-143A-4A79-AF01-D9CEA1871008}" presName="cycle" presStyleCnt="0"/>
      <dgm:spPr/>
    </dgm:pt>
    <dgm:pt modelId="{C1BD7653-FBD3-47AA-81B3-0BEC350A1337}" type="pres">
      <dgm:prSet presAssocID="{E1ECD76B-143A-4A79-AF01-D9CEA1871008}" presName="srcNode" presStyleLbl="node1" presStyleIdx="0" presStyleCnt="4"/>
      <dgm:spPr/>
    </dgm:pt>
    <dgm:pt modelId="{7E0A5050-4454-4B3E-881F-DC29ED4A624D}" type="pres">
      <dgm:prSet presAssocID="{E1ECD76B-143A-4A79-AF01-D9CEA1871008}" presName="conn" presStyleLbl="parChTrans1D2" presStyleIdx="0" presStyleCnt="1"/>
      <dgm:spPr/>
    </dgm:pt>
    <dgm:pt modelId="{7799F11F-60AD-466D-96F9-1D157630D7FF}" type="pres">
      <dgm:prSet presAssocID="{E1ECD76B-143A-4A79-AF01-D9CEA1871008}" presName="extraNode" presStyleLbl="node1" presStyleIdx="0" presStyleCnt="4"/>
      <dgm:spPr/>
    </dgm:pt>
    <dgm:pt modelId="{3D91CA2C-4102-4B8E-8A83-F92E5EBEE19B}" type="pres">
      <dgm:prSet presAssocID="{E1ECD76B-143A-4A79-AF01-D9CEA1871008}" presName="dstNode" presStyleLbl="node1" presStyleIdx="0" presStyleCnt="4"/>
      <dgm:spPr/>
    </dgm:pt>
    <dgm:pt modelId="{3011D5A3-3C4F-4C1B-A9AC-8329985B9903}" type="pres">
      <dgm:prSet presAssocID="{CC76C405-A5D3-44ED-A258-E55E05F019D9}" presName="text_1" presStyleLbl="node1" presStyleIdx="0" presStyleCnt="4">
        <dgm:presLayoutVars>
          <dgm:bulletEnabled val="1"/>
        </dgm:presLayoutVars>
      </dgm:prSet>
      <dgm:spPr/>
      <dgm:t>
        <a:bodyPr/>
        <a:lstStyle/>
        <a:p>
          <a:endParaRPr lang="es-EC"/>
        </a:p>
      </dgm:t>
    </dgm:pt>
    <dgm:pt modelId="{E22D02BE-40C4-4102-9A28-EBB6D77ABF58}" type="pres">
      <dgm:prSet presAssocID="{CC76C405-A5D3-44ED-A258-E55E05F019D9}" presName="accent_1" presStyleCnt="0"/>
      <dgm:spPr/>
    </dgm:pt>
    <dgm:pt modelId="{26562D65-B5D3-45F2-ACC4-AC4638B653BC}" type="pres">
      <dgm:prSet presAssocID="{CC76C405-A5D3-44ED-A258-E55E05F019D9}" presName="accentRepeatNode" presStyleLbl="solidFgAcc1" presStyleIdx="0" presStyleCnt="4"/>
      <dgm:spPr/>
    </dgm:pt>
    <dgm:pt modelId="{9070AFB5-86ED-4BEF-BCEF-16933A06EADB}" type="pres">
      <dgm:prSet presAssocID="{78D0CDEC-8E60-4F26-9C56-283AE6B2A012}" presName="text_2" presStyleLbl="node1" presStyleIdx="1" presStyleCnt="4">
        <dgm:presLayoutVars>
          <dgm:bulletEnabled val="1"/>
        </dgm:presLayoutVars>
      </dgm:prSet>
      <dgm:spPr/>
      <dgm:t>
        <a:bodyPr/>
        <a:lstStyle/>
        <a:p>
          <a:endParaRPr lang="es-EC"/>
        </a:p>
      </dgm:t>
    </dgm:pt>
    <dgm:pt modelId="{8AB54562-60B3-4AA6-879D-552CCBF1F4C0}" type="pres">
      <dgm:prSet presAssocID="{78D0CDEC-8E60-4F26-9C56-283AE6B2A012}" presName="accent_2" presStyleCnt="0"/>
      <dgm:spPr/>
    </dgm:pt>
    <dgm:pt modelId="{0E032ABE-F5F4-4546-A852-18F450041336}" type="pres">
      <dgm:prSet presAssocID="{78D0CDEC-8E60-4F26-9C56-283AE6B2A012}" presName="accentRepeatNode" presStyleLbl="solidFgAcc1" presStyleIdx="1" presStyleCnt="4"/>
      <dgm:spPr/>
    </dgm:pt>
    <dgm:pt modelId="{41442839-A2D9-46E5-95EE-FB2478FC0EDA}" type="pres">
      <dgm:prSet presAssocID="{8E6F9AE5-5FA7-4452-94D9-14B84EF71A1D}" presName="text_3" presStyleLbl="node1" presStyleIdx="2" presStyleCnt="4">
        <dgm:presLayoutVars>
          <dgm:bulletEnabled val="1"/>
        </dgm:presLayoutVars>
      </dgm:prSet>
      <dgm:spPr/>
    </dgm:pt>
    <dgm:pt modelId="{9C8B8EE6-8A2D-4FE5-9F93-BFAFFD9D09D5}" type="pres">
      <dgm:prSet presAssocID="{8E6F9AE5-5FA7-4452-94D9-14B84EF71A1D}" presName="accent_3" presStyleCnt="0"/>
      <dgm:spPr/>
    </dgm:pt>
    <dgm:pt modelId="{F06A89BD-4405-4336-B17D-3437CCC21256}" type="pres">
      <dgm:prSet presAssocID="{8E6F9AE5-5FA7-4452-94D9-14B84EF71A1D}" presName="accentRepeatNode" presStyleLbl="solidFgAcc1" presStyleIdx="2" presStyleCnt="4"/>
      <dgm:spPr/>
    </dgm:pt>
    <dgm:pt modelId="{D168C83F-0DCB-433B-AE8A-6A42B7A22862}" type="pres">
      <dgm:prSet presAssocID="{6FC84D73-A76B-4549-9894-69BFC6424C92}" presName="text_4" presStyleLbl="node1" presStyleIdx="3" presStyleCnt="4">
        <dgm:presLayoutVars>
          <dgm:bulletEnabled val="1"/>
        </dgm:presLayoutVars>
      </dgm:prSet>
      <dgm:spPr/>
    </dgm:pt>
    <dgm:pt modelId="{78F2AFF6-5307-43C3-B945-E190A884C528}" type="pres">
      <dgm:prSet presAssocID="{6FC84D73-A76B-4549-9894-69BFC6424C92}" presName="accent_4" presStyleCnt="0"/>
      <dgm:spPr/>
    </dgm:pt>
    <dgm:pt modelId="{AB96EFCA-86EC-47BE-9D7F-C8CCD8D5169A}" type="pres">
      <dgm:prSet presAssocID="{6FC84D73-A76B-4549-9894-69BFC6424C92}" presName="accentRepeatNode" presStyleLbl="solidFgAcc1" presStyleIdx="3" presStyleCnt="4"/>
      <dgm:spPr/>
    </dgm:pt>
  </dgm:ptLst>
  <dgm:cxnLst>
    <dgm:cxn modelId="{6400F6AE-352A-438A-8CAA-F0F1D6888B2C}" type="presOf" srcId="{78D0CDEC-8E60-4F26-9C56-283AE6B2A012}" destId="{9070AFB5-86ED-4BEF-BCEF-16933A06EADB}" srcOrd="0" destOrd="0" presId="urn:microsoft.com/office/officeart/2008/layout/VerticalCurvedList"/>
    <dgm:cxn modelId="{A5295782-E7A6-493A-AAFB-41F872B7E716}" type="presOf" srcId="{6FC84D73-A76B-4549-9894-69BFC6424C92}" destId="{D168C83F-0DCB-433B-AE8A-6A42B7A22862}" srcOrd="0" destOrd="0" presId="urn:microsoft.com/office/officeart/2008/layout/VerticalCurvedList"/>
    <dgm:cxn modelId="{42E1D6BE-7E3E-4A8F-B81E-5CFF057837CA}" type="presOf" srcId="{E1ECD76B-143A-4A79-AF01-D9CEA1871008}" destId="{23644F37-99DA-41FF-8A4B-170045DA17C9}" srcOrd="0" destOrd="0" presId="urn:microsoft.com/office/officeart/2008/layout/VerticalCurvedList"/>
    <dgm:cxn modelId="{FB2E0E89-A088-4756-A314-524E98C056B0}" type="presOf" srcId="{EA3901FA-1161-4361-95FC-8AFF939CAE3E}" destId="{3011D5A3-3C4F-4C1B-A9AC-8329985B9903}" srcOrd="0" destOrd="1" presId="urn:microsoft.com/office/officeart/2008/layout/VerticalCurvedList"/>
    <dgm:cxn modelId="{E9BFCC8C-7D6A-484D-BED0-E3D82AF064E4}" srcId="{E1ECD76B-143A-4A79-AF01-D9CEA1871008}" destId="{6FC84D73-A76B-4549-9894-69BFC6424C92}" srcOrd="3" destOrd="0" parTransId="{719E4707-FCD0-45C2-BF9F-91E9C9290685}" sibTransId="{1FD80912-9B30-48DC-ABC7-1A22B9ABC4CA}"/>
    <dgm:cxn modelId="{1712702E-8CE3-4C3F-8561-A43D3638A28E}" type="presOf" srcId="{18A05F5A-C1D2-496A-86EE-08F6FC82AE27}" destId="{7E0A5050-4454-4B3E-881F-DC29ED4A624D}" srcOrd="0" destOrd="0" presId="urn:microsoft.com/office/officeart/2008/layout/VerticalCurvedList"/>
    <dgm:cxn modelId="{385C771F-DBA1-4651-9381-B2AEF099950D}" type="presOf" srcId="{8E6F9AE5-5FA7-4452-94D9-14B84EF71A1D}" destId="{41442839-A2D9-46E5-95EE-FB2478FC0EDA}" srcOrd="0" destOrd="0" presId="urn:microsoft.com/office/officeart/2008/layout/VerticalCurvedList"/>
    <dgm:cxn modelId="{E7A25316-DB2C-41FF-8787-E805DD577467}" srcId="{E1ECD76B-143A-4A79-AF01-D9CEA1871008}" destId="{8E6F9AE5-5FA7-4452-94D9-14B84EF71A1D}" srcOrd="2" destOrd="0" parTransId="{DDAA7C03-EE58-4545-99B9-90F2C98FE5F6}" sibTransId="{2DD2030C-11B2-44DA-A162-E91E5152835A}"/>
    <dgm:cxn modelId="{1CAE4D13-D517-477D-B328-CFC22D2CB319}" srcId="{E1ECD76B-143A-4A79-AF01-D9CEA1871008}" destId="{78D0CDEC-8E60-4F26-9C56-283AE6B2A012}" srcOrd="1" destOrd="0" parTransId="{A6B40ABC-41DC-4204-9F6D-D304E87980AB}" sibTransId="{68789817-3B22-4CE3-98EF-3FF136E958F1}"/>
    <dgm:cxn modelId="{8E4293D5-B4BF-4ED2-9092-8A6B0F034728}" srcId="{CC76C405-A5D3-44ED-A258-E55E05F019D9}" destId="{EA3901FA-1161-4361-95FC-8AFF939CAE3E}" srcOrd="0" destOrd="0" parTransId="{D83D2A99-162C-469A-96AF-7BE262631F70}" sibTransId="{18A05F5A-C1D2-496A-86EE-08F6FC82AE27}"/>
    <dgm:cxn modelId="{EC368934-2673-407D-B89F-3408F74C6E02}" type="presOf" srcId="{CC76C405-A5D3-44ED-A258-E55E05F019D9}" destId="{3011D5A3-3C4F-4C1B-A9AC-8329985B9903}" srcOrd="0" destOrd="0" presId="urn:microsoft.com/office/officeart/2008/layout/VerticalCurvedList"/>
    <dgm:cxn modelId="{EA9D6DD6-2020-4F5A-BF39-456BBF55A646}" srcId="{E1ECD76B-143A-4A79-AF01-D9CEA1871008}" destId="{CC76C405-A5D3-44ED-A258-E55E05F019D9}" srcOrd="0" destOrd="0" parTransId="{8FAE1EDD-7331-4333-B7AA-A616A1DEBFBA}" sibTransId="{510C7C9F-1F6C-4502-B84B-F716FF8870BA}"/>
    <dgm:cxn modelId="{A25497FB-4140-4FA9-BA8F-7577FE68334F}" type="presParOf" srcId="{23644F37-99DA-41FF-8A4B-170045DA17C9}" destId="{2886B66D-8A33-4389-B53B-E8B43BB3CF6C}" srcOrd="0" destOrd="0" presId="urn:microsoft.com/office/officeart/2008/layout/VerticalCurvedList"/>
    <dgm:cxn modelId="{CC5822E7-73D2-4C1A-9578-8A4D05F58C4B}" type="presParOf" srcId="{2886B66D-8A33-4389-B53B-E8B43BB3CF6C}" destId="{3440AD1A-1C9C-4D79-A539-CF54FEB977B3}" srcOrd="0" destOrd="0" presId="urn:microsoft.com/office/officeart/2008/layout/VerticalCurvedList"/>
    <dgm:cxn modelId="{6E3731B6-E2BE-4082-8204-69124F5019BD}" type="presParOf" srcId="{3440AD1A-1C9C-4D79-A539-CF54FEB977B3}" destId="{C1BD7653-FBD3-47AA-81B3-0BEC350A1337}" srcOrd="0" destOrd="0" presId="urn:microsoft.com/office/officeart/2008/layout/VerticalCurvedList"/>
    <dgm:cxn modelId="{E7F48F81-7717-4876-9E9F-7B5C3B7E9730}" type="presParOf" srcId="{3440AD1A-1C9C-4D79-A539-CF54FEB977B3}" destId="{7E0A5050-4454-4B3E-881F-DC29ED4A624D}" srcOrd="1" destOrd="0" presId="urn:microsoft.com/office/officeart/2008/layout/VerticalCurvedList"/>
    <dgm:cxn modelId="{E08B6E2E-9B3A-45D0-BCBD-0BFE17B9DC12}" type="presParOf" srcId="{3440AD1A-1C9C-4D79-A539-CF54FEB977B3}" destId="{7799F11F-60AD-466D-96F9-1D157630D7FF}" srcOrd="2" destOrd="0" presId="urn:microsoft.com/office/officeart/2008/layout/VerticalCurvedList"/>
    <dgm:cxn modelId="{5F64FEA7-C65E-4044-8680-2F13062F9BE7}" type="presParOf" srcId="{3440AD1A-1C9C-4D79-A539-CF54FEB977B3}" destId="{3D91CA2C-4102-4B8E-8A83-F92E5EBEE19B}" srcOrd="3" destOrd="0" presId="urn:microsoft.com/office/officeart/2008/layout/VerticalCurvedList"/>
    <dgm:cxn modelId="{3952B3C5-136B-4ED2-BAB8-DEC3F03A4E35}" type="presParOf" srcId="{2886B66D-8A33-4389-B53B-E8B43BB3CF6C}" destId="{3011D5A3-3C4F-4C1B-A9AC-8329985B9903}" srcOrd="1" destOrd="0" presId="urn:microsoft.com/office/officeart/2008/layout/VerticalCurvedList"/>
    <dgm:cxn modelId="{64982275-D9F4-4965-9CF8-421E0DB143EE}" type="presParOf" srcId="{2886B66D-8A33-4389-B53B-E8B43BB3CF6C}" destId="{E22D02BE-40C4-4102-9A28-EBB6D77ABF58}" srcOrd="2" destOrd="0" presId="urn:microsoft.com/office/officeart/2008/layout/VerticalCurvedList"/>
    <dgm:cxn modelId="{D3FE1DF0-65C3-4798-9EEE-F0207577E760}" type="presParOf" srcId="{E22D02BE-40C4-4102-9A28-EBB6D77ABF58}" destId="{26562D65-B5D3-45F2-ACC4-AC4638B653BC}" srcOrd="0" destOrd="0" presId="urn:microsoft.com/office/officeart/2008/layout/VerticalCurvedList"/>
    <dgm:cxn modelId="{84C736E7-52DB-411F-A76E-A83E76C52F79}" type="presParOf" srcId="{2886B66D-8A33-4389-B53B-E8B43BB3CF6C}" destId="{9070AFB5-86ED-4BEF-BCEF-16933A06EADB}" srcOrd="3" destOrd="0" presId="urn:microsoft.com/office/officeart/2008/layout/VerticalCurvedList"/>
    <dgm:cxn modelId="{F6AF3DA5-1743-4A93-B9CE-7C2CE12BDD7F}" type="presParOf" srcId="{2886B66D-8A33-4389-B53B-E8B43BB3CF6C}" destId="{8AB54562-60B3-4AA6-879D-552CCBF1F4C0}" srcOrd="4" destOrd="0" presId="urn:microsoft.com/office/officeart/2008/layout/VerticalCurvedList"/>
    <dgm:cxn modelId="{C0D9F5F3-0110-4769-BBDA-F88CEEF491BF}" type="presParOf" srcId="{8AB54562-60B3-4AA6-879D-552CCBF1F4C0}" destId="{0E032ABE-F5F4-4546-A852-18F450041336}" srcOrd="0" destOrd="0" presId="urn:microsoft.com/office/officeart/2008/layout/VerticalCurvedList"/>
    <dgm:cxn modelId="{720AC5A5-3A9D-4047-8988-2E3C26DC43B6}" type="presParOf" srcId="{2886B66D-8A33-4389-B53B-E8B43BB3CF6C}" destId="{41442839-A2D9-46E5-95EE-FB2478FC0EDA}" srcOrd="5" destOrd="0" presId="urn:microsoft.com/office/officeart/2008/layout/VerticalCurvedList"/>
    <dgm:cxn modelId="{75630763-9764-4CC3-B133-2214F3CB3D80}" type="presParOf" srcId="{2886B66D-8A33-4389-B53B-E8B43BB3CF6C}" destId="{9C8B8EE6-8A2D-4FE5-9F93-BFAFFD9D09D5}" srcOrd="6" destOrd="0" presId="urn:microsoft.com/office/officeart/2008/layout/VerticalCurvedList"/>
    <dgm:cxn modelId="{AC857450-8F51-466C-90ED-1434E9F273D0}" type="presParOf" srcId="{9C8B8EE6-8A2D-4FE5-9F93-BFAFFD9D09D5}" destId="{F06A89BD-4405-4336-B17D-3437CCC21256}" srcOrd="0" destOrd="0" presId="urn:microsoft.com/office/officeart/2008/layout/VerticalCurvedList"/>
    <dgm:cxn modelId="{ADEEB858-2AD2-43BF-A9E9-3C87E440DBF5}" type="presParOf" srcId="{2886B66D-8A33-4389-B53B-E8B43BB3CF6C}" destId="{D168C83F-0DCB-433B-AE8A-6A42B7A22862}" srcOrd="7" destOrd="0" presId="urn:microsoft.com/office/officeart/2008/layout/VerticalCurvedList"/>
    <dgm:cxn modelId="{2C27F4C1-6BDB-4F92-99B2-47B30EEC66F1}" type="presParOf" srcId="{2886B66D-8A33-4389-B53B-E8B43BB3CF6C}" destId="{78F2AFF6-5307-43C3-B945-E190A884C528}" srcOrd="8" destOrd="0" presId="urn:microsoft.com/office/officeart/2008/layout/VerticalCurvedList"/>
    <dgm:cxn modelId="{B581D159-3C8E-42A0-898A-EA7FEB33F3C4}" type="presParOf" srcId="{78F2AFF6-5307-43C3-B945-E190A884C528}" destId="{AB96EFCA-86EC-47BE-9D7F-C8CCD8D5169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0138F59-52C7-44D6-BBD8-36008CF8C561}" type="doc">
      <dgm:prSet loTypeId="urn:microsoft.com/office/officeart/2008/layout/AscendingPictureAccentProcess" loCatId="picture" qsTypeId="urn:microsoft.com/office/officeart/2005/8/quickstyle/simple1" qsCatId="simple" csTypeId="urn:microsoft.com/office/officeart/2005/8/colors/accent3_2" csCatId="accent3" phldr="1"/>
      <dgm:spPr/>
      <dgm:t>
        <a:bodyPr/>
        <a:lstStyle/>
        <a:p>
          <a:endParaRPr lang="es-EC"/>
        </a:p>
      </dgm:t>
    </dgm:pt>
    <dgm:pt modelId="{996588BA-9C73-495E-8622-A6CDC6D3FE30}">
      <dgm:prSet phldrT="[Texto]" custT="1"/>
      <dgm:spPr/>
      <dgm:t>
        <a:bodyPr/>
        <a:lstStyle/>
        <a:p>
          <a:r>
            <a:rPr lang="en-US" sz="1600" dirty="0" smtClean="0"/>
            <a:t> FRESADO DE CORTE</a:t>
          </a:r>
          <a:endParaRPr lang="es-EC" sz="1600" dirty="0"/>
        </a:p>
      </dgm:t>
    </dgm:pt>
    <dgm:pt modelId="{E1097650-965E-4FF9-8892-3402EF8FF12F}" type="parTrans" cxnId="{11DDE686-BEE7-47C7-AE98-1D556A98C43E}">
      <dgm:prSet/>
      <dgm:spPr/>
      <dgm:t>
        <a:bodyPr/>
        <a:lstStyle/>
        <a:p>
          <a:endParaRPr lang="es-EC"/>
        </a:p>
      </dgm:t>
    </dgm:pt>
    <dgm:pt modelId="{5CAFEBD7-A66D-42D9-BD02-77604617E442}" type="sibTrans" cxnId="{11DDE686-BEE7-47C7-AE98-1D556A98C43E}">
      <dgm:prSet/>
      <dgm:spPr>
        <a:blipFill rotWithShape="1">
          <a:blip xmlns:r="http://schemas.openxmlformats.org/officeDocument/2006/relationships" r:embed="rId1"/>
          <a:stretch>
            <a:fillRect/>
          </a:stretch>
        </a:blipFill>
      </dgm:spPr>
      <dgm:t>
        <a:bodyPr/>
        <a:lstStyle/>
        <a:p>
          <a:endParaRPr lang="es-EC"/>
        </a:p>
      </dgm:t>
    </dgm:pt>
    <dgm:pt modelId="{FA410CF5-C2EB-4496-A762-05BA67FBF15D}">
      <dgm:prSet phldrT="[Texto]" custT="1"/>
      <dgm:spPr/>
      <dgm:t>
        <a:bodyPr/>
        <a:lstStyle/>
        <a:p>
          <a:r>
            <a:rPr lang="en-US" sz="1600" dirty="0" smtClean="0"/>
            <a:t>TALADRADO</a:t>
          </a:r>
          <a:endParaRPr lang="es-EC" sz="1600" dirty="0"/>
        </a:p>
      </dgm:t>
    </dgm:pt>
    <dgm:pt modelId="{902A6147-2283-43BD-BC9C-278ACF62703E}" type="parTrans" cxnId="{704F203E-B1C7-4431-BD57-4143DB657D6F}">
      <dgm:prSet/>
      <dgm:spPr/>
      <dgm:t>
        <a:bodyPr/>
        <a:lstStyle/>
        <a:p>
          <a:endParaRPr lang="es-EC"/>
        </a:p>
      </dgm:t>
    </dgm:pt>
    <dgm:pt modelId="{469DB05D-D1DD-45B3-A9A2-F5CC61AF1A07}" type="sibTrans" cxnId="{704F203E-B1C7-4431-BD57-4143DB657D6F}">
      <dgm:prSet/>
      <dgm:spPr>
        <a:blipFill rotWithShape="1">
          <a:blip xmlns:r="http://schemas.openxmlformats.org/officeDocument/2006/relationships" r:embed="rId2"/>
          <a:stretch>
            <a:fillRect/>
          </a:stretch>
        </a:blipFill>
      </dgm:spPr>
      <dgm:t>
        <a:bodyPr/>
        <a:lstStyle/>
        <a:p>
          <a:endParaRPr lang="es-EC"/>
        </a:p>
      </dgm:t>
    </dgm:pt>
    <dgm:pt modelId="{0FD8D7B2-5091-44F2-839A-C7DCF3065292}">
      <dgm:prSet phldrT="[Texto]" custT="1"/>
      <dgm:spPr/>
      <dgm:t>
        <a:bodyPr/>
        <a:lstStyle/>
        <a:p>
          <a:r>
            <a:rPr lang="en-US" sz="1600" dirty="0" smtClean="0"/>
            <a:t>FRESADO</a:t>
          </a:r>
          <a:endParaRPr lang="es-EC" sz="1600" dirty="0"/>
        </a:p>
      </dgm:t>
    </dgm:pt>
    <dgm:pt modelId="{66A39353-D168-4205-BD03-84765157CC93}" type="parTrans" cxnId="{69925D62-0310-42BC-9F50-86E70C583BDC}">
      <dgm:prSet/>
      <dgm:spPr/>
      <dgm:t>
        <a:bodyPr/>
        <a:lstStyle/>
        <a:p>
          <a:endParaRPr lang="es-EC"/>
        </a:p>
      </dgm:t>
    </dgm:pt>
    <dgm:pt modelId="{837E4854-21C3-4F4C-A819-7D16407AB051}" type="sibTrans" cxnId="{69925D62-0310-42BC-9F50-86E70C583BDC}">
      <dgm:prSet/>
      <dgm:spPr>
        <a:blipFill rotWithShape="1">
          <a:blip xmlns:r="http://schemas.openxmlformats.org/officeDocument/2006/relationships" r:embed="rId3"/>
          <a:stretch>
            <a:fillRect/>
          </a:stretch>
        </a:blipFill>
      </dgm:spPr>
      <dgm:t>
        <a:bodyPr/>
        <a:lstStyle/>
        <a:p>
          <a:endParaRPr lang="es-EC"/>
        </a:p>
      </dgm:t>
    </dgm:pt>
    <dgm:pt modelId="{356C53C3-3DAE-4891-A066-76F2CB00E36F}">
      <dgm:prSet phldrT="[Texto]" custT="1"/>
      <dgm:spPr/>
      <dgm:t>
        <a:bodyPr/>
        <a:lstStyle/>
        <a:p>
          <a:r>
            <a:rPr lang="en-US" sz="1600" dirty="0" smtClean="0"/>
            <a:t> VERIFIACIÓN DE MEDIDAS</a:t>
          </a:r>
          <a:endParaRPr lang="es-EC" sz="1600" dirty="0"/>
        </a:p>
      </dgm:t>
    </dgm:pt>
    <dgm:pt modelId="{01F30F39-067C-42A9-B7CE-A26AB61EF945}" type="parTrans" cxnId="{77395106-A2EC-4AD5-91F1-0FC3E524FD07}">
      <dgm:prSet/>
      <dgm:spPr/>
      <dgm:t>
        <a:bodyPr/>
        <a:lstStyle/>
        <a:p>
          <a:endParaRPr lang="es-EC"/>
        </a:p>
      </dgm:t>
    </dgm:pt>
    <dgm:pt modelId="{6AD50899-10CC-4A11-8527-EF39E79B788C}" type="sibTrans" cxnId="{77395106-A2EC-4AD5-91F1-0FC3E524FD07}">
      <dgm:prSet/>
      <dgm:spPr>
        <a:blipFill rotWithShape="1">
          <a:blip xmlns:r="http://schemas.openxmlformats.org/officeDocument/2006/relationships" r:embed="rId4"/>
          <a:stretch>
            <a:fillRect/>
          </a:stretch>
        </a:blipFill>
      </dgm:spPr>
      <dgm:t>
        <a:bodyPr/>
        <a:lstStyle/>
        <a:p>
          <a:endParaRPr lang="es-EC"/>
        </a:p>
      </dgm:t>
    </dgm:pt>
    <dgm:pt modelId="{466E67F6-CA63-4ABC-8DE9-20DEEF8BE3CA}">
      <dgm:prSet phldrT="[Texto]" custT="1"/>
      <dgm:spPr/>
      <dgm:t>
        <a:bodyPr/>
        <a:lstStyle/>
        <a:p>
          <a:r>
            <a:rPr lang="en-US" sz="1600" dirty="0" smtClean="0"/>
            <a:t>CORTE POR LA MITAD</a:t>
          </a:r>
          <a:endParaRPr lang="es-EC" sz="1600" dirty="0"/>
        </a:p>
      </dgm:t>
    </dgm:pt>
    <dgm:pt modelId="{9FEEBE6E-0638-4382-98DC-2F11D8E7A307}" type="parTrans" cxnId="{1EBBFDC4-39C0-47D9-852C-E90969E45A15}">
      <dgm:prSet/>
      <dgm:spPr/>
      <dgm:t>
        <a:bodyPr/>
        <a:lstStyle/>
        <a:p>
          <a:endParaRPr lang="es-EC"/>
        </a:p>
      </dgm:t>
    </dgm:pt>
    <dgm:pt modelId="{BDEA3A6B-6AF4-4540-8C2F-E73739A445AC}" type="sibTrans" cxnId="{1EBBFDC4-39C0-47D9-852C-E90969E45A15}">
      <dgm:prSet/>
      <dgm:spPr>
        <a:blipFill rotWithShape="1">
          <a:blip xmlns:r="http://schemas.openxmlformats.org/officeDocument/2006/relationships" r:embed="rId5"/>
          <a:stretch>
            <a:fillRect/>
          </a:stretch>
        </a:blipFill>
      </dgm:spPr>
      <dgm:t>
        <a:bodyPr/>
        <a:lstStyle/>
        <a:p>
          <a:endParaRPr lang="es-EC"/>
        </a:p>
      </dgm:t>
    </dgm:pt>
    <dgm:pt modelId="{771F526B-035E-428E-BB30-19AC446F1143}" type="pres">
      <dgm:prSet presAssocID="{20138F59-52C7-44D6-BBD8-36008CF8C561}" presName="Name0" presStyleCnt="0">
        <dgm:presLayoutVars>
          <dgm:chMax val="7"/>
          <dgm:chPref val="7"/>
          <dgm:dir/>
        </dgm:presLayoutVars>
      </dgm:prSet>
      <dgm:spPr/>
      <dgm:t>
        <a:bodyPr/>
        <a:lstStyle/>
        <a:p>
          <a:endParaRPr lang="es-EC"/>
        </a:p>
      </dgm:t>
    </dgm:pt>
    <dgm:pt modelId="{A46FB0C3-6D85-4048-804F-673F88F68482}" type="pres">
      <dgm:prSet presAssocID="{20138F59-52C7-44D6-BBD8-36008CF8C561}" presName="dot1" presStyleLbl="alignNode1" presStyleIdx="0" presStyleCnt="15"/>
      <dgm:spPr/>
      <dgm:t>
        <a:bodyPr/>
        <a:lstStyle/>
        <a:p>
          <a:endParaRPr lang="es-EC"/>
        </a:p>
      </dgm:t>
    </dgm:pt>
    <dgm:pt modelId="{A5E2BA59-E8E4-44C3-B632-10F84AFF6328}" type="pres">
      <dgm:prSet presAssocID="{20138F59-52C7-44D6-BBD8-36008CF8C561}" presName="dot2" presStyleLbl="alignNode1" presStyleIdx="1" presStyleCnt="15"/>
      <dgm:spPr/>
      <dgm:t>
        <a:bodyPr/>
        <a:lstStyle/>
        <a:p>
          <a:endParaRPr lang="es-EC"/>
        </a:p>
      </dgm:t>
    </dgm:pt>
    <dgm:pt modelId="{EB389743-A212-4FE8-AF8B-9CDECF2D9F08}" type="pres">
      <dgm:prSet presAssocID="{20138F59-52C7-44D6-BBD8-36008CF8C561}" presName="dot3" presStyleLbl="alignNode1" presStyleIdx="2" presStyleCnt="15"/>
      <dgm:spPr/>
      <dgm:t>
        <a:bodyPr/>
        <a:lstStyle/>
        <a:p>
          <a:endParaRPr lang="es-EC"/>
        </a:p>
      </dgm:t>
    </dgm:pt>
    <dgm:pt modelId="{586DCDD9-F43F-45CB-BE4A-472BCEDF23F1}" type="pres">
      <dgm:prSet presAssocID="{20138F59-52C7-44D6-BBD8-36008CF8C561}" presName="dot4" presStyleLbl="alignNode1" presStyleIdx="3" presStyleCnt="15"/>
      <dgm:spPr/>
      <dgm:t>
        <a:bodyPr/>
        <a:lstStyle/>
        <a:p>
          <a:endParaRPr lang="es-EC"/>
        </a:p>
      </dgm:t>
    </dgm:pt>
    <dgm:pt modelId="{D8BA6351-28F8-426B-BA13-334D86CD64DD}" type="pres">
      <dgm:prSet presAssocID="{20138F59-52C7-44D6-BBD8-36008CF8C561}" presName="dot5" presStyleLbl="alignNode1" presStyleIdx="4" presStyleCnt="15"/>
      <dgm:spPr/>
      <dgm:t>
        <a:bodyPr/>
        <a:lstStyle/>
        <a:p>
          <a:endParaRPr lang="es-EC"/>
        </a:p>
      </dgm:t>
    </dgm:pt>
    <dgm:pt modelId="{F5FF53C7-E0F7-454F-AF96-1D7ED9E0780B}" type="pres">
      <dgm:prSet presAssocID="{20138F59-52C7-44D6-BBD8-36008CF8C561}" presName="dot6" presStyleLbl="alignNode1" presStyleIdx="5" presStyleCnt="15"/>
      <dgm:spPr/>
      <dgm:t>
        <a:bodyPr/>
        <a:lstStyle/>
        <a:p>
          <a:endParaRPr lang="es-EC"/>
        </a:p>
      </dgm:t>
    </dgm:pt>
    <dgm:pt modelId="{564631F9-A800-4E17-AB02-BB1C10299729}" type="pres">
      <dgm:prSet presAssocID="{20138F59-52C7-44D6-BBD8-36008CF8C561}" presName="dot7" presStyleLbl="alignNode1" presStyleIdx="6" presStyleCnt="15"/>
      <dgm:spPr/>
      <dgm:t>
        <a:bodyPr/>
        <a:lstStyle/>
        <a:p>
          <a:endParaRPr lang="es-EC"/>
        </a:p>
      </dgm:t>
    </dgm:pt>
    <dgm:pt modelId="{87D4D936-DD27-434F-8F82-25D8966DCB77}" type="pres">
      <dgm:prSet presAssocID="{20138F59-52C7-44D6-BBD8-36008CF8C561}" presName="dot8" presStyleLbl="alignNode1" presStyleIdx="7" presStyleCnt="15"/>
      <dgm:spPr/>
      <dgm:t>
        <a:bodyPr/>
        <a:lstStyle/>
        <a:p>
          <a:endParaRPr lang="es-EC"/>
        </a:p>
      </dgm:t>
    </dgm:pt>
    <dgm:pt modelId="{051F3879-CB2A-4148-A968-926A8B7642F2}" type="pres">
      <dgm:prSet presAssocID="{20138F59-52C7-44D6-BBD8-36008CF8C561}" presName="dotArrow1" presStyleLbl="alignNode1" presStyleIdx="8" presStyleCnt="15"/>
      <dgm:spPr/>
      <dgm:t>
        <a:bodyPr/>
        <a:lstStyle/>
        <a:p>
          <a:endParaRPr lang="es-EC"/>
        </a:p>
      </dgm:t>
    </dgm:pt>
    <dgm:pt modelId="{6CAE5996-376C-49F5-9D6D-C8C332E9C97F}" type="pres">
      <dgm:prSet presAssocID="{20138F59-52C7-44D6-BBD8-36008CF8C561}" presName="dotArrow2" presStyleLbl="alignNode1" presStyleIdx="9" presStyleCnt="15"/>
      <dgm:spPr/>
      <dgm:t>
        <a:bodyPr/>
        <a:lstStyle/>
        <a:p>
          <a:endParaRPr lang="es-EC"/>
        </a:p>
      </dgm:t>
    </dgm:pt>
    <dgm:pt modelId="{5FA6AB74-B042-4231-B434-15AB25A5BAB0}" type="pres">
      <dgm:prSet presAssocID="{20138F59-52C7-44D6-BBD8-36008CF8C561}" presName="dotArrow3" presStyleLbl="alignNode1" presStyleIdx="10" presStyleCnt="15"/>
      <dgm:spPr/>
      <dgm:t>
        <a:bodyPr/>
        <a:lstStyle/>
        <a:p>
          <a:endParaRPr lang="es-EC"/>
        </a:p>
      </dgm:t>
    </dgm:pt>
    <dgm:pt modelId="{1B01AF4B-34A9-44D9-9F03-9C208B0C3187}" type="pres">
      <dgm:prSet presAssocID="{20138F59-52C7-44D6-BBD8-36008CF8C561}" presName="dotArrow4" presStyleLbl="alignNode1" presStyleIdx="11" presStyleCnt="15"/>
      <dgm:spPr/>
      <dgm:t>
        <a:bodyPr/>
        <a:lstStyle/>
        <a:p>
          <a:endParaRPr lang="es-EC"/>
        </a:p>
      </dgm:t>
    </dgm:pt>
    <dgm:pt modelId="{9976CD19-569C-45A5-BD56-94A621F7D208}" type="pres">
      <dgm:prSet presAssocID="{20138F59-52C7-44D6-BBD8-36008CF8C561}" presName="dotArrow5" presStyleLbl="alignNode1" presStyleIdx="12" presStyleCnt="15"/>
      <dgm:spPr/>
      <dgm:t>
        <a:bodyPr/>
        <a:lstStyle/>
        <a:p>
          <a:endParaRPr lang="es-EC"/>
        </a:p>
      </dgm:t>
    </dgm:pt>
    <dgm:pt modelId="{E2DC2F74-3EBC-4232-A6C1-8D0C53A79183}" type="pres">
      <dgm:prSet presAssocID="{20138F59-52C7-44D6-BBD8-36008CF8C561}" presName="dotArrow6" presStyleLbl="alignNode1" presStyleIdx="13" presStyleCnt="15"/>
      <dgm:spPr/>
      <dgm:t>
        <a:bodyPr/>
        <a:lstStyle/>
        <a:p>
          <a:endParaRPr lang="es-EC"/>
        </a:p>
      </dgm:t>
    </dgm:pt>
    <dgm:pt modelId="{DBA97332-A71E-4828-AFED-751FB5C2C9D5}" type="pres">
      <dgm:prSet presAssocID="{20138F59-52C7-44D6-BBD8-36008CF8C561}" presName="dotArrow7" presStyleLbl="alignNode1" presStyleIdx="14" presStyleCnt="15"/>
      <dgm:spPr/>
      <dgm:t>
        <a:bodyPr/>
        <a:lstStyle/>
        <a:p>
          <a:endParaRPr lang="es-EC"/>
        </a:p>
      </dgm:t>
    </dgm:pt>
    <dgm:pt modelId="{FDAACDDF-E02F-4534-8ADC-B2E10784D6A6}" type="pres">
      <dgm:prSet presAssocID="{996588BA-9C73-495E-8622-A6CDC6D3FE30}" presName="parTx1" presStyleLbl="node1" presStyleIdx="0" presStyleCnt="5" custScaleX="115022" custScaleY="114124" custLinFactNeighborX="14177"/>
      <dgm:spPr/>
      <dgm:t>
        <a:bodyPr/>
        <a:lstStyle/>
        <a:p>
          <a:endParaRPr lang="es-EC"/>
        </a:p>
      </dgm:t>
    </dgm:pt>
    <dgm:pt modelId="{71A67E2A-54B7-4A02-A8B8-DCCB23BC8917}" type="pres">
      <dgm:prSet presAssocID="{5CAFEBD7-A66D-42D9-BD02-77604617E442}" presName="picture1" presStyleCnt="0"/>
      <dgm:spPr/>
      <dgm:t>
        <a:bodyPr/>
        <a:lstStyle/>
        <a:p>
          <a:endParaRPr lang="es-EC"/>
        </a:p>
      </dgm:t>
    </dgm:pt>
    <dgm:pt modelId="{173B86FD-1E6A-462C-9498-EA405BCEA9D6}" type="pres">
      <dgm:prSet presAssocID="{5CAFEBD7-A66D-42D9-BD02-77604617E442}" presName="imageRepeatNode" presStyleLbl="fgImgPlace1" presStyleIdx="0" presStyleCnt="5" custScaleX="123126" custScaleY="123127"/>
      <dgm:spPr/>
      <dgm:t>
        <a:bodyPr/>
        <a:lstStyle/>
        <a:p>
          <a:endParaRPr lang="es-EC"/>
        </a:p>
      </dgm:t>
    </dgm:pt>
    <dgm:pt modelId="{7BE5C84D-9FE2-4CBC-8A29-EEAA2D022F67}" type="pres">
      <dgm:prSet presAssocID="{466E67F6-CA63-4ABC-8DE9-20DEEF8BE3CA}" presName="parTx2" presStyleLbl="node1" presStyleIdx="1" presStyleCnt="5" custScaleX="121738" custScaleY="113796" custLinFactNeighborX="18903"/>
      <dgm:spPr/>
      <dgm:t>
        <a:bodyPr/>
        <a:lstStyle/>
        <a:p>
          <a:endParaRPr lang="es-EC"/>
        </a:p>
      </dgm:t>
    </dgm:pt>
    <dgm:pt modelId="{377F8DC6-795D-4628-903F-D6D8ABD7959C}" type="pres">
      <dgm:prSet presAssocID="{BDEA3A6B-6AF4-4540-8C2F-E73739A445AC}" presName="picture2" presStyleCnt="0"/>
      <dgm:spPr/>
      <dgm:t>
        <a:bodyPr/>
        <a:lstStyle/>
        <a:p>
          <a:endParaRPr lang="es-EC"/>
        </a:p>
      </dgm:t>
    </dgm:pt>
    <dgm:pt modelId="{CA49C27C-0676-454F-9689-715A7B58403B}" type="pres">
      <dgm:prSet presAssocID="{BDEA3A6B-6AF4-4540-8C2F-E73739A445AC}" presName="imageRepeatNode" presStyleLbl="fgImgPlace1" presStyleIdx="1" presStyleCnt="5" custScaleX="123126" custScaleY="123127"/>
      <dgm:spPr/>
      <dgm:t>
        <a:bodyPr/>
        <a:lstStyle/>
        <a:p>
          <a:endParaRPr lang="es-EC"/>
        </a:p>
      </dgm:t>
    </dgm:pt>
    <dgm:pt modelId="{187F35B6-AA03-4575-A7B4-6E827884A530}" type="pres">
      <dgm:prSet presAssocID="{0FD8D7B2-5091-44F2-839A-C7DCF3065292}" presName="parTx3" presStyleLbl="node1" presStyleIdx="2" presStyleCnt="5" custScaleX="112218" custScaleY="113796" custLinFactNeighborX="12977"/>
      <dgm:spPr/>
      <dgm:t>
        <a:bodyPr/>
        <a:lstStyle/>
        <a:p>
          <a:endParaRPr lang="es-EC"/>
        </a:p>
      </dgm:t>
    </dgm:pt>
    <dgm:pt modelId="{C5A8C53D-CAE0-4230-984B-C1E55F61407F}" type="pres">
      <dgm:prSet presAssocID="{837E4854-21C3-4F4C-A819-7D16407AB051}" presName="picture3" presStyleCnt="0"/>
      <dgm:spPr/>
      <dgm:t>
        <a:bodyPr/>
        <a:lstStyle/>
        <a:p>
          <a:endParaRPr lang="es-EC"/>
        </a:p>
      </dgm:t>
    </dgm:pt>
    <dgm:pt modelId="{98BFEAD5-331A-417A-8AD5-BF9B706B1FE6}" type="pres">
      <dgm:prSet presAssocID="{837E4854-21C3-4F4C-A819-7D16407AB051}" presName="imageRepeatNode" presStyleLbl="fgImgPlace1" presStyleIdx="2" presStyleCnt="5" custScaleX="123126" custScaleY="123127"/>
      <dgm:spPr/>
      <dgm:t>
        <a:bodyPr/>
        <a:lstStyle/>
        <a:p>
          <a:endParaRPr lang="es-EC"/>
        </a:p>
      </dgm:t>
    </dgm:pt>
    <dgm:pt modelId="{484F8B4A-6FB8-4D12-9F58-1AD835F0AE2B}" type="pres">
      <dgm:prSet presAssocID="{FA410CF5-C2EB-4496-A762-05BA67FBF15D}" presName="parTx4" presStyleLbl="node1" presStyleIdx="3" presStyleCnt="5" custScaleX="111879" custScaleY="113796" custLinFactNeighborX="12638"/>
      <dgm:spPr/>
      <dgm:t>
        <a:bodyPr/>
        <a:lstStyle/>
        <a:p>
          <a:endParaRPr lang="es-EC"/>
        </a:p>
      </dgm:t>
    </dgm:pt>
    <dgm:pt modelId="{A1E44496-BF12-496B-A77B-875F31746213}" type="pres">
      <dgm:prSet presAssocID="{469DB05D-D1DD-45B3-A9A2-F5CC61AF1A07}" presName="picture4" presStyleCnt="0"/>
      <dgm:spPr/>
      <dgm:t>
        <a:bodyPr/>
        <a:lstStyle/>
        <a:p>
          <a:endParaRPr lang="es-EC"/>
        </a:p>
      </dgm:t>
    </dgm:pt>
    <dgm:pt modelId="{904ACCFA-2FF7-4C86-918E-59D5D5FE091F}" type="pres">
      <dgm:prSet presAssocID="{469DB05D-D1DD-45B3-A9A2-F5CC61AF1A07}" presName="imageRepeatNode" presStyleLbl="fgImgPlace1" presStyleIdx="3" presStyleCnt="5" custScaleX="123126" custScaleY="123127"/>
      <dgm:spPr/>
      <dgm:t>
        <a:bodyPr/>
        <a:lstStyle/>
        <a:p>
          <a:endParaRPr lang="es-EC"/>
        </a:p>
      </dgm:t>
    </dgm:pt>
    <dgm:pt modelId="{E21CFE63-E47D-47A9-94D5-52EC2986F559}" type="pres">
      <dgm:prSet presAssocID="{356C53C3-3DAE-4891-A066-76F2CB00E36F}" presName="parTx5" presStyleLbl="node1" presStyleIdx="4" presStyleCnt="5"/>
      <dgm:spPr/>
      <dgm:t>
        <a:bodyPr/>
        <a:lstStyle/>
        <a:p>
          <a:endParaRPr lang="es-EC"/>
        </a:p>
      </dgm:t>
    </dgm:pt>
    <dgm:pt modelId="{B5778D54-4C89-4439-B169-66C006D8CE57}" type="pres">
      <dgm:prSet presAssocID="{6AD50899-10CC-4A11-8527-EF39E79B788C}" presName="picture5" presStyleCnt="0"/>
      <dgm:spPr/>
      <dgm:t>
        <a:bodyPr/>
        <a:lstStyle/>
        <a:p>
          <a:endParaRPr lang="es-EC"/>
        </a:p>
      </dgm:t>
    </dgm:pt>
    <dgm:pt modelId="{A3B698C0-B35D-466A-8B40-5726BE717F39}" type="pres">
      <dgm:prSet presAssocID="{6AD50899-10CC-4A11-8527-EF39E79B788C}" presName="imageRepeatNode" presStyleLbl="fgImgPlace1" presStyleIdx="4" presStyleCnt="5" custScaleX="123126" custScaleY="123127"/>
      <dgm:spPr/>
      <dgm:t>
        <a:bodyPr/>
        <a:lstStyle/>
        <a:p>
          <a:endParaRPr lang="es-EC"/>
        </a:p>
      </dgm:t>
    </dgm:pt>
  </dgm:ptLst>
  <dgm:cxnLst>
    <dgm:cxn modelId="{69925D62-0310-42BC-9F50-86E70C583BDC}" srcId="{20138F59-52C7-44D6-BBD8-36008CF8C561}" destId="{0FD8D7B2-5091-44F2-839A-C7DCF3065292}" srcOrd="2" destOrd="0" parTransId="{66A39353-D168-4205-BD03-84765157CC93}" sibTransId="{837E4854-21C3-4F4C-A819-7D16407AB051}"/>
    <dgm:cxn modelId="{5525166F-B9CC-4010-851E-A19B19B05B0E}" type="presOf" srcId="{6AD50899-10CC-4A11-8527-EF39E79B788C}" destId="{A3B698C0-B35D-466A-8B40-5726BE717F39}" srcOrd="0" destOrd="0" presId="urn:microsoft.com/office/officeart/2008/layout/AscendingPictureAccentProcess"/>
    <dgm:cxn modelId="{4454B0E5-1EDC-48EE-AA5A-C3AB6259F031}" type="presOf" srcId="{996588BA-9C73-495E-8622-A6CDC6D3FE30}" destId="{FDAACDDF-E02F-4534-8ADC-B2E10784D6A6}" srcOrd="0" destOrd="0" presId="urn:microsoft.com/office/officeart/2008/layout/AscendingPictureAccentProcess"/>
    <dgm:cxn modelId="{B4D00198-A44A-46BA-A5A4-C3B92C8A1D21}" type="presOf" srcId="{469DB05D-D1DD-45B3-A9A2-F5CC61AF1A07}" destId="{904ACCFA-2FF7-4C86-918E-59D5D5FE091F}" srcOrd="0" destOrd="0" presId="urn:microsoft.com/office/officeart/2008/layout/AscendingPictureAccentProcess"/>
    <dgm:cxn modelId="{1EF9633C-7CCB-4F4F-B078-CE907BB17E69}" type="presOf" srcId="{20138F59-52C7-44D6-BBD8-36008CF8C561}" destId="{771F526B-035E-428E-BB30-19AC446F1143}" srcOrd="0" destOrd="0" presId="urn:microsoft.com/office/officeart/2008/layout/AscendingPictureAccentProcess"/>
    <dgm:cxn modelId="{10294626-9D53-4AB1-A35D-F1168CD5EBF0}" type="presOf" srcId="{BDEA3A6B-6AF4-4540-8C2F-E73739A445AC}" destId="{CA49C27C-0676-454F-9689-715A7B58403B}" srcOrd="0" destOrd="0" presId="urn:microsoft.com/office/officeart/2008/layout/AscendingPictureAccentProcess"/>
    <dgm:cxn modelId="{704F203E-B1C7-4431-BD57-4143DB657D6F}" srcId="{20138F59-52C7-44D6-BBD8-36008CF8C561}" destId="{FA410CF5-C2EB-4496-A762-05BA67FBF15D}" srcOrd="3" destOrd="0" parTransId="{902A6147-2283-43BD-BC9C-278ACF62703E}" sibTransId="{469DB05D-D1DD-45B3-A9A2-F5CC61AF1A07}"/>
    <dgm:cxn modelId="{72A0F93C-7D05-4D70-AC10-04503D328D98}" type="presOf" srcId="{FA410CF5-C2EB-4496-A762-05BA67FBF15D}" destId="{484F8B4A-6FB8-4D12-9F58-1AD835F0AE2B}" srcOrd="0" destOrd="0" presId="urn:microsoft.com/office/officeart/2008/layout/AscendingPictureAccentProcess"/>
    <dgm:cxn modelId="{BC0634E5-6FBD-41D9-BD1E-E35227B84789}" type="presOf" srcId="{356C53C3-3DAE-4891-A066-76F2CB00E36F}" destId="{E21CFE63-E47D-47A9-94D5-52EC2986F559}" srcOrd="0" destOrd="0" presId="urn:microsoft.com/office/officeart/2008/layout/AscendingPictureAccentProcess"/>
    <dgm:cxn modelId="{77395106-A2EC-4AD5-91F1-0FC3E524FD07}" srcId="{20138F59-52C7-44D6-BBD8-36008CF8C561}" destId="{356C53C3-3DAE-4891-A066-76F2CB00E36F}" srcOrd="4" destOrd="0" parTransId="{01F30F39-067C-42A9-B7CE-A26AB61EF945}" sibTransId="{6AD50899-10CC-4A11-8527-EF39E79B788C}"/>
    <dgm:cxn modelId="{1EBBFDC4-39C0-47D9-852C-E90969E45A15}" srcId="{20138F59-52C7-44D6-BBD8-36008CF8C561}" destId="{466E67F6-CA63-4ABC-8DE9-20DEEF8BE3CA}" srcOrd="1" destOrd="0" parTransId="{9FEEBE6E-0638-4382-98DC-2F11D8E7A307}" sibTransId="{BDEA3A6B-6AF4-4540-8C2F-E73739A445AC}"/>
    <dgm:cxn modelId="{EC5D2519-DBFB-4787-AED2-7143AF2CB90D}" type="presOf" srcId="{837E4854-21C3-4F4C-A819-7D16407AB051}" destId="{98BFEAD5-331A-417A-8AD5-BF9B706B1FE6}" srcOrd="0" destOrd="0" presId="urn:microsoft.com/office/officeart/2008/layout/AscendingPictureAccentProcess"/>
    <dgm:cxn modelId="{E1A4F4C6-6571-43CC-B79E-BCC06B58642E}" type="presOf" srcId="{5CAFEBD7-A66D-42D9-BD02-77604617E442}" destId="{173B86FD-1E6A-462C-9498-EA405BCEA9D6}" srcOrd="0" destOrd="0" presId="urn:microsoft.com/office/officeart/2008/layout/AscendingPictureAccentProcess"/>
    <dgm:cxn modelId="{11DDE686-BEE7-47C7-AE98-1D556A98C43E}" srcId="{20138F59-52C7-44D6-BBD8-36008CF8C561}" destId="{996588BA-9C73-495E-8622-A6CDC6D3FE30}" srcOrd="0" destOrd="0" parTransId="{E1097650-965E-4FF9-8892-3402EF8FF12F}" sibTransId="{5CAFEBD7-A66D-42D9-BD02-77604617E442}"/>
    <dgm:cxn modelId="{381A4152-E881-4964-A471-FDFEA02D8713}" type="presOf" srcId="{0FD8D7B2-5091-44F2-839A-C7DCF3065292}" destId="{187F35B6-AA03-4575-A7B4-6E827884A530}" srcOrd="0" destOrd="0" presId="urn:microsoft.com/office/officeart/2008/layout/AscendingPictureAccentProcess"/>
    <dgm:cxn modelId="{C850BF45-C32B-4C74-9DA8-6379D8967ACB}" type="presOf" srcId="{466E67F6-CA63-4ABC-8DE9-20DEEF8BE3CA}" destId="{7BE5C84D-9FE2-4CBC-8A29-EEAA2D022F67}" srcOrd="0" destOrd="0" presId="urn:microsoft.com/office/officeart/2008/layout/AscendingPictureAccentProcess"/>
    <dgm:cxn modelId="{F39BE846-A934-436D-8094-84771F4EE889}" type="presParOf" srcId="{771F526B-035E-428E-BB30-19AC446F1143}" destId="{A46FB0C3-6D85-4048-804F-673F88F68482}" srcOrd="0" destOrd="0" presId="urn:microsoft.com/office/officeart/2008/layout/AscendingPictureAccentProcess"/>
    <dgm:cxn modelId="{97596917-496C-4F8F-8524-81AC16198C63}" type="presParOf" srcId="{771F526B-035E-428E-BB30-19AC446F1143}" destId="{A5E2BA59-E8E4-44C3-B632-10F84AFF6328}" srcOrd="1" destOrd="0" presId="urn:microsoft.com/office/officeart/2008/layout/AscendingPictureAccentProcess"/>
    <dgm:cxn modelId="{30C7CE5D-42CC-4A75-8660-8B5EA6CF73B6}" type="presParOf" srcId="{771F526B-035E-428E-BB30-19AC446F1143}" destId="{EB389743-A212-4FE8-AF8B-9CDECF2D9F08}" srcOrd="2" destOrd="0" presId="urn:microsoft.com/office/officeart/2008/layout/AscendingPictureAccentProcess"/>
    <dgm:cxn modelId="{D7B252A3-B138-473A-9751-D71BA9277839}" type="presParOf" srcId="{771F526B-035E-428E-BB30-19AC446F1143}" destId="{586DCDD9-F43F-45CB-BE4A-472BCEDF23F1}" srcOrd="3" destOrd="0" presId="urn:microsoft.com/office/officeart/2008/layout/AscendingPictureAccentProcess"/>
    <dgm:cxn modelId="{E6099967-DC78-48F8-B66F-FA6CD034BBC0}" type="presParOf" srcId="{771F526B-035E-428E-BB30-19AC446F1143}" destId="{D8BA6351-28F8-426B-BA13-334D86CD64DD}" srcOrd="4" destOrd="0" presId="urn:microsoft.com/office/officeart/2008/layout/AscendingPictureAccentProcess"/>
    <dgm:cxn modelId="{9F033289-0EF1-4874-81A4-37CB302BC6FC}" type="presParOf" srcId="{771F526B-035E-428E-BB30-19AC446F1143}" destId="{F5FF53C7-E0F7-454F-AF96-1D7ED9E0780B}" srcOrd="5" destOrd="0" presId="urn:microsoft.com/office/officeart/2008/layout/AscendingPictureAccentProcess"/>
    <dgm:cxn modelId="{5C7C97EB-CB6E-4CB0-9CB0-8D3986CFF8F4}" type="presParOf" srcId="{771F526B-035E-428E-BB30-19AC446F1143}" destId="{564631F9-A800-4E17-AB02-BB1C10299729}" srcOrd="6" destOrd="0" presId="urn:microsoft.com/office/officeart/2008/layout/AscendingPictureAccentProcess"/>
    <dgm:cxn modelId="{DAF67F04-C65E-483C-991F-8EEAA4304E2C}" type="presParOf" srcId="{771F526B-035E-428E-BB30-19AC446F1143}" destId="{87D4D936-DD27-434F-8F82-25D8966DCB77}" srcOrd="7" destOrd="0" presId="urn:microsoft.com/office/officeart/2008/layout/AscendingPictureAccentProcess"/>
    <dgm:cxn modelId="{EFC721DF-9CF7-47F5-972B-0343001EA08D}" type="presParOf" srcId="{771F526B-035E-428E-BB30-19AC446F1143}" destId="{051F3879-CB2A-4148-A968-926A8B7642F2}" srcOrd="8" destOrd="0" presId="urn:microsoft.com/office/officeart/2008/layout/AscendingPictureAccentProcess"/>
    <dgm:cxn modelId="{77C47494-A06B-41D1-8883-D456D6898A95}" type="presParOf" srcId="{771F526B-035E-428E-BB30-19AC446F1143}" destId="{6CAE5996-376C-49F5-9D6D-C8C332E9C97F}" srcOrd="9" destOrd="0" presId="urn:microsoft.com/office/officeart/2008/layout/AscendingPictureAccentProcess"/>
    <dgm:cxn modelId="{8EE7FA29-ED01-4818-9AD2-7FB7079DC774}" type="presParOf" srcId="{771F526B-035E-428E-BB30-19AC446F1143}" destId="{5FA6AB74-B042-4231-B434-15AB25A5BAB0}" srcOrd="10" destOrd="0" presId="urn:microsoft.com/office/officeart/2008/layout/AscendingPictureAccentProcess"/>
    <dgm:cxn modelId="{FFACC9A0-F7DB-4853-A81D-57DD1EB9FA55}" type="presParOf" srcId="{771F526B-035E-428E-BB30-19AC446F1143}" destId="{1B01AF4B-34A9-44D9-9F03-9C208B0C3187}" srcOrd="11" destOrd="0" presId="urn:microsoft.com/office/officeart/2008/layout/AscendingPictureAccentProcess"/>
    <dgm:cxn modelId="{EB49352A-B883-4302-A2CD-BC6C747272CF}" type="presParOf" srcId="{771F526B-035E-428E-BB30-19AC446F1143}" destId="{9976CD19-569C-45A5-BD56-94A621F7D208}" srcOrd="12" destOrd="0" presId="urn:microsoft.com/office/officeart/2008/layout/AscendingPictureAccentProcess"/>
    <dgm:cxn modelId="{144AD2E8-92EC-4341-BD8D-A25F143E0EA7}" type="presParOf" srcId="{771F526B-035E-428E-BB30-19AC446F1143}" destId="{E2DC2F74-3EBC-4232-A6C1-8D0C53A79183}" srcOrd="13" destOrd="0" presId="urn:microsoft.com/office/officeart/2008/layout/AscendingPictureAccentProcess"/>
    <dgm:cxn modelId="{F4CCAEB1-C710-4A30-925D-29D3C71E0ECF}" type="presParOf" srcId="{771F526B-035E-428E-BB30-19AC446F1143}" destId="{DBA97332-A71E-4828-AFED-751FB5C2C9D5}" srcOrd="14" destOrd="0" presId="urn:microsoft.com/office/officeart/2008/layout/AscendingPictureAccentProcess"/>
    <dgm:cxn modelId="{31586B16-0658-43FE-98C1-D856652FAC10}" type="presParOf" srcId="{771F526B-035E-428E-BB30-19AC446F1143}" destId="{FDAACDDF-E02F-4534-8ADC-B2E10784D6A6}" srcOrd="15" destOrd="0" presId="urn:microsoft.com/office/officeart/2008/layout/AscendingPictureAccentProcess"/>
    <dgm:cxn modelId="{9F09D931-681B-4E6E-92A3-BAF11EB2F38E}" type="presParOf" srcId="{771F526B-035E-428E-BB30-19AC446F1143}" destId="{71A67E2A-54B7-4A02-A8B8-DCCB23BC8917}" srcOrd="16" destOrd="0" presId="urn:microsoft.com/office/officeart/2008/layout/AscendingPictureAccentProcess"/>
    <dgm:cxn modelId="{121664AC-9C15-4CAC-ACB7-F69D34A43862}" type="presParOf" srcId="{71A67E2A-54B7-4A02-A8B8-DCCB23BC8917}" destId="{173B86FD-1E6A-462C-9498-EA405BCEA9D6}" srcOrd="0" destOrd="0" presId="urn:microsoft.com/office/officeart/2008/layout/AscendingPictureAccentProcess"/>
    <dgm:cxn modelId="{1761A198-55F0-47C5-9733-80DAE7B964EE}" type="presParOf" srcId="{771F526B-035E-428E-BB30-19AC446F1143}" destId="{7BE5C84D-9FE2-4CBC-8A29-EEAA2D022F67}" srcOrd="17" destOrd="0" presId="urn:microsoft.com/office/officeart/2008/layout/AscendingPictureAccentProcess"/>
    <dgm:cxn modelId="{1BDCC615-68E7-424C-BD8F-E2F0AA0E92BF}" type="presParOf" srcId="{771F526B-035E-428E-BB30-19AC446F1143}" destId="{377F8DC6-795D-4628-903F-D6D8ABD7959C}" srcOrd="18" destOrd="0" presId="urn:microsoft.com/office/officeart/2008/layout/AscendingPictureAccentProcess"/>
    <dgm:cxn modelId="{888CA467-4D5A-46C4-A55B-1EA5A5ED1516}" type="presParOf" srcId="{377F8DC6-795D-4628-903F-D6D8ABD7959C}" destId="{CA49C27C-0676-454F-9689-715A7B58403B}" srcOrd="0" destOrd="0" presId="urn:microsoft.com/office/officeart/2008/layout/AscendingPictureAccentProcess"/>
    <dgm:cxn modelId="{851151DA-C508-4B94-AC40-AAC6F694F26D}" type="presParOf" srcId="{771F526B-035E-428E-BB30-19AC446F1143}" destId="{187F35B6-AA03-4575-A7B4-6E827884A530}" srcOrd="19" destOrd="0" presId="urn:microsoft.com/office/officeart/2008/layout/AscendingPictureAccentProcess"/>
    <dgm:cxn modelId="{A44738C2-177A-4E70-80A5-2C52DF233000}" type="presParOf" srcId="{771F526B-035E-428E-BB30-19AC446F1143}" destId="{C5A8C53D-CAE0-4230-984B-C1E55F61407F}" srcOrd="20" destOrd="0" presId="urn:microsoft.com/office/officeart/2008/layout/AscendingPictureAccentProcess"/>
    <dgm:cxn modelId="{9F52ED67-D457-4A4F-B80E-1563C11C6B38}" type="presParOf" srcId="{C5A8C53D-CAE0-4230-984B-C1E55F61407F}" destId="{98BFEAD5-331A-417A-8AD5-BF9B706B1FE6}" srcOrd="0" destOrd="0" presId="urn:microsoft.com/office/officeart/2008/layout/AscendingPictureAccentProcess"/>
    <dgm:cxn modelId="{0D963AE0-A7ED-4BEC-9A6C-1AC1999D55E4}" type="presParOf" srcId="{771F526B-035E-428E-BB30-19AC446F1143}" destId="{484F8B4A-6FB8-4D12-9F58-1AD835F0AE2B}" srcOrd="21" destOrd="0" presId="urn:microsoft.com/office/officeart/2008/layout/AscendingPictureAccentProcess"/>
    <dgm:cxn modelId="{476E5F88-4AB2-4006-AC24-02E3170A30EE}" type="presParOf" srcId="{771F526B-035E-428E-BB30-19AC446F1143}" destId="{A1E44496-BF12-496B-A77B-875F31746213}" srcOrd="22" destOrd="0" presId="urn:microsoft.com/office/officeart/2008/layout/AscendingPictureAccentProcess"/>
    <dgm:cxn modelId="{85DEF2BC-A757-4A51-AEAA-57C64AB07BBD}" type="presParOf" srcId="{A1E44496-BF12-496B-A77B-875F31746213}" destId="{904ACCFA-2FF7-4C86-918E-59D5D5FE091F}" srcOrd="0" destOrd="0" presId="urn:microsoft.com/office/officeart/2008/layout/AscendingPictureAccentProcess"/>
    <dgm:cxn modelId="{A8061E3D-F79E-43ED-AE5E-FAF5410AA254}" type="presParOf" srcId="{771F526B-035E-428E-BB30-19AC446F1143}" destId="{E21CFE63-E47D-47A9-94D5-52EC2986F559}" srcOrd="23" destOrd="0" presId="urn:microsoft.com/office/officeart/2008/layout/AscendingPictureAccentProcess"/>
    <dgm:cxn modelId="{15BFAEAB-123D-4E07-8258-712F7C6C7A76}" type="presParOf" srcId="{771F526B-035E-428E-BB30-19AC446F1143}" destId="{B5778D54-4C89-4439-B169-66C006D8CE57}" srcOrd="24" destOrd="0" presId="urn:microsoft.com/office/officeart/2008/layout/AscendingPictureAccentProcess"/>
    <dgm:cxn modelId="{1AFFEFFB-8415-4F91-B19E-31C098EBF944}" type="presParOf" srcId="{B5778D54-4C89-4439-B169-66C006D8CE57}" destId="{A3B698C0-B35D-466A-8B40-5726BE717F39}"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0138F59-52C7-44D6-BBD8-36008CF8C561}" type="doc">
      <dgm:prSet loTypeId="urn:microsoft.com/office/officeart/2008/layout/AscendingPictureAccentProcess" loCatId="picture" qsTypeId="urn:microsoft.com/office/officeart/2005/8/quickstyle/simple1" qsCatId="simple" csTypeId="urn:microsoft.com/office/officeart/2005/8/colors/accent3_2" csCatId="accent3" phldr="1"/>
      <dgm:spPr/>
      <dgm:t>
        <a:bodyPr/>
        <a:lstStyle/>
        <a:p>
          <a:endParaRPr lang="es-EC"/>
        </a:p>
      </dgm:t>
    </dgm:pt>
    <dgm:pt modelId="{996588BA-9C73-495E-8622-A6CDC6D3FE30}">
      <dgm:prSet phldrT="[Texto]" custT="1"/>
      <dgm:spPr/>
      <dgm:t>
        <a:bodyPr/>
        <a:lstStyle/>
        <a:p>
          <a:r>
            <a:rPr lang="en-US" sz="1600" dirty="0" smtClean="0"/>
            <a:t> CORTE</a:t>
          </a:r>
          <a:endParaRPr lang="es-EC" sz="1600" dirty="0"/>
        </a:p>
      </dgm:t>
    </dgm:pt>
    <dgm:pt modelId="{E1097650-965E-4FF9-8892-3402EF8FF12F}" type="parTrans" cxnId="{11DDE686-BEE7-47C7-AE98-1D556A98C43E}">
      <dgm:prSet/>
      <dgm:spPr/>
      <dgm:t>
        <a:bodyPr/>
        <a:lstStyle/>
        <a:p>
          <a:endParaRPr lang="es-EC"/>
        </a:p>
      </dgm:t>
    </dgm:pt>
    <dgm:pt modelId="{5CAFEBD7-A66D-42D9-BD02-77604617E442}" type="sibTrans" cxnId="{11DDE686-BEE7-47C7-AE98-1D556A98C43E}">
      <dgm:prSet/>
      <dgm:spPr>
        <a:blipFill rotWithShape="1">
          <a:blip xmlns:r="http://schemas.openxmlformats.org/officeDocument/2006/relationships" r:embed="rId1"/>
          <a:stretch>
            <a:fillRect/>
          </a:stretch>
        </a:blipFill>
      </dgm:spPr>
      <dgm:t>
        <a:bodyPr/>
        <a:lstStyle/>
        <a:p>
          <a:endParaRPr lang="es-EC"/>
        </a:p>
      </dgm:t>
    </dgm:pt>
    <dgm:pt modelId="{FA410CF5-C2EB-4496-A762-05BA67FBF15D}">
      <dgm:prSet phldrT="[Texto]" custT="1"/>
      <dgm:spPr/>
      <dgm:t>
        <a:bodyPr/>
        <a:lstStyle/>
        <a:p>
          <a:r>
            <a:rPr lang="en-US" sz="1600" dirty="0" smtClean="0"/>
            <a:t>MARCA DE CENTROS</a:t>
          </a:r>
          <a:endParaRPr lang="es-EC" sz="1600" dirty="0"/>
        </a:p>
      </dgm:t>
    </dgm:pt>
    <dgm:pt modelId="{902A6147-2283-43BD-BC9C-278ACF62703E}" type="parTrans" cxnId="{704F203E-B1C7-4431-BD57-4143DB657D6F}">
      <dgm:prSet/>
      <dgm:spPr/>
      <dgm:t>
        <a:bodyPr/>
        <a:lstStyle/>
        <a:p>
          <a:endParaRPr lang="es-EC"/>
        </a:p>
      </dgm:t>
    </dgm:pt>
    <dgm:pt modelId="{469DB05D-D1DD-45B3-A9A2-F5CC61AF1A07}" type="sibTrans" cxnId="{704F203E-B1C7-4431-BD57-4143DB657D6F}">
      <dgm:prSet/>
      <dgm:spPr>
        <a:blipFill rotWithShape="1">
          <a:blip xmlns:r="http://schemas.openxmlformats.org/officeDocument/2006/relationships" r:embed="rId2"/>
          <a:stretch>
            <a:fillRect/>
          </a:stretch>
        </a:blipFill>
      </dgm:spPr>
      <dgm:t>
        <a:bodyPr/>
        <a:lstStyle/>
        <a:p>
          <a:endParaRPr lang="es-EC"/>
        </a:p>
      </dgm:t>
    </dgm:pt>
    <dgm:pt modelId="{0FD8D7B2-5091-44F2-839A-C7DCF3065292}">
      <dgm:prSet phldrT="[Texto]" custT="1"/>
      <dgm:spPr/>
      <dgm:t>
        <a:bodyPr/>
        <a:lstStyle/>
        <a:p>
          <a:r>
            <a:rPr lang="en-US" sz="1600" dirty="0" smtClean="0"/>
            <a:t>REMOCIÓN DE ARISTAS</a:t>
          </a:r>
          <a:endParaRPr lang="es-EC" sz="1600" dirty="0"/>
        </a:p>
      </dgm:t>
    </dgm:pt>
    <dgm:pt modelId="{66A39353-D168-4205-BD03-84765157CC93}" type="parTrans" cxnId="{69925D62-0310-42BC-9F50-86E70C583BDC}">
      <dgm:prSet/>
      <dgm:spPr/>
      <dgm:t>
        <a:bodyPr/>
        <a:lstStyle/>
        <a:p>
          <a:endParaRPr lang="es-EC"/>
        </a:p>
      </dgm:t>
    </dgm:pt>
    <dgm:pt modelId="{837E4854-21C3-4F4C-A819-7D16407AB051}" type="sibTrans" cxnId="{69925D62-0310-42BC-9F50-86E70C583BDC}">
      <dgm:prSet/>
      <dgm:spPr>
        <a:blipFill rotWithShape="1">
          <a:blip xmlns:r="http://schemas.openxmlformats.org/officeDocument/2006/relationships" r:embed="rId3"/>
          <a:stretch>
            <a:fillRect/>
          </a:stretch>
        </a:blipFill>
      </dgm:spPr>
      <dgm:t>
        <a:bodyPr/>
        <a:lstStyle/>
        <a:p>
          <a:endParaRPr lang="es-EC"/>
        </a:p>
      </dgm:t>
    </dgm:pt>
    <dgm:pt modelId="{356C53C3-3DAE-4891-A066-76F2CB00E36F}">
      <dgm:prSet phldrT="[Texto]" custT="1"/>
      <dgm:spPr/>
      <dgm:t>
        <a:bodyPr/>
        <a:lstStyle/>
        <a:p>
          <a:r>
            <a:rPr lang="en-US" sz="1600" dirty="0" smtClean="0"/>
            <a:t>TALADRADO</a:t>
          </a:r>
          <a:endParaRPr lang="es-EC" sz="1600" dirty="0"/>
        </a:p>
      </dgm:t>
    </dgm:pt>
    <dgm:pt modelId="{01F30F39-067C-42A9-B7CE-A26AB61EF945}" type="parTrans" cxnId="{77395106-A2EC-4AD5-91F1-0FC3E524FD07}">
      <dgm:prSet/>
      <dgm:spPr/>
      <dgm:t>
        <a:bodyPr/>
        <a:lstStyle/>
        <a:p>
          <a:endParaRPr lang="es-EC"/>
        </a:p>
      </dgm:t>
    </dgm:pt>
    <dgm:pt modelId="{6AD50899-10CC-4A11-8527-EF39E79B788C}" type="sibTrans" cxnId="{77395106-A2EC-4AD5-91F1-0FC3E524FD07}">
      <dgm:prSet/>
      <dgm:spPr>
        <a:blipFill rotWithShape="1">
          <a:blip xmlns:r="http://schemas.openxmlformats.org/officeDocument/2006/relationships" r:embed="rId4"/>
          <a:stretch>
            <a:fillRect/>
          </a:stretch>
        </a:blipFill>
      </dgm:spPr>
      <dgm:t>
        <a:bodyPr/>
        <a:lstStyle/>
        <a:p>
          <a:endParaRPr lang="es-EC"/>
        </a:p>
      </dgm:t>
    </dgm:pt>
    <dgm:pt modelId="{466E67F6-CA63-4ABC-8DE9-20DEEF8BE3CA}">
      <dgm:prSet phldrT="[Texto]" custT="1"/>
      <dgm:spPr/>
      <dgm:t>
        <a:bodyPr/>
        <a:lstStyle/>
        <a:p>
          <a:r>
            <a:rPr lang="en-US" sz="1600" dirty="0" smtClean="0"/>
            <a:t>VERIFICACIÓN DE MEDIDAS</a:t>
          </a:r>
          <a:endParaRPr lang="es-EC" sz="1600" dirty="0"/>
        </a:p>
      </dgm:t>
    </dgm:pt>
    <dgm:pt modelId="{9FEEBE6E-0638-4382-98DC-2F11D8E7A307}" type="parTrans" cxnId="{1EBBFDC4-39C0-47D9-852C-E90969E45A15}">
      <dgm:prSet/>
      <dgm:spPr/>
      <dgm:t>
        <a:bodyPr/>
        <a:lstStyle/>
        <a:p>
          <a:endParaRPr lang="es-EC"/>
        </a:p>
      </dgm:t>
    </dgm:pt>
    <dgm:pt modelId="{BDEA3A6B-6AF4-4540-8C2F-E73739A445AC}" type="sibTrans" cxnId="{1EBBFDC4-39C0-47D9-852C-E90969E45A15}">
      <dgm:prSet/>
      <dgm:spPr>
        <a:blipFill rotWithShape="1">
          <a:blip xmlns:r="http://schemas.openxmlformats.org/officeDocument/2006/relationships" r:embed="rId5"/>
          <a:stretch>
            <a:fillRect/>
          </a:stretch>
        </a:blipFill>
      </dgm:spPr>
      <dgm:t>
        <a:bodyPr/>
        <a:lstStyle/>
        <a:p>
          <a:endParaRPr lang="es-EC"/>
        </a:p>
      </dgm:t>
    </dgm:pt>
    <dgm:pt modelId="{771F526B-035E-428E-BB30-19AC446F1143}" type="pres">
      <dgm:prSet presAssocID="{20138F59-52C7-44D6-BBD8-36008CF8C561}" presName="Name0" presStyleCnt="0">
        <dgm:presLayoutVars>
          <dgm:chMax val="7"/>
          <dgm:chPref val="7"/>
          <dgm:dir/>
        </dgm:presLayoutVars>
      </dgm:prSet>
      <dgm:spPr/>
      <dgm:t>
        <a:bodyPr/>
        <a:lstStyle/>
        <a:p>
          <a:endParaRPr lang="es-EC"/>
        </a:p>
      </dgm:t>
    </dgm:pt>
    <dgm:pt modelId="{A46FB0C3-6D85-4048-804F-673F88F68482}" type="pres">
      <dgm:prSet presAssocID="{20138F59-52C7-44D6-BBD8-36008CF8C561}" presName="dot1" presStyleLbl="alignNode1" presStyleIdx="0" presStyleCnt="15"/>
      <dgm:spPr/>
      <dgm:t>
        <a:bodyPr/>
        <a:lstStyle/>
        <a:p>
          <a:endParaRPr lang="es-EC"/>
        </a:p>
      </dgm:t>
    </dgm:pt>
    <dgm:pt modelId="{A5E2BA59-E8E4-44C3-B632-10F84AFF6328}" type="pres">
      <dgm:prSet presAssocID="{20138F59-52C7-44D6-BBD8-36008CF8C561}" presName="dot2" presStyleLbl="alignNode1" presStyleIdx="1" presStyleCnt="15"/>
      <dgm:spPr/>
      <dgm:t>
        <a:bodyPr/>
        <a:lstStyle/>
        <a:p>
          <a:endParaRPr lang="es-EC"/>
        </a:p>
      </dgm:t>
    </dgm:pt>
    <dgm:pt modelId="{EB389743-A212-4FE8-AF8B-9CDECF2D9F08}" type="pres">
      <dgm:prSet presAssocID="{20138F59-52C7-44D6-BBD8-36008CF8C561}" presName="dot3" presStyleLbl="alignNode1" presStyleIdx="2" presStyleCnt="15"/>
      <dgm:spPr/>
      <dgm:t>
        <a:bodyPr/>
        <a:lstStyle/>
        <a:p>
          <a:endParaRPr lang="es-EC"/>
        </a:p>
      </dgm:t>
    </dgm:pt>
    <dgm:pt modelId="{586DCDD9-F43F-45CB-BE4A-472BCEDF23F1}" type="pres">
      <dgm:prSet presAssocID="{20138F59-52C7-44D6-BBD8-36008CF8C561}" presName="dot4" presStyleLbl="alignNode1" presStyleIdx="3" presStyleCnt="15"/>
      <dgm:spPr/>
      <dgm:t>
        <a:bodyPr/>
        <a:lstStyle/>
        <a:p>
          <a:endParaRPr lang="es-EC"/>
        </a:p>
      </dgm:t>
    </dgm:pt>
    <dgm:pt modelId="{D8BA6351-28F8-426B-BA13-334D86CD64DD}" type="pres">
      <dgm:prSet presAssocID="{20138F59-52C7-44D6-BBD8-36008CF8C561}" presName="dot5" presStyleLbl="alignNode1" presStyleIdx="4" presStyleCnt="15"/>
      <dgm:spPr/>
      <dgm:t>
        <a:bodyPr/>
        <a:lstStyle/>
        <a:p>
          <a:endParaRPr lang="es-EC"/>
        </a:p>
      </dgm:t>
    </dgm:pt>
    <dgm:pt modelId="{F5FF53C7-E0F7-454F-AF96-1D7ED9E0780B}" type="pres">
      <dgm:prSet presAssocID="{20138F59-52C7-44D6-BBD8-36008CF8C561}" presName="dot6" presStyleLbl="alignNode1" presStyleIdx="5" presStyleCnt="15"/>
      <dgm:spPr/>
      <dgm:t>
        <a:bodyPr/>
        <a:lstStyle/>
        <a:p>
          <a:endParaRPr lang="es-EC"/>
        </a:p>
      </dgm:t>
    </dgm:pt>
    <dgm:pt modelId="{564631F9-A800-4E17-AB02-BB1C10299729}" type="pres">
      <dgm:prSet presAssocID="{20138F59-52C7-44D6-BBD8-36008CF8C561}" presName="dot7" presStyleLbl="alignNode1" presStyleIdx="6" presStyleCnt="15"/>
      <dgm:spPr/>
      <dgm:t>
        <a:bodyPr/>
        <a:lstStyle/>
        <a:p>
          <a:endParaRPr lang="es-EC"/>
        </a:p>
      </dgm:t>
    </dgm:pt>
    <dgm:pt modelId="{87D4D936-DD27-434F-8F82-25D8966DCB77}" type="pres">
      <dgm:prSet presAssocID="{20138F59-52C7-44D6-BBD8-36008CF8C561}" presName="dot8" presStyleLbl="alignNode1" presStyleIdx="7" presStyleCnt="15"/>
      <dgm:spPr/>
      <dgm:t>
        <a:bodyPr/>
        <a:lstStyle/>
        <a:p>
          <a:endParaRPr lang="es-EC"/>
        </a:p>
      </dgm:t>
    </dgm:pt>
    <dgm:pt modelId="{051F3879-CB2A-4148-A968-926A8B7642F2}" type="pres">
      <dgm:prSet presAssocID="{20138F59-52C7-44D6-BBD8-36008CF8C561}" presName="dotArrow1" presStyleLbl="alignNode1" presStyleIdx="8" presStyleCnt="15"/>
      <dgm:spPr/>
      <dgm:t>
        <a:bodyPr/>
        <a:lstStyle/>
        <a:p>
          <a:endParaRPr lang="es-EC"/>
        </a:p>
      </dgm:t>
    </dgm:pt>
    <dgm:pt modelId="{6CAE5996-376C-49F5-9D6D-C8C332E9C97F}" type="pres">
      <dgm:prSet presAssocID="{20138F59-52C7-44D6-BBD8-36008CF8C561}" presName="dotArrow2" presStyleLbl="alignNode1" presStyleIdx="9" presStyleCnt="15"/>
      <dgm:spPr/>
      <dgm:t>
        <a:bodyPr/>
        <a:lstStyle/>
        <a:p>
          <a:endParaRPr lang="es-EC"/>
        </a:p>
      </dgm:t>
    </dgm:pt>
    <dgm:pt modelId="{5FA6AB74-B042-4231-B434-15AB25A5BAB0}" type="pres">
      <dgm:prSet presAssocID="{20138F59-52C7-44D6-BBD8-36008CF8C561}" presName="dotArrow3" presStyleLbl="alignNode1" presStyleIdx="10" presStyleCnt="15"/>
      <dgm:spPr/>
      <dgm:t>
        <a:bodyPr/>
        <a:lstStyle/>
        <a:p>
          <a:endParaRPr lang="es-EC"/>
        </a:p>
      </dgm:t>
    </dgm:pt>
    <dgm:pt modelId="{1B01AF4B-34A9-44D9-9F03-9C208B0C3187}" type="pres">
      <dgm:prSet presAssocID="{20138F59-52C7-44D6-BBD8-36008CF8C561}" presName="dotArrow4" presStyleLbl="alignNode1" presStyleIdx="11" presStyleCnt="15"/>
      <dgm:spPr/>
      <dgm:t>
        <a:bodyPr/>
        <a:lstStyle/>
        <a:p>
          <a:endParaRPr lang="es-EC"/>
        </a:p>
      </dgm:t>
    </dgm:pt>
    <dgm:pt modelId="{9976CD19-569C-45A5-BD56-94A621F7D208}" type="pres">
      <dgm:prSet presAssocID="{20138F59-52C7-44D6-BBD8-36008CF8C561}" presName="dotArrow5" presStyleLbl="alignNode1" presStyleIdx="12" presStyleCnt="15"/>
      <dgm:spPr/>
      <dgm:t>
        <a:bodyPr/>
        <a:lstStyle/>
        <a:p>
          <a:endParaRPr lang="es-EC"/>
        </a:p>
      </dgm:t>
    </dgm:pt>
    <dgm:pt modelId="{E2DC2F74-3EBC-4232-A6C1-8D0C53A79183}" type="pres">
      <dgm:prSet presAssocID="{20138F59-52C7-44D6-BBD8-36008CF8C561}" presName="dotArrow6" presStyleLbl="alignNode1" presStyleIdx="13" presStyleCnt="15"/>
      <dgm:spPr/>
      <dgm:t>
        <a:bodyPr/>
        <a:lstStyle/>
        <a:p>
          <a:endParaRPr lang="es-EC"/>
        </a:p>
      </dgm:t>
    </dgm:pt>
    <dgm:pt modelId="{DBA97332-A71E-4828-AFED-751FB5C2C9D5}" type="pres">
      <dgm:prSet presAssocID="{20138F59-52C7-44D6-BBD8-36008CF8C561}" presName="dotArrow7" presStyleLbl="alignNode1" presStyleIdx="14" presStyleCnt="15"/>
      <dgm:spPr/>
      <dgm:t>
        <a:bodyPr/>
        <a:lstStyle/>
        <a:p>
          <a:endParaRPr lang="es-EC"/>
        </a:p>
      </dgm:t>
    </dgm:pt>
    <dgm:pt modelId="{FDAACDDF-E02F-4534-8ADC-B2E10784D6A6}" type="pres">
      <dgm:prSet presAssocID="{996588BA-9C73-495E-8622-A6CDC6D3FE30}" presName="parTx1" presStyleLbl="node1" presStyleIdx="0" presStyleCnt="5"/>
      <dgm:spPr/>
      <dgm:t>
        <a:bodyPr/>
        <a:lstStyle/>
        <a:p>
          <a:endParaRPr lang="es-EC"/>
        </a:p>
      </dgm:t>
    </dgm:pt>
    <dgm:pt modelId="{71A67E2A-54B7-4A02-A8B8-DCCB23BC8917}" type="pres">
      <dgm:prSet presAssocID="{5CAFEBD7-A66D-42D9-BD02-77604617E442}" presName="picture1" presStyleCnt="0"/>
      <dgm:spPr/>
      <dgm:t>
        <a:bodyPr/>
        <a:lstStyle/>
        <a:p>
          <a:endParaRPr lang="es-EC"/>
        </a:p>
      </dgm:t>
    </dgm:pt>
    <dgm:pt modelId="{173B86FD-1E6A-462C-9498-EA405BCEA9D6}" type="pres">
      <dgm:prSet presAssocID="{5CAFEBD7-A66D-42D9-BD02-77604617E442}" presName="imageRepeatNode" presStyleLbl="fgImgPlace1" presStyleIdx="0" presStyleCnt="5" custScaleX="123126" custScaleY="123127"/>
      <dgm:spPr/>
      <dgm:t>
        <a:bodyPr/>
        <a:lstStyle/>
        <a:p>
          <a:endParaRPr lang="es-EC"/>
        </a:p>
      </dgm:t>
    </dgm:pt>
    <dgm:pt modelId="{7BE5C84D-9FE2-4CBC-8A29-EEAA2D022F67}" type="pres">
      <dgm:prSet presAssocID="{466E67F6-CA63-4ABC-8DE9-20DEEF8BE3CA}" presName="parTx2" presStyleLbl="node1" presStyleIdx="1" presStyleCnt="5" custScaleX="121738" custScaleY="113796" custLinFactNeighborX="18903"/>
      <dgm:spPr/>
      <dgm:t>
        <a:bodyPr/>
        <a:lstStyle/>
        <a:p>
          <a:endParaRPr lang="es-EC"/>
        </a:p>
      </dgm:t>
    </dgm:pt>
    <dgm:pt modelId="{377F8DC6-795D-4628-903F-D6D8ABD7959C}" type="pres">
      <dgm:prSet presAssocID="{BDEA3A6B-6AF4-4540-8C2F-E73739A445AC}" presName="picture2" presStyleCnt="0"/>
      <dgm:spPr/>
      <dgm:t>
        <a:bodyPr/>
        <a:lstStyle/>
        <a:p>
          <a:endParaRPr lang="es-EC"/>
        </a:p>
      </dgm:t>
    </dgm:pt>
    <dgm:pt modelId="{CA49C27C-0676-454F-9689-715A7B58403B}" type="pres">
      <dgm:prSet presAssocID="{BDEA3A6B-6AF4-4540-8C2F-E73739A445AC}" presName="imageRepeatNode" presStyleLbl="fgImgPlace1" presStyleIdx="1" presStyleCnt="5" custScaleX="123126" custScaleY="123127"/>
      <dgm:spPr/>
      <dgm:t>
        <a:bodyPr/>
        <a:lstStyle/>
        <a:p>
          <a:endParaRPr lang="es-EC"/>
        </a:p>
      </dgm:t>
    </dgm:pt>
    <dgm:pt modelId="{187F35B6-AA03-4575-A7B4-6E827884A530}" type="pres">
      <dgm:prSet presAssocID="{0FD8D7B2-5091-44F2-839A-C7DCF3065292}" presName="parTx3" presStyleLbl="node1" presStyleIdx="2" presStyleCnt="5" custScaleX="112218" custScaleY="113796" custLinFactNeighborX="12977"/>
      <dgm:spPr/>
      <dgm:t>
        <a:bodyPr/>
        <a:lstStyle/>
        <a:p>
          <a:endParaRPr lang="es-EC"/>
        </a:p>
      </dgm:t>
    </dgm:pt>
    <dgm:pt modelId="{C5A8C53D-CAE0-4230-984B-C1E55F61407F}" type="pres">
      <dgm:prSet presAssocID="{837E4854-21C3-4F4C-A819-7D16407AB051}" presName="picture3" presStyleCnt="0"/>
      <dgm:spPr/>
      <dgm:t>
        <a:bodyPr/>
        <a:lstStyle/>
        <a:p>
          <a:endParaRPr lang="es-EC"/>
        </a:p>
      </dgm:t>
    </dgm:pt>
    <dgm:pt modelId="{98BFEAD5-331A-417A-8AD5-BF9B706B1FE6}" type="pres">
      <dgm:prSet presAssocID="{837E4854-21C3-4F4C-A819-7D16407AB051}" presName="imageRepeatNode" presStyleLbl="fgImgPlace1" presStyleIdx="2" presStyleCnt="5" custScaleX="123126" custScaleY="123127"/>
      <dgm:spPr/>
      <dgm:t>
        <a:bodyPr/>
        <a:lstStyle/>
        <a:p>
          <a:endParaRPr lang="es-EC"/>
        </a:p>
      </dgm:t>
    </dgm:pt>
    <dgm:pt modelId="{484F8B4A-6FB8-4D12-9F58-1AD835F0AE2B}" type="pres">
      <dgm:prSet presAssocID="{FA410CF5-C2EB-4496-A762-05BA67FBF15D}" presName="parTx4" presStyleLbl="node1" presStyleIdx="3" presStyleCnt="5" custScaleX="111879" custScaleY="113796" custLinFactNeighborX="12638"/>
      <dgm:spPr/>
      <dgm:t>
        <a:bodyPr/>
        <a:lstStyle/>
        <a:p>
          <a:endParaRPr lang="es-EC"/>
        </a:p>
      </dgm:t>
    </dgm:pt>
    <dgm:pt modelId="{A1E44496-BF12-496B-A77B-875F31746213}" type="pres">
      <dgm:prSet presAssocID="{469DB05D-D1DD-45B3-A9A2-F5CC61AF1A07}" presName="picture4" presStyleCnt="0"/>
      <dgm:spPr/>
      <dgm:t>
        <a:bodyPr/>
        <a:lstStyle/>
        <a:p>
          <a:endParaRPr lang="es-EC"/>
        </a:p>
      </dgm:t>
    </dgm:pt>
    <dgm:pt modelId="{904ACCFA-2FF7-4C86-918E-59D5D5FE091F}" type="pres">
      <dgm:prSet presAssocID="{469DB05D-D1DD-45B3-A9A2-F5CC61AF1A07}" presName="imageRepeatNode" presStyleLbl="fgImgPlace1" presStyleIdx="3" presStyleCnt="5" custScaleX="123126" custScaleY="123127"/>
      <dgm:spPr/>
      <dgm:t>
        <a:bodyPr/>
        <a:lstStyle/>
        <a:p>
          <a:endParaRPr lang="es-EC"/>
        </a:p>
      </dgm:t>
    </dgm:pt>
    <dgm:pt modelId="{E21CFE63-E47D-47A9-94D5-52EC2986F559}" type="pres">
      <dgm:prSet presAssocID="{356C53C3-3DAE-4891-A066-76F2CB00E36F}" presName="parTx5" presStyleLbl="node1" presStyleIdx="4" presStyleCnt="5"/>
      <dgm:spPr/>
      <dgm:t>
        <a:bodyPr/>
        <a:lstStyle/>
        <a:p>
          <a:endParaRPr lang="es-EC"/>
        </a:p>
      </dgm:t>
    </dgm:pt>
    <dgm:pt modelId="{B5778D54-4C89-4439-B169-66C006D8CE57}" type="pres">
      <dgm:prSet presAssocID="{6AD50899-10CC-4A11-8527-EF39E79B788C}" presName="picture5" presStyleCnt="0"/>
      <dgm:spPr/>
      <dgm:t>
        <a:bodyPr/>
        <a:lstStyle/>
        <a:p>
          <a:endParaRPr lang="es-EC"/>
        </a:p>
      </dgm:t>
    </dgm:pt>
    <dgm:pt modelId="{A3B698C0-B35D-466A-8B40-5726BE717F39}" type="pres">
      <dgm:prSet presAssocID="{6AD50899-10CC-4A11-8527-EF39E79B788C}" presName="imageRepeatNode" presStyleLbl="fgImgPlace1" presStyleIdx="4" presStyleCnt="5" custScaleX="123126" custScaleY="123127"/>
      <dgm:spPr/>
      <dgm:t>
        <a:bodyPr/>
        <a:lstStyle/>
        <a:p>
          <a:endParaRPr lang="es-EC"/>
        </a:p>
      </dgm:t>
    </dgm:pt>
  </dgm:ptLst>
  <dgm:cxnLst>
    <dgm:cxn modelId="{704F203E-B1C7-4431-BD57-4143DB657D6F}" srcId="{20138F59-52C7-44D6-BBD8-36008CF8C561}" destId="{FA410CF5-C2EB-4496-A762-05BA67FBF15D}" srcOrd="3" destOrd="0" parTransId="{902A6147-2283-43BD-BC9C-278ACF62703E}" sibTransId="{469DB05D-D1DD-45B3-A9A2-F5CC61AF1A07}"/>
    <dgm:cxn modelId="{37F32335-CF31-4376-A2C7-71276729B723}" type="presOf" srcId="{20138F59-52C7-44D6-BBD8-36008CF8C561}" destId="{771F526B-035E-428E-BB30-19AC446F1143}" srcOrd="0" destOrd="0" presId="urn:microsoft.com/office/officeart/2008/layout/AscendingPictureAccentProcess"/>
    <dgm:cxn modelId="{F305C5EA-805D-4BBF-959A-5B9C5E664B16}" type="presOf" srcId="{5CAFEBD7-A66D-42D9-BD02-77604617E442}" destId="{173B86FD-1E6A-462C-9498-EA405BCEA9D6}" srcOrd="0" destOrd="0" presId="urn:microsoft.com/office/officeart/2008/layout/AscendingPictureAccentProcess"/>
    <dgm:cxn modelId="{8BDA5817-1A99-4CBE-B301-9D3EF96B43EC}" type="presOf" srcId="{469DB05D-D1DD-45B3-A9A2-F5CC61AF1A07}" destId="{904ACCFA-2FF7-4C86-918E-59D5D5FE091F}" srcOrd="0" destOrd="0" presId="urn:microsoft.com/office/officeart/2008/layout/AscendingPictureAccentProcess"/>
    <dgm:cxn modelId="{1EBBFDC4-39C0-47D9-852C-E90969E45A15}" srcId="{20138F59-52C7-44D6-BBD8-36008CF8C561}" destId="{466E67F6-CA63-4ABC-8DE9-20DEEF8BE3CA}" srcOrd="1" destOrd="0" parTransId="{9FEEBE6E-0638-4382-98DC-2F11D8E7A307}" sibTransId="{BDEA3A6B-6AF4-4540-8C2F-E73739A445AC}"/>
    <dgm:cxn modelId="{11DDE686-BEE7-47C7-AE98-1D556A98C43E}" srcId="{20138F59-52C7-44D6-BBD8-36008CF8C561}" destId="{996588BA-9C73-495E-8622-A6CDC6D3FE30}" srcOrd="0" destOrd="0" parTransId="{E1097650-965E-4FF9-8892-3402EF8FF12F}" sibTransId="{5CAFEBD7-A66D-42D9-BD02-77604617E442}"/>
    <dgm:cxn modelId="{26F3C9B3-00EA-4013-9202-62D3EE7EFC54}" type="presOf" srcId="{0FD8D7B2-5091-44F2-839A-C7DCF3065292}" destId="{187F35B6-AA03-4575-A7B4-6E827884A530}" srcOrd="0" destOrd="0" presId="urn:microsoft.com/office/officeart/2008/layout/AscendingPictureAccentProcess"/>
    <dgm:cxn modelId="{69925D62-0310-42BC-9F50-86E70C583BDC}" srcId="{20138F59-52C7-44D6-BBD8-36008CF8C561}" destId="{0FD8D7B2-5091-44F2-839A-C7DCF3065292}" srcOrd="2" destOrd="0" parTransId="{66A39353-D168-4205-BD03-84765157CC93}" sibTransId="{837E4854-21C3-4F4C-A819-7D16407AB051}"/>
    <dgm:cxn modelId="{1A530EAD-24AE-4139-A10B-CD66A72896F7}" type="presOf" srcId="{BDEA3A6B-6AF4-4540-8C2F-E73739A445AC}" destId="{CA49C27C-0676-454F-9689-715A7B58403B}" srcOrd="0" destOrd="0" presId="urn:microsoft.com/office/officeart/2008/layout/AscendingPictureAccentProcess"/>
    <dgm:cxn modelId="{6E452FAC-5430-4D0D-89B1-01B865ADDD8A}" type="presOf" srcId="{837E4854-21C3-4F4C-A819-7D16407AB051}" destId="{98BFEAD5-331A-417A-8AD5-BF9B706B1FE6}" srcOrd="0" destOrd="0" presId="urn:microsoft.com/office/officeart/2008/layout/AscendingPictureAccentProcess"/>
    <dgm:cxn modelId="{A738409D-89DF-4E2F-ACFD-32AA4881B49E}" type="presOf" srcId="{6AD50899-10CC-4A11-8527-EF39E79B788C}" destId="{A3B698C0-B35D-466A-8B40-5726BE717F39}" srcOrd="0" destOrd="0" presId="urn:microsoft.com/office/officeart/2008/layout/AscendingPictureAccentProcess"/>
    <dgm:cxn modelId="{77395106-A2EC-4AD5-91F1-0FC3E524FD07}" srcId="{20138F59-52C7-44D6-BBD8-36008CF8C561}" destId="{356C53C3-3DAE-4891-A066-76F2CB00E36F}" srcOrd="4" destOrd="0" parTransId="{01F30F39-067C-42A9-B7CE-A26AB61EF945}" sibTransId="{6AD50899-10CC-4A11-8527-EF39E79B788C}"/>
    <dgm:cxn modelId="{9F8F3082-17B2-4019-A6D6-D539FC36E9E0}" type="presOf" srcId="{466E67F6-CA63-4ABC-8DE9-20DEEF8BE3CA}" destId="{7BE5C84D-9FE2-4CBC-8A29-EEAA2D022F67}" srcOrd="0" destOrd="0" presId="urn:microsoft.com/office/officeart/2008/layout/AscendingPictureAccentProcess"/>
    <dgm:cxn modelId="{1795A6E5-B125-492F-95F1-79A1B2037790}" type="presOf" srcId="{FA410CF5-C2EB-4496-A762-05BA67FBF15D}" destId="{484F8B4A-6FB8-4D12-9F58-1AD835F0AE2B}" srcOrd="0" destOrd="0" presId="urn:microsoft.com/office/officeart/2008/layout/AscendingPictureAccentProcess"/>
    <dgm:cxn modelId="{C6E39F10-A0CE-4EF0-B156-D2FEE51654AA}" type="presOf" srcId="{356C53C3-3DAE-4891-A066-76F2CB00E36F}" destId="{E21CFE63-E47D-47A9-94D5-52EC2986F559}" srcOrd="0" destOrd="0" presId="urn:microsoft.com/office/officeart/2008/layout/AscendingPictureAccentProcess"/>
    <dgm:cxn modelId="{11807914-C0A1-4342-934A-37559A501F53}" type="presOf" srcId="{996588BA-9C73-495E-8622-A6CDC6D3FE30}" destId="{FDAACDDF-E02F-4534-8ADC-B2E10784D6A6}" srcOrd="0" destOrd="0" presId="urn:microsoft.com/office/officeart/2008/layout/AscendingPictureAccentProcess"/>
    <dgm:cxn modelId="{6CC3140D-40BE-486D-8B6E-5DE24A973FF3}" type="presParOf" srcId="{771F526B-035E-428E-BB30-19AC446F1143}" destId="{A46FB0C3-6D85-4048-804F-673F88F68482}" srcOrd="0" destOrd="0" presId="urn:microsoft.com/office/officeart/2008/layout/AscendingPictureAccentProcess"/>
    <dgm:cxn modelId="{DCC9952F-4553-4B17-8A9F-9F172D233571}" type="presParOf" srcId="{771F526B-035E-428E-BB30-19AC446F1143}" destId="{A5E2BA59-E8E4-44C3-B632-10F84AFF6328}" srcOrd="1" destOrd="0" presId="urn:microsoft.com/office/officeart/2008/layout/AscendingPictureAccentProcess"/>
    <dgm:cxn modelId="{341259E3-7BB3-4E41-9E71-9AE926FA086A}" type="presParOf" srcId="{771F526B-035E-428E-BB30-19AC446F1143}" destId="{EB389743-A212-4FE8-AF8B-9CDECF2D9F08}" srcOrd="2" destOrd="0" presId="urn:microsoft.com/office/officeart/2008/layout/AscendingPictureAccentProcess"/>
    <dgm:cxn modelId="{B7ACFFA0-6D29-4942-8EC7-AAA0739A2711}" type="presParOf" srcId="{771F526B-035E-428E-BB30-19AC446F1143}" destId="{586DCDD9-F43F-45CB-BE4A-472BCEDF23F1}" srcOrd="3" destOrd="0" presId="urn:microsoft.com/office/officeart/2008/layout/AscendingPictureAccentProcess"/>
    <dgm:cxn modelId="{C786F423-2CAD-4AC4-950E-302B1F7A3D9F}" type="presParOf" srcId="{771F526B-035E-428E-BB30-19AC446F1143}" destId="{D8BA6351-28F8-426B-BA13-334D86CD64DD}" srcOrd="4" destOrd="0" presId="urn:microsoft.com/office/officeart/2008/layout/AscendingPictureAccentProcess"/>
    <dgm:cxn modelId="{5592219D-A0E2-4F7B-A0C4-4592A0621B08}" type="presParOf" srcId="{771F526B-035E-428E-BB30-19AC446F1143}" destId="{F5FF53C7-E0F7-454F-AF96-1D7ED9E0780B}" srcOrd="5" destOrd="0" presId="urn:microsoft.com/office/officeart/2008/layout/AscendingPictureAccentProcess"/>
    <dgm:cxn modelId="{B42F235E-A247-4235-B781-4F4CC36CE21D}" type="presParOf" srcId="{771F526B-035E-428E-BB30-19AC446F1143}" destId="{564631F9-A800-4E17-AB02-BB1C10299729}" srcOrd="6" destOrd="0" presId="urn:microsoft.com/office/officeart/2008/layout/AscendingPictureAccentProcess"/>
    <dgm:cxn modelId="{CD579750-93B6-4257-A9CB-E89601EE6507}" type="presParOf" srcId="{771F526B-035E-428E-BB30-19AC446F1143}" destId="{87D4D936-DD27-434F-8F82-25D8966DCB77}" srcOrd="7" destOrd="0" presId="urn:microsoft.com/office/officeart/2008/layout/AscendingPictureAccentProcess"/>
    <dgm:cxn modelId="{65DB3A73-72A1-4AD1-8644-DB20CE533204}" type="presParOf" srcId="{771F526B-035E-428E-BB30-19AC446F1143}" destId="{051F3879-CB2A-4148-A968-926A8B7642F2}" srcOrd="8" destOrd="0" presId="urn:microsoft.com/office/officeart/2008/layout/AscendingPictureAccentProcess"/>
    <dgm:cxn modelId="{A79F84E8-622C-4FB6-8CD1-CA76BD024A8C}" type="presParOf" srcId="{771F526B-035E-428E-BB30-19AC446F1143}" destId="{6CAE5996-376C-49F5-9D6D-C8C332E9C97F}" srcOrd="9" destOrd="0" presId="urn:microsoft.com/office/officeart/2008/layout/AscendingPictureAccentProcess"/>
    <dgm:cxn modelId="{4532D1CA-8CEA-4933-A553-9D8C74A76C5C}" type="presParOf" srcId="{771F526B-035E-428E-BB30-19AC446F1143}" destId="{5FA6AB74-B042-4231-B434-15AB25A5BAB0}" srcOrd="10" destOrd="0" presId="urn:microsoft.com/office/officeart/2008/layout/AscendingPictureAccentProcess"/>
    <dgm:cxn modelId="{899A7628-E95D-4D1F-81BE-CEA13B1866CC}" type="presParOf" srcId="{771F526B-035E-428E-BB30-19AC446F1143}" destId="{1B01AF4B-34A9-44D9-9F03-9C208B0C3187}" srcOrd="11" destOrd="0" presId="urn:microsoft.com/office/officeart/2008/layout/AscendingPictureAccentProcess"/>
    <dgm:cxn modelId="{8CCAE07C-E6A4-44A0-8C86-DE02CEE60AA2}" type="presParOf" srcId="{771F526B-035E-428E-BB30-19AC446F1143}" destId="{9976CD19-569C-45A5-BD56-94A621F7D208}" srcOrd="12" destOrd="0" presId="urn:microsoft.com/office/officeart/2008/layout/AscendingPictureAccentProcess"/>
    <dgm:cxn modelId="{969CDCD9-A818-4E55-8F82-53BB035E7F4E}" type="presParOf" srcId="{771F526B-035E-428E-BB30-19AC446F1143}" destId="{E2DC2F74-3EBC-4232-A6C1-8D0C53A79183}" srcOrd="13" destOrd="0" presId="urn:microsoft.com/office/officeart/2008/layout/AscendingPictureAccentProcess"/>
    <dgm:cxn modelId="{798A88B0-6AD4-437E-86C4-0B6F6F739F03}" type="presParOf" srcId="{771F526B-035E-428E-BB30-19AC446F1143}" destId="{DBA97332-A71E-4828-AFED-751FB5C2C9D5}" srcOrd="14" destOrd="0" presId="urn:microsoft.com/office/officeart/2008/layout/AscendingPictureAccentProcess"/>
    <dgm:cxn modelId="{595F92C7-C6AD-4B42-AE74-F64603025C78}" type="presParOf" srcId="{771F526B-035E-428E-BB30-19AC446F1143}" destId="{FDAACDDF-E02F-4534-8ADC-B2E10784D6A6}" srcOrd="15" destOrd="0" presId="urn:microsoft.com/office/officeart/2008/layout/AscendingPictureAccentProcess"/>
    <dgm:cxn modelId="{67CF636A-BAAD-4053-A921-FD040249A927}" type="presParOf" srcId="{771F526B-035E-428E-BB30-19AC446F1143}" destId="{71A67E2A-54B7-4A02-A8B8-DCCB23BC8917}" srcOrd="16" destOrd="0" presId="urn:microsoft.com/office/officeart/2008/layout/AscendingPictureAccentProcess"/>
    <dgm:cxn modelId="{2AE6697F-13F3-4D1E-8599-DEB09ECB2967}" type="presParOf" srcId="{71A67E2A-54B7-4A02-A8B8-DCCB23BC8917}" destId="{173B86FD-1E6A-462C-9498-EA405BCEA9D6}" srcOrd="0" destOrd="0" presId="urn:microsoft.com/office/officeart/2008/layout/AscendingPictureAccentProcess"/>
    <dgm:cxn modelId="{3DC911D7-6660-4D8A-81A3-F1410F38C1B0}" type="presParOf" srcId="{771F526B-035E-428E-BB30-19AC446F1143}" destId="{7BE5C84D-9FE2-4CBC-8A29-EEAA2D022F67}" srcOrd="17" destOrd="0" presId="urn:microsoft.com/office/officeart/2008/layout/AscendingPictureAccentProcess"/>
    <dgm:cxn modelId="{7E27AD63-9C12-41E0-AC5F-35E1C6CA25C9}" type="presParOf" srcId="{771F526B-035E-428E-BB30-19AC446F1143}" destId="{377F8DC6-795D-4628-903F-D6D8ABD7959C}" srcOrd="18" destOrd="0" presId="urn:microsoft.com/office/officeart/2008/layout/AscendingPictureAccentProcess"/>
    <dgm:cxn modelId="{FE5E37C9-BC8B-41AD-8B6B-2534FC692FED}" type="presParOf" srcId="{377F8DC6-795D-4628-903F-D6D8ABD7959C}" destId="{CA49C27C-0676-454F-9689-715A7B58403B}" srcOrd="0" destOrd="0" presId="urn:microsoft.com/office/officeart/2008/layout/AscendingPictureAccentProcess"/>
    <dgm:cxn modelId="{10D2A187-EF46-4B82-9387-02B9EB02150A}" type="presParOf" srcId="{771F526B-035E-428E-BB30-19AC446F1143}" destId="{187F35B6-AA03-4575-A7B4-6E827884A530}" srcOrd="19" destOrd="0" presId="urn:microsoft.com/office/officeart/2008/layout/AscendingPictureAccentProcess"/>
    <dgm:cxn modelId="{262ABDF2-10E7-4B4C-8E9E-C12F86A54EF0}" type="presParOf" srcId="{771F526B-035E-428E-BB30-19AC446F1143}" destId="{C5A8C53D-CAE0-4230-984B-C1E55F61407F}" srcOrd="20" destOrd="0" presId="urn:microsoft.com/office/officeart/2008/layout/AscendingPictureAccentProcess"/>
    <dgm:cxn modelId="{52181479-0EF6-4200-B02A-9E09B31C7F0F}" type="presParOf" srcId="{C5A8C53D-CAE0-4230-984B-C1E55F61407F}" destId="{98BFEAD5-331A-417A-8AD5-BF9B706B1FE6}" srcOrd="0" destOrd="0" presId="urn:microsoft.com/office/officeart/2008/layout/AscendingPictureAccentProcess"/>
    <dgm:cxn modelId="{F28B371F-C3BE-487E-941A-5C5E6C96C4BB}" type="presParOf" srcId="{771F526B-035E-428E-BB30-19AC446F1143}" destId="{484F8B4A-6FB8-4D12-9F58-1AD835F0AE2B}" srcOrd="21" destOrd="0" presId="urn:microsoft.com/office/officeart/2008/layout/AscendingPictureAccentProcess"/>
    <dgm:cxn modelId="{2BA67140-0347-457F-8635-C52280086934}" type="presParOf" srcId="{771F526B-035E-428E-BB30-19AC446F1143}" destId="{A1E44496-BF12-496B-A77B-875F31746213}" srcOrd="22" destOrd="0" presId="urn:microsoft.com/office/officeart/2008/layout/AscendingPictureAccentProcess"/>
    <dgm:cxn modelId="{3DE34C25-4D84-4125-BB42-447A0AAB8DC3}" type="presParOf" srcId="{A1E44496-BF12-496B-A77B-875F31746213}" destId="{904ACCFA-2FF7-4C86-918E-59D5D5FE091F}" srcOrd="0" destOrd="0" presId="urn:microsoft.com/office/officeart/2008/layout/AscendingPictureAccentProcess"/>
    <dgm:cxn modelId="{A9813057-ACED-4DF0-8431-351916170B2B}" type="presParOf" srcId="{771F526B-035E-428E-BB30-19AC446F1143}" destId="{E21CFE63-E47D-47A9-94D5-52EC2986F559}" srcOrd="23" destOrd="0" presId="urn:microsoft.com/office/officeart/2008/layout/AscendingPictureAccentProcess"/>
    <dgm:cxn modelId="{B430F952-8C07-402B-AEE3-CCB120E8EA22}" type="presParOf" srcId="{771F526B-035E-428E-BB30-19AC446F1143}" destId="{B5778D54-4C89-4439-B169-66C006D8CE57}" srcOrd="24" destOrd="0" presId="urn:microsoft.com/office/officeart/2008/layout/AscendingPictureAccentProcess"/>
    <dgm:cxn modelId="{D67C6970-A5CC-4C29-AA4C-1548ED6305A5}" type="presParOf" srcId="{B5778D54-4C89-4439-B169-66C006D8CE57}" destId="{A3B698C0-B35D-466A-8B40-5726BE717F39}"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0138F59-52C7-44D6-BBD8-36008CF8C561}" type="doc">
      <dgm:prSet loTypeId="urn:microsoft.com/office/officeart/2008/layout/AscendingPictureAccentProcess" loCatId="picture" qsTypeId="urn:microsoft.com/office/officeart/2005/8/quickstyle/simple1" qsCatId="simple" csTypeId="urn:microsoft.com/office/officeart/2005/8/colors/accent3_2" csCatId="accent3" phldr="1"/>
      <dgm:spPr/>
      <dgm:t>
        <a:bodyPr/>
        <a:lstStyle/>
        <a:p>
          <a:endParaRPr lang="es-EC"/>
        </a:p>
      </dgm:t>
    </dgm:pt>
    <dgm:pt modelId="{996588BA-9C73-495E-8622-A6CDC6D3FE30}">
      <dgm:prSet phldrT="[Texto]" custT="1"/>
      <dgm:spPr/>
      <dgm:t>
        <a:bodyPr/>
        <a:lstStyle/>
        <a:p>
          <a:r>
            <a:rPr lang="en-US" sz="1600" dirty="0" smtClean="0"/>
            <a:t> CORTE</a:t>
          </a:r>
          <a:endParaRPr lang="es-EC" sz="1600" dirty="0"/>
        </a:p>
      </dgm:t>
    </dgm:pt>
    <dgm:pt modelId="{E1097650-965E-4FF9-8892-3402EF8FF12F}" type="parTrans" cxnId="{11DDE686-BEE7-47C7-AE98-1D556A98C43E}">
      <dgm:prSet/>
      <dgm:spPr/>
      <dgm:t>
        <a:bodyPr/>
        <a:lstStyle/>
        <a:p>
          <a:endParaRPr lang="es-EC"/>
        </a:p>
      </dgm:t>
    </dgm:pt>
    <dgm:pt modelId="{5CAFEBD7-A66D-42D9-BD02-77604617E442}" type="sibTrans" cxnId="{11DDE686-BEE7-47C7-AE98-1D556A98C43E}">
      <dgm:prSet/>
      <dgm:spPr>
        <a:blipFill rotWithShape="1">
          <a:blip xmlns:r="http://schemas.openxmlformats.org/officeDocument/2006/relationships" r:embed="rId1"/>
          <a:stretch>
            <a:fillRect/>
          </a:stretch>
        </a:blipFill>
      </dgm:spPr>
      <dgm:t>
        <a:bodyPr/>
        <a:lstStyle/>
        <a:p>
          <a:endParaRPr lang="es-EC"/>
        </a:p>
      </dgm:t>
    </dgm:pt>
    <dgm:pt modelId="{FA410CF5-C2EB-4496-A762-05BA67FBF15D}">
      <dgm:prSet phldrT="[Texto]" custT="1"/>
      <dgm:spPr/>
      <dgm:t>
        <a:bodyPr/>
        <a:lstStyle/>
        <a:p>
          <a:r>
            <a:rPr lang="en-US" sz="1600" dirty="0" smtClean="0"/>
            <a:t>MARCA DE CENTROS</a:t>
          </a:r>
          <a:endParaRPr lang="es-EC" sz="1600" dirty="0"/>
        </a:p>
      </dgm:t>
    </dgm:pt>
    <dgm:pt modelId="{902A6147-2283-43BD-BC9C-278ACF62703E}" type="parTrans" cxnId="{704F203E-B1C7-4431-BD57-4143DB657D6F}">
      <dgm:prSet/>
      <dgm:spPr/>
      <dgm:t>
        <a:bodyPr/>
        <a:lstStyle/>
        <a:p>
          <a:endParaRPr lang="es-EC"/>
        </a:p>
      </dgm:t>
    </dgm:pt>
    <dgm:pt modelId="{469DB05D-D1DD-45B3-A9A2-F5CC61AF1A07}" type="sibTrans" cxnId="{704F203E-B1C7-4431-BD57-4143DB657D6F}">
      <dgm:prSet/>
      <dgm:spPr>
        <a:blipFill rotWithShape="1">
          <a:blip xmlns:r="http://schemas.openxmlformats.org/officeDocument/2006/relationships" r:embed="rId2"/>
          <a:stretch>
            <a:fillRect/>
          </a:stretch>
        </a:blipFill>
      </dgm:spPr>
      <dgm:t>
        <a:bodyPr/>
        <a:lstStyle/>
        <a:p>
          <a:endParaRPr lang="es-EC"/>
        </a:p>
      </dgm:t>
    </dgm:pt>
    <dgm:pt modelId="{0FD8D7B2-5091-44F2-839A-C7DCF3065292}">
      <dgm:prSet phldrT="[Texto]" custT="1"/>
      <dgm:spPr/>
      <dgm:t>
        <a:bodyPr/>
        <a:lstStyle/>
        <a:p>
          <a:r>
            <a:rPr lang="en-US" sz="1600" dirty="0" smtClean="0"/>
            <a:t>REMOCIÓN DE ARISTAS</a:t>
          </a:r>
          <a:endParaRPr lang="es-EC" sz="1600" dirty="0"/>
        </a:p>
      </dgm:t>
    </dgm:pt>
    <dgm:pt modelId="{66A39353-D168-4205-BD03-84765157CC93}" type="parTrans" cxnId="{69925D62-0310-42BC-9F50-86E70C583BDC}">
      <dgm:prSet/>
      <dgm:spPr/>
      <dgm:t>
        <a:bodyPr/>
        <a:lstStyle/>
        <a:p>
          <a:endParaRPr lang="es-EC"/>
        </a:p>
      </dgm:t>
    </dgm:pt>
    <dgm:pt modelId="{837E4854-21C3-4F4C-A819-7D16407AB051}" type="sibTrans" cxnId="{69925D62-0310-42BC-9F50-86E70C583BDC}">
      <dgm:prSet/>
      <dgm:spPr>
        <a:blipFill rotWithShape="1">
          <a:blip xmlns:r="http://schemas.openxmlformats.org/officeDocument/2006/relationships" r:embed="rId3"/>
          <a:stretch>
            <a:fillRect/>
          </a:stretch>
        </a:blipFill>
      </dgm:spPr>
      <dgm:t>
        <a:bodyPr/>
        <a:lstStyle/>
        <a:p>
          <a:endParaRPr lang="es-EC"/>
        </a:p>
      </dgm:t>
    </dgm:pt>
    <dgm:pt modelId="{356C53C3-3DAE-4891-A066-76F2CB00E36F}">
      <dgm:prSet phldrT="[Texto]" custT="1"/>
      <dgm:spPr/>
      <dgm:t>
        <a:bodyPr/>
        <a:lstStyle/>
        <a:p>
          <a:r>
            <a:rPr lang="en-US" sz="1600" dirty="0" smtClean="0"/>
            <a:t>TALADRADO</a:t>
          </a:r>
          <a:endParaRPr lang="es-EC" sz="1600" dirty="0"/>
        </a:p>
      </dgm:t>
    </dgm:pt>
    <dgm:pt modelId="{01F30F39-067C-42A9-B7CE-A26AB61EF945}" type="parTrans" cxnId="{77395106-A2EC-4AD5-91F1-0FC3E524FD07}">
      <dgm:prSet/>
      <dgm:spPr/>
      <dgm:t>
        <a:bodyPr/>
        <a:lstStyle/>
        <a:p>
          <a:endParaRPr lang="es-EC"/>
        </a:p>
      </dgm:t>
    </dgm:pt>
    <dgm:pt modelId="{6AD50899-10CC-4A11-8527-EF39E79B788C}" type="sibTrans" cxnId="{77395106-A2EC-4AD5-91F1-0FC3E524FD07}">
      <dgm:prSet/>
      <dgm:spPr>
        <a:blipFill rotWithShape="1">
          <a:blip xmlns:r="http://schemas.openxmlformats.org/officeDocument/2006/relationships" r:embed="rId4"/>
          <a:stretch>
            <a:fillRect/>
          </a:stretch>
        </a:blipFill>
      </dgm:spPr>
      <dgm:t>
        <a:bodyPr/>
        <a:lstStyle/>
        <a:p>
          <a:endParaRPr lang="es-EC"/>
        </a:p>
      </dgm:t>
    </dgm:pt>
    <dgm:pt modelId="{466E67F6-CA63-4ABC-8DE9-20DEEF8BE3CA}">
      <dgm:prSet phldrT="[Texto]" custT="1"/>
      <dgm:spPr/>
      <dgm:t>
        <a:bodyPr/>
        <a:lstStyle/>
        <a:p>
          <a:r>
            <a:rPr lang="en-US" sz="1600" dirty="0" smtClean="0"/>
            <a:t>VERIFICACIÓN DE MEDIDAS</a:t>
          </a:r>
          <a:endParaRPr lang="es-EC" sz="1600" dirty="0"/>
        </a:p>
      </dgm:t>
    </dgm:pt>
    <dgm:pt modelId="{9FEEBE6E-0638-4382-98DC-2F11D8E7A307}" type="parTrans" cxnId="{1EBBFDC4-39C0-47D9-852C-E90969E45A15}">
      <dgm:prSet/>
      <dgm:spPr/>
      <dgm:t>
        <a:bodyPr/>
        <a:lstStyle/>
        <a:p>
          <a:endParaRPr lang="es-EC"/>
        </a:p>
      </dgm:t>
    </dgm:pt>
    <dgm:pt modelId="{BDEA3A6B-6AF4-4540-8C2F-E73739A445AC}" type="sibTrans" cxnId="{1EBBFDC4-39C0-47D9-852C-E90969E45A15}">
      <dgm:prSet/>
      <dgm:spPr>
        <a:blipFill rotWithShape="1">
          <a:blip xmlns:r="http://schemas.openxmlformats.org/officeDocument/2006/relationships" r:embed="rId5"/>
          <a:stretch>
            <a:fillRect/>
          </a:stretch>
        </a:blipFill>
      </dgm:spPr>
      <dgm:t>
        <a:bodyPr/>
        <a:lstStyle/>
        <a:p>
          <a:endParaRPr lang="es-EC"/>
        </a:p>
      </dgm:t>
    </dgm:pt>
    <dgm:pt modelId="{04DD9AC9-3241-4CE1-8FED-99951EDF236B}">
      <dgm:prSet phldrT="[Texto]" custT="1"/>
      <dgm:spPr/>
      <dgm:t>
        <a:bodyPr/>
        <a:lstStyle/>
        <a:p>
          <a:r>
            <a:rPr lang="en-US" sz="1600" dirty="0" smtClean="0"/>
            <a:t> FRESADO</a:t>
          </a:r>
          <a:endParaRPr lang="es-EC" sz="1600" dirty="0"/>
        </a:p>
      </dgm:t>
    </dgm:pt>
    <dgm:pt modelId="{BD69B545-3B3E-42DF-9AA9-B042DDC6ACDB}" type="parTrans" cxnId="{3ADF4AF8-5C1B-429A-B107-200B22B77BB9}">
      <dgm:prSet/>
      <dgm:spPr/>
      <dgm:t>
        <a:bodyPr/>
        <a:lstStyle/>
        <a:p>
          <a:endParaRPr lang="es-EC"/>
        </a:p>
      </dgm:t>
    </dgm:pt>
    <dgm:pt modelId="{4B927A8A-2C5B-47B3-ACCD-C7271EBDC794}" type="sibTrans" cxnId="{3ADF4AF8-5C1B-429A-B107-200B22B77BB9}">
      <dgm:prSet/>
      <dgm:spPr>
        <a:blipFill rotWithShape="1">
          <a:blip xmlns:r="http://schemas.openxmlformats.org/officeDocument/2006/relationships" r:embed="rId6"/>
          <a:stretch>
            <a:fillRect/>
          </a:stretch>
        </a:blipFill>
      </dgm:spPr>
      <dgm:t>
        <a:bodyPr/>
        <a:lstStyle/>
        <a:p>
          <a:endParaRPr lang="es-EC"/>
        </a:p>
      </dgm:t>
    </dgm:pt>
    <dgm:pt modelId="{771F526B-035E-428E-BB30-19AC446F1143}" type="pres">
      <dgm:prSet presAssocID="{20138F59-52C7-44D6-BBD8-36008CF8C561}" presName="Name0" presStyleCnt="0">
        <dgm:presLayoutVars>
          <dgm:chMax val="7"/>
          <dgm:chPref val="7"/>
          <dgm:dir/>
        </dgm:presLayoutVars>
      </dgm:prSet>
      <dgm:spPr/>
      <dgm:t>
        <a:bodyPr/>
        <a:lstStyle/>
        <a:p>
          <a:endParaRPr lang="es-EC"/>
        </a:p>
      </dgm:t>
    </dgm:pt>
    <dgm:pt modelId="{A46FB0C3-6D85-4048-804F-673F88F68482}" type="pres">
      <dgm:prSet presAssocID="{20138F59-52C7-44D6-BBD8-36008CF8C561}" presName="dot1" presStyleLbl="alignNode1" presStyleIdx="0" presStyleCnt="17"/>
      <dgm:spPr/>
      <dgm:t>
        <a:bodyPr/>
        <a:lstStyle/>
        <a:p>
          <a:endParaRPr lang="es-EC"/>
        </a:p>
      </dgm:t>
    </dgm:pt>
    <dgm:pt modelId="{A5E2BA59-E8E4-44C3-B632-10F84AFF6328}" type="pres">
      <dgm:prSet presAssocID="{20138F59-52C7-44D6-BBD8-36008CF8C561}" presName="dot2" presStyleLbl="alignNode1" presStyleIdx="1" presStyleCnt="17"/>
      <dgm:spPr/>
      <dgm:t>
        <a:bodyPr/>
        <a:lstStyle/>
        <a:p>
          <a:endParaRPr lang="es-EC"/>
        </a:p>
      </dgm:t>
    </dgm:pt>
    <dgm:pt modelId="{EB389743-A212-4FE8-AF8B-9CDECF2D9F08}" type="pres">
      <dgm:prSet presAssocID="{20138F59-52C7-44D6-BBD8-36008CF8C561}" presName="dot3" presStyleLbl="alignNode1" presStyleIdx="2" presStyleCnt="17"/>
      <dgm:spPr/>
      <dgm:t>
        <a:bodyPr/>
        <a:lstStyle/>
        <a:p>
          <a:endParaRPr lang="es-EC"/>
        </a:p>
      </dgm:t>
    </dgm:pt>
    <dgm:pt modelId="{586DCDD9-F43F-45CB-BE4A-472BCEDF23F1}" type="pres">
      <dgm:prSet presAssocID="{20138F59-52C7-44D6-BBD8-36008CF8C561}" presName="dot4" presStyleLbl="alignNode1" presStyleIdx="3" presStyleCnt="17"/>
      <dgm:spPr/>
      <dgm:t>
        <a:bodyPr/>
        <a:lstStyle/>
        <a:p>
          <a:endParaRPr lang="es-EC"/>
        </a:p>
      </dgm:t>
    </dgm:pt>
    <dgm:pt modelId="{D8BA6351-28F8-426B-BA13-334D86CD64DD}" type="pres">
      <dgm:prSet presAssocID="{20138F59-52C7-44D6-BBD8-36008CF8C561}" presName="dot5" presStyleLbl="alignNode1" presStyleIdx="4" presStyleCnt="17"/>
      <dgm:spPr/>
      <dgm:t>
        <a:bodyPr/>
        <a:lstStyle/>
        <a:p>
          <a:endParaRPr lang="es-EC"/>
        </a:p>
      </dgm:t>
    </dgm:pt>
    <dgm:pt modelId="{F5FF53C7-E0F7-454F-AF96-1D7ED9E0780B}" type="pres">
      <dgm:prSet presAssocID="{20138F59-52C7-44D6-BBD8-36008CF8C561}" presName="dot6" presStyleLbl="alignNode1" presStyleIdx="5" presStyleCnt="17"/>
      <dgm:spPr/>
      <dgm:t>
        <a:bodyPr/>
        <a:lstStyle/>
        <a:p>
          <a:endParaRPr lang="es-EC"/>
        </a:p>
      </dgm:t>
    </dgm:pt>
    <dgm:pt modelId="{564631F9-A800-4E17-AB02-BB1C10299729}" type="pres">
      <dgm:prSet presAssocID="{20138F59-52C7-44D6-BBD8-36008CF8C561}" presName="dot7" presStyleLbl="alignNode1" presStyleIdx="6" presStyleCnt="17"/>
      <dgm:spPr/>
      <dgm:t>
        <a:bodyPr/>
        <a:lstStyle/>
        <a:p>
          <a:endParaRPr lang="es-EC"/>
        </a:p>
      </dgm:t>
    </dgm:pt>
    <dgm:pt modelId="{87D4D936-DD27-434F-8F82-25D8966DCB77}" type="pres">
      <dgm:prSet presAssocID="{20138F59-52C7-44D6-BBD8-36008CF8C561}" presName="dot8" presStyleLbl="alignNode1" presStyleIdx="7" presStyleCnt="17"/>
      <dgm:spPr/>
      <dgm:t>
        <a:bodyPr/>
        <a:lstStyle/>
        <a:p>
          <a:endParaRPr lang="es-EC"/>
        </a:p>
      </dgm:t>
    </dgm:pt>
    <dgm:pt modelId="{7B761BCB-4E95-4CCD-9115-94D50D4214A3}" type="pres">
      <dgm:prSet presAssocID="{20138F59-52C7-44D6-BBD8-36008CF8C561}" presName="dot9" presStyleLbl="alignNode1" presStyleIdx="8" presStyleCnt="17"/>
      <dgm:spPr/>
      <dgm:t>
        <a:bodyPr/>
        <a:lstStyle/>
        <a:p>
          <a:endParaRPr lang="es-EC"/>
        </a:p>
      </dgm:t>
    </dgm:pt>
    <dgm:pt modelId="{B06234C3-6633-4F6F-A42B-1F74C04DB86C}" type="pres">
      <dgm:prSet presAssocID="{20138F59-52C7-44D6-BBD8-36008CF8C561}" presName="dot10" presStyleLbl="alignNode1" presStyleIdx="9" presStyleCnt="17"/>
      <dgm:spPr/>
      <dgm:t>
        <a:bodyPr/>
        <a:lstStyle/>
        <a:p>
          <a:endParaRPr lang="es-EC"/>
        </a:p>
      </dgm:t>
    </dgm:pt>
    <dgm:pt modelId="{051F3879-CB2A-4148-A968-926A8B7642F2}" type="pres">
      <dgm:prSet presAssocID="{20138F59-52C7-44D6-BBD8-36008CF8C561}" presName="dotArrow1" presStyleLbl="alignNode1" presStyleIdx="10" presStyleCnt="17"/>
      <dgm:spPr/>
      <dgm:t>
        <a:bodyPr/>
        <a:lstStyle/>
        <a:p>
          <a:endParaRPr lang="es-EC"/>
        </a:p>
      </dgm:t>
    </dgm:pt>
    <dgm:pt modelId="{6CAE5996-376C-49F5-9D6D-C8C332E9C97F}" type="pres">
      <dgm:prSet presAssocID="{20138F59-52C7-44D6-BBD8-36008CF8C561}" presName="dotArrow2" presStyleLbl="alignNode1" presStyleIdx="11" presStyleCnt="17"/>
      <dgm:spPr/>
      <dgm:t>
        <a:bodyPr/>
        <a:lstStyle/>
        <a:p>
          <a:endParaRPr lang="es-EC"/>
        </a:p>
      </dgm:t>
    </dgm:pt>
    <dgm:pt modelId="{5FA6AB74-B042-4231-B434-15AB25A5BAB0}" type="pres">
      <dgm:prSet presAssocID="{20138F59-52C7-44D6-BBD8-36008CF8C561}" presName="dotArrow3" presStyleLbl="alignNode1" presStyleIdx="12" presStyleCnt="17"/>
      <dgm:spPr/>
      <dgm:t>
        <a:bodyPr/>
        <a:lstStyle/>
        <a:p>
          <a:endParaRPr lang="es-EC"/>
        </a:p>
      </dgm:t>
    </dgm:pt>
    <dgm:pt modelId="{1B01AF4B-34A9-44D9-9F03-9C208B0C3187}" type="pres">
      <dgm:prSet presAssocID="{20138F59-52C7-44D6-BBD8-36008CF8C561}" presName="dotArrow4" presStyleLbl="alignNode1" presStyleIdx="13" presStyleCnt="17"/>
      <dgm:spPr/>
      <dgm:t>
        <a:bodyPr/>
        <a:lstStyle/>
        <a:p>
          <a:endParaRPr lang="es-EC"/>
        </a:p>
      </dgm:t>
    </dgm:pt>
    <dgm:pt modelId="{9976CD19-569C-45A5-BD56-94A621F7D208}" type="pres">
      <dgm:prSet presAssocID="{20138F59-52C7-44D6-BBD8-36008CF8C561}" presName="dotArrow5" presStyleLbl="alignNode1" presStyleIdx="14" presStyleCnt="17"/>
      <dgm:spPr/>
      <dgm:t>
        <a:bodyPr/>
        <a:lstStyle/>
        <a:p>
          <a:endParaRPr lang="es-EC"/>
        </a:p>
      </dgm:t>
    </dgm:pt>
    <dgm:pt modelId="{E2DC2F74-3EBC-4232-A6C1-8D0C53A79183}" type="pres">
      <dgm:prSet presAssocID="{20138F59-52C7-44D6-BBD8-36008CF8C561}" presName="dotArrow6" presStyleLbl="alignNode1" presStyleIdx="15" presStyleCnt="17"/>
      <dgm:spPr/>
      <dgm:t>
        <a:bodyPr/>
        <a:lstStyle/>
        <a:p>
          <a:endParaRPr lang="es-EC"/>
        </a:p>
      </dgm:t>
    </dgm:pt>
    <dgm:pt modelId="{DBA97332-A71E-4828-AFED-751FB5C2C9D5}" type="pres">
      <dgm:prSet presAssocID="{20138F59-52C7-44D6-BBD8-36008CF8C561}" presName="dotArrow7" presStyleLbl="alignNode1" presStyleIdx="16" presStyleCnt="17"/>
      <dgm:spPr/>
      <dgm:t>
        <a:bodyPr/>
        <a:lstStyle/>
        <a:p>
          <a:endParaRPr lang="es-EC"/>
        </a:p>
      </dgm:t>
    </dgm:pt>
    <dgm:pt modelId="{FDAACDDF-E02F-4534-8ADC-B2E10784D6A6}" type="pres">
      <dgm:prSet presAssocID="{996588BA-9C73-495E-8622-A6CDC6D3FE30}" presName="parTx1" presStyleLbl="node1" presStyleIdx="0" presStyleCnt="6"/>
      <dgm:spPr/>
      <dgm:t>
        <a:bodyPr/>
        <a:lstStyle/>
        <a:p>
          <a:endParaRPr lang="es-EC"/>
        </a:p>
      </dgm:t>
    </dgm:pt>
    <dgm:pt modelId="{71A67E2A-54B7-4A02-A8B8-DCCB23BC8917}" type="pres">
      <dgm:prSet presAssocID="{5CAFEBD7-A66D-42D9-BD02-77604617E442}" presName="picture1" presStyleCnt="0"/>
      <dgm:spPr/>
      <dgm:t>
        <a:bodyPr/>
        <a:lstStyle/>
        <a:p>
          <a:endParaRPr lang="es-EC"/>
        </a:p>
      </dgm:t>
    </dgm:pt>
    <dgm:pt modelId="{173B86FD-1E6A-462C-9498-EA405BCEA9D6}" type="pres">
      <dgm:prSet presAssocID="{5CAFEBD7-A66D-42D9-BD02-77604617E442}" presName="imageRepeatNode" presStyleLbl="fgImgPlace1" presStyleIdx="0" presStyleCnt="6" custScaleX="123126" custScaleY="123127"/>
      <dgm:spPr/>
      <dgm:t>
        <a:bodyPr/>
        <a:lstStyle/>
        <a:p>
          <a:endParaRPr lang="es-EC"/>
        </a:p>
      </dgm:t>
    </dgm:pt>
    <dgm:pt modelId="{7BE5C84D-9FE2-4CBC-8A29-EEAA2D022F67}" type="pres">
      <dgm:prSet presAssocID="{466E67F6-CA63-4ABC-8DE9-20DEEF8BE3CA}" presName="parTx2" presStyleLbl="node1" presStyleIdx="1" presStyleCnt="6" custScaleX="121738" custScaleY="113796" custLinFactNeighborX="18903" custLinFactNeighborY="13509"/>
      <dgm:spPr/>
      <dgm:t>
        <a:bodyPr/>
        <a:lstStyle/>
        <a:p>
          <a:endParaRPr lang="es-EC"/>
        </a:p>
      </dgm:t>
    </dgm:pt>
    <dgm:pt modelId="{377F8DC6-795D-4628-903F-D6D8ABD7959C}" type="pres">
      <dgm:prSet presAssocID="{BDEA3A6B-6AF4-4540-8C2F-E73739A445AC}" presName="picture2" presStyleCnt="0"/>
      <dgm:spPr/>
      <dgm:t>
        <a:bodyPr/>
        <a:lstStyle/>
        <a:p>
          <a:endParaRPr lang="es-EC"/>
        </a:p>
      </dgm:t>
    </dgm:pt>
    <dgm:pt modelId="{CA49C27C-0676-454F-9689-715A7B58403B}" type="pres">
      <dgm:prSet presAssocID="{BDEA3A6B-6AF4-4540-8C2F-E73739A445AC}" presName="imageRepeatNode" presStyleLbl="fgImgPlace1" presStyleIdx="1" presStyleCnt="6" custScaleX="123126" custScaleY="123127" custLinFactNeighborY="7809"/>
      <dgm:spPr/>
      <dgm:t>
        <a:bodyPr/>
        <a:lstStyle/>
        <a:p>
          <a:endParaRPr lang="es-EC"/>
        </a:p>
      </dgm:t>
    </dgm:pt>
    <dgm:pt modelId="{187F35B6-AA03-4575-A7B4-6E827884A530}" type="pres">
      <dgm:prSet presAssocID="{0FD8D7B2-5091-44F2-839A-C7DCF3065292}" presName="parTx3" presStyleLbl="node1" presStyleIdx="2" presStyleCnt="6" custScaleX="112218" custScaleY="113796" custLinFactNeighborX="12977" custLinFactNeighborY="13509"/>
      <dgm:spPr/>
      <dgm:t>
        <a:bodyPr/>
        <a:lstStyle/>
        <a:p>
          <a:endParaRPr lang="es-EC"/>
        </a:p>
      </dgm:t>
    </dgm:pt>
    <dgm:pt modelId="{C5A8C53D-CAE0-4230-984B-C1E55F61407F}" type="pres">
      <dgm:prSet presAssocID="{837E4854-21C3-4F4C-A819-7D16407AB051}" presName="picture3" presStyleCnt="0"/>
      <dgm:spPr/>
      <dgm:t>
        <a:bodyPr/>
        <a:lstStyle/>
        <a:p>
          <a:endParaRPr lang="es-EC"/>
        </a:p>
      </dgm:t>
    </dgm:pt>
    <dgm:pt modelId="{98BFEAD5-331A-417A-8AD5-BF9B706B1FE6}" type="pres">
      <dgm:prSet presAssocID="{837E4854-21C3-4F4C-A819-7D16407AB051}" presName="imageRepeatNode" presStyleLbl="fgImgPlace1" presStyleIdx="2" presStyleCnt="6" custScaleX="123126" custScaleY="123127" custLinFactNeighborY="7809"/>
      <dgm:spPr/>
      <dgm:t>
        <a:bodyPr/>
        <a:lstStyle/>
        <a:p>
          <a:endParaRPr lang="es-EC"/>
        </a:p>
      </dgm:t>
    </dgm:pt>
    <dgm:pt modelId="{484F8B4A-6FB8-4D12-9F58-1AD835F0AE2B}" type="pres">
      <dgm:prSet presAssocID="{FA410CF5-C2EB-4496-A762-05BA67FBF15D}" presName="parTx4" presStyleLbl="node1" presStyleIdx="3" presStyleCnt="6" custScaleX="111879" custScaleY="113796" custLinFactNeighborX="12638" custLinFactNeighborY="13509"/>
      <dgm:spPr/>
      <dgm:t>
        <a:bodyPr/>
        <a:lstStyle/>
        <a:p>
          <a:endParaRPr lang="es-EC"/>
        </a:p>
      </dgm:t>
    </dgm:pt>
    <dgm:pt modelId="{A1E44496-BF12-496B-A77B-875F31746213}" type="pres">
      <dgm:prSet presAssocID="{469DB05D-D1DD-45B3-A9A2-F5CC61AF1A07}" presName="picture4" presStyleCnt="0"/>
      <dgm:spPr/>
      <dgm:t>
        <a:bodyPr/>
        <a:lstStyle/>
        <a:p>
          <a:endParaRPr lang="es-EC"/>
        </a:p>
      </dgm:t>
    </dgm:pt>
    <dgm:pt modelId="{904ACCFA-2FF7-4C86-918E-59D5D5FE091F}" type="pres">
      <dgm:prSet presAssocID="{469DB05D-D1DD-45B3-A9A2-F5CC61AF1A07}" presName="imageRepeatNode" presStyleLbl="fgImgPlace1" presStyleIdx="3" presStyleCnt="6" custScaleX="123126" custScaleY="123127" custLinFactNeighborY="7809"/>
      <dgm:spPr/>
      <dgm:t>
        <a:bodyPr/>
        <a:lstStyle/>
        <a:p>
          <a:endParaRPr lang="es-EC"/>
        </a:p>
      </dgm:t>
    </dgm:pt>
    <dgm:pt modelId="{E21CFE63-E47D-47A9-94D5-52EC2986F559}" type="pres">
      <dgm:prSet presAssocID="{356C53C3-3DAE-4891-A066-76F2CB00E36F}" presName="parTx5" presStyleLbl="node1" presStyleIdx="4" presStyleCnt="6" custLinFactNeighborY="13509"/>
      <dgm:spPr/>
      <dgm:t>
        <a:bodyPr/>
        <a:lstStyle/>
        <a:p>
          <a:endParaRPr lang="es-EC"/>
        </a:p>
      </dgm:t>
    </dgm:pt>
    <dgm:pt modelId="{B5778D54-4C89-4439-B169-66C006D8CE57}" type="pres">
      <dgm:prSet presAssocID="{6AD50899-10CC-4A11-8527-EF39E79B788C}" presName="picture5" presStyleCnt="0"/>
      <dgm:spPr/>
      <dgm:t>
        <a:bodyPr/>
        <a:lstStyle/>
        <a:p>
          <a:endParaRPr lang="es-EC"/>
        </a:p>
      </dgm:t>
    </dgm:pt>
    <dgm:pt modelId="{A3B698C0-B35D-466A-8B40-5726BE717F39}" type="pres">
      <dgm:prSet presAssocID="{6AD50899-10CC-4A11-8527-EF39E79B788C}" presName="imageRepeatNode" presStyleLbl="fgImgPlace1" presStyleIdx="4" presStyleCnt="6" custScaleX="123126" custScaleY="123127" custLinFactNeighborY="7809"/>
      <dgm:spPr/>
      <dgm:t>
        <a:bodyPr/>
        <a:lstStyle/>
        <a:p>
          <a:endParaRPr lang="es-EC"/>
        </a:p>
      </dgm:t>
    </dgm:pt>
    <dgm:pt modelId="{C3D3F4F6-4705-4F9C-8D92-60FC55B36D0E}" type="pres">
      <dgm:prSet presAssocID="{04DD9AC9-3241-4CE1-8FED-99951EDF236B}" presName="parTx6" presStyleLbl="node1" presStyleIdx="5" presStyleCnt="6"/>
      <dgm:spPr/>
      <dgm:t>
        <a:bodyPr/>
        <a:lstStyle/>
        <a:p>
          <a:endParaRPr lang="es-EC"/>
        </a:p>
      </dgm:t>
    </dgm:pt>
    <dgm:pt modelId="{BCA79CA9-F91F-4D50-87CD-D76DF91713C5}" type="pres">
      <dgm:prSet presAssocID="{4B927A8A-2C5B-47B3-ACCD-C7271EBDC794}" presName="picture6" presStyleCnt="0"/>
      <dgm:spPr/>
      <dgm:t>
        <a:bodyPr/>
        <a:lstStyle/>
        <a:p>
          <a:endParaRPr lang="es-EC"/>
        </a:p>
      </dgm:t>
    </dgm:pt>
    <dgm:pt modelId="{9E72AD1A-6143-440F-A2B1-4812749FA632}" type="pres">
      <dgm:prSet presAssocID="{4B927A8A-2C5B-47B3-ACCD-C7271EBDC794}" presName="imageRepeatNode" presStyleLbl="fgImgPlace1" presStyleIdx="5" presStyleCnt="6" custScaleX="129866" custScaleY="129866"/>
      <dgm:spPr/>
      <dgm:t>
        <a:bodyPr/>
        <a:lstStyle/>
        <a:p>
          <a:endParaRPr lang="es-EC"/>
        </a:p>
      </dgm:t>
    </dgm:pt>
  </dgm:ptLst>
  <dgm:cxnLst>
    <dgm:cxn modelId="{9BD55A77-F984-435D-98CE-610E0D3A164F}" type="presOf" srcId="{6AD50899-10CC-4A11-8527-EF39E79B788C}" destId="{A3B698C0-B35D-466A-8B40-5726BE717F39}" srcOrd="0" destOrd="0" presId="urn:microsoft.com/office/officeart/2008/layout/AscendingPictureAccentProcess"/>
    <dgm:cxn modelId="{23DCAF95-761B-4522-BB09-01AD3536B81C}" type="presOf" srcId="{BDEA3A6B-6AF4-4540-8C2F-E73739A445AC}" destId="{CA49C27C-0676-454F-9689-715A7B58403B}" srcOrd="0" destOrd="0" presId="urn:microsoft.com/office/officeart/2008/layout/AscendingPictureAccentProcess"/>
    <dgm:cxn modelId="{69925D62-0310-42BC-9F50-86E70C583BDC}" srcId="{20138F59-52C7-44D6-BBD8-36008CF8C561}" destId="{0FD8D7B2-5091-44F2-839A-C7DCF3065292}" srcOrd="2" destOrd="0" parTransId="{66A39353-D168-4205-BD03-84765157CC93}" sibTransId="{837E4854-21C3-4F4C-A819-7D16407AB051}"/>
    <dgm:cxn modelId="{F31F5AE8-F471-4EF6-923E-79136A33AC69}" type="presOf" srcId="{466E67F6-CA63-4ABC-8DE9-20DEEF8BE3CA}" destId="{7BE5C84D-9FE2-4CBC-8A29-EEAA2D022F67}" srcOrd="0" destOrd="0" presId="urn:microsoft.com/office/officeart/2008/layout/AscendingPictureAccentProcess"/>
    <dgm:cxn modelId="{366E75F6-C9F4-480D-988C-649F19AE4D61}" type="presOf" srcId="{4B927A8A-2C5B-47B3-ACCD-C7271EBDC794}" destId="{9E72AD1A-6143-440F-A2B1-4812749FA632}" srcOrd="0" destOrd="0" presId="urn:microsoft.com/office/officeart/2008/layout/AscendingPictureAccentProcess"/>
    <dgm:cxn modelId="{AC0D0EF5-386D-4112-AE6A-F8956832A7FF}" type="presOf" srcId="{469DB05D-D1DD-45B3-A9A2-F5CC61AF1A07}" destId="{904ACCFA-2FF7-4C86-918E-59D5D5FE091F}" srcOrd="0" destOrd="0" presId="urn:microsoft.com/office/officeart/2008/layout/AscendingPictureAccentProcess"/>
    <dgm:cxn modelId="{7C75A55A-70D1-44CB-AAF6-6BCBCC066777}" type="presOf" srcId="{0FD8D7B2-5091-44F2-839A-C7DCF3065292}" destId="{187F35B6-AA03-4575-A7B4-6E827884A530}" srcOrd="0" destOrd="0" presId="urn:microsoft.com/office/officeart/2008/layout/AscendingPictureAccentProcess"/>
    <dgm:cxn modelId="{915091DA-6847-4306-A236-655CA5D6ECEA}" type="presOf" srcId="{356C53C3-3DAE-4891-A066-76F2CB00E36F}" destId="{E21CFE63-E47D-47A9-94D5-52EC2986F559}" srcOrd="0" destOrd="0" presId="urn:microsoft.com/office/officeart/2008/layout/AscendingPictureAccentProcess"/>
    <dgm:cxn modelId="{1EBBFDC4-39C0-47D9-852C-E90969E45A15}" srcId="{20138F59-52C7-44D6-BBD8-36008CF8C561}" destId="{466E67F6-CA63-4ABC-8DE9-20DEEF8BE3CA}" srcOrd="1" destOrd="0" parTransId="{9FEEBE6E-0638-4382-98DC-2F11D8E7A307}" sibTransId="{BDEA3A6B-6AF4-4540-8C2F-E73739A445AC}"/>
    <dgm:cxn modelId="{704F203E-B1C7-4431-BD57-4143DB657D6F}" srcId="{20138F59-52C7-44D6-BBD8-36008CF8C561}" destId="{FA410CF5-C2EB-4496-A762-05BA67FBF15D}" srcOrd="3" destOrd="0" parTransId="{902A6147-2283-43BD-BC9C-278ACF62703E}" sibTransId="{469DB05D-D1DD-45B3-A9A2-F5CC61AF1A07}"/>
    <dgm:cxn modelId="{40926BA7-599F-4EF2-A08B-0C308FACB9F7}" type="presOf" srcId="{04DD9AC9-3241-4CE1-8FED-99951EDF236B}" destId="{C3D3F4F6-4705-4F9C-8D92-60FC55B36D0E}" srcOrd="0" destOrd="0" presId="urn:microsoft.com/office/officeart/2008/layout/AscendingPictureAccentProcess"/>
    <dgm:cxn modelId="{3ADF4AF8-5C1B-429A-B107-200B22B77BB9}" srcId="{20138F59-52C7-44D6-BBD8-36008CF8C561}" destId="{04DD9AC9-3241-4CE1-8FED-99951EDF236B}" srcOrd="5" destOrd="0" parTransId="{BD69B545-3B3E-42DF-9AA9-B042DDC6ACDB}" sibTransId="{4B927A8A-2C5B-47B3-ACCD-C7271EBDC794}"/>
    <dgm:cxn modelId="{3EE7A523-FEB8-420E-8E75-29A81D2AC0E5}" type="presOf" srcId="{5CAFEBD7-A66D-42D9-BD02-77604617E442}" destId="{173B86FD-1E6A-462C-9498-EA405BCEA9D6}" srcOrd="0" destOrd="0" presId="urn:microsoft.com/office/officeart/2008/layout/AscendingPictureAccentProcess"/>
    <dgm:cxn modelId="{1CE028CA-B8EE-484F-B991-4999A86E88A2}" type="presOf" srcId="{20138F59-52C7-44D6-BBD8-36008CF8C561}" destId="{771F526B-035E-428E-BB30-19AC446F1143}" srcOrd="0" destOrd="0" presId="urn:microsoft.com/office/officeart/2008/layout/AscendingPictureAccentProcess"/>
    <dgm:cxn modelId="{11DDE686-BEE7-47C7-AE98-1D556A98C43E}" srcId="{20138F59-52C7-44D6-BBD8-36008CF8C561}" destId="{996588BA-9C73-495E-8622-A6CDC6D3FE30}" srcOrd="0" destOrd="0" parTransId="{E1097650-965E-4FF9-8892-3402EF8FF12F}" sibTransId="{5CAFEBD7-A66D-42D9-BD02-77604617E442}"/>
    <dgm:cxn modelId="{77395106-A2EC-4AD5-91F1-0FC3E524FD07}" srcId="{20138F59-52C7-44D6-BBD8-36008CF8C561}" destId="{356C53C3-3DAE-4891-A066-76F2CB00E36F}" srcOrd="4" destOrd="0" parTransId="{01F30F39-067C-42A9-B7CE-A26AB61EF945}" sibTransId="{6AD50899-10CC-4A11-8527-EF39E79B788C}"/>
    <dgm:cxn modelId="{894C22DA-619E-4384-8B0A-7EE4420DAE43}" type="presOf" srcId="{FA410CF5-C2EB-4496-A762-05BA67FBF15D}" destId="{484F8B4A-6FB8-4D12-9F58-1AD835F0AE2B}" srcOrd="0" destOrd="0" presId="urn:microsoft.com/office/officeart/2008/layout/AscendingPictureAccentProcess"/>
    <dgm:cxn modelId="{316630ED-2B7C-47A0-99E8-CBDDA617BC3E}" type="presOf" srcId="{837E4854-21C3-4F4C-A819-7D16407AB051}" destId="{98BFEAD5-331A-417A-8AD5-BF9B706B1FE6}" srcOrd="0" destOrd="0" presId="urn:microsoft.com/office/officeart/2008/layout/AscendingPictureAccentProcess"/>
    <dgm:cxn modelId="{92102052-D0BD-4370-9C75-79FD05EF983C}" type="presOf" srcId="{996588BA-9C73-495E-8622-A6CDC6D3FE30}" destId="{FDAACDDF-E02F-4534-8ADC-B2E10784D6A6}" srcOrd="0" destOrd="0" presId="urn:microsoft.com/office/officeart/2008/layout/AscendingPictureAccentProcess"/>
    <dgm:cxn modelId="{B5EC7A0B-FBEC-4224-8692-215B910882EC}" type="presParOf" srcId="{771F526B-035E-428E-BB30-19AC446F1143}" destId="{A46FB0C3-6D85-4048-804F-673F88F68482}" srcOrd="0" destOrd="0" presId="urn:microsoft.com/office/officeart/2008/layout/AscendingPictureAccentProcess"/>
    <dgm:cxn modelId="{0C075B10-8CDC-4A1D-8D83-15FC7981AB2E}" type="presParOf" srcId="{771F526B-035E-428E-BB30-19AC446F1143}" destId="{A5E2BA59-E8E4-44C3-B632-10F84AFF6328}" srcOrd="1" destOrd="0" presId="urn:microsoft.com/office/officeart/2008/layout/AscendingPictureAccentProcess"/>
    <dgm:cxn modelId="{6B97C1FD-7B99-4602-B912-E111D77AA27A}" type="presParOf" srcId="{771F526B-035E-428E-BB30-19AC446F1143}" destId="{EB389743-A212-4FE8-AF8B-9CDECF2D9F08}" srcOrd="2" destOrd="0" presId="urn:microsoft.com/office/officeart/2008/layout/AscendingPictureAccentProcess"/>
    <dgm:cxn modelId="{7BC05CC1-4867-4A59-B9DF-AFADE165BB73}" type="presParOf" srcId="{771F526B-035E-428E-BB30-19AC446F1143}" destId="{586DCDD9-F43F-45CB-BE4A-472BCEDF23F1}" srcOrd="3" destOrd="0" presId="urn:microsoft.com/office/officeart/2008/layout/AscendingPictureAccentProcess"/>
    <dgm:cxn modelId="{03076517-1EAA-4FDC-BF67-A15099BCD2C1}" type="presParOf" srcId="{771F526B-035E-428E-BB30-19AC446F1143}" destId="{D8BA6351-28F8-426B-BA13-334D86CD64DD}" srcOrd="4" destOrd="0" presId="urn:microsoft.com/office/officeart/2008/layout/AscendingPictureAccentProcess"/>
    <dgm:cxn modelId="{A7667C9E-3B14-4C27-A95A-74E0A25ACD39}" type="presParOf" srcId="{771F526B-035E-428E-BB30-19AC446F1143}" destId="{F5FF53C7-E0F7-454F-AF96-1D7ED9E0780B}" srcOrd="5" destOrd="0" presId="urn:microsoft.com/office/officeart/2008/layout/AscendingPictureAccentProcess"/>
    <dgm:cxn modelId="{E1AC8E19-803A-4CCD-B1AA-245A58A58B7E}" type="presParOf" srcId="{771F526B-035E-428E-BB30-19AC446F1143}" destId="{564631F9-A800-4E17-AB02-BB1C10299729}" srcOrd="6" destOrd="0" presId="urn:microsoft.com/office/officeart/2008/layout/AscendingPictureAccentProcess"/>
    <dgm:cxn modelId="{8E4DADBB-2AA5-490C-ABF5-86379CA3DF22}" type="presParOf" srcId="{771F526B-035E-428E-BB30-19AC446F1143}" destId="{87D4D936-DD27-434F-8F82-25D8966DCB77}" srcOrd="7" destOrd="0" presId="urn:microsoft.com/office/officeart/2008/layout/AscendingPictureAccentProcess"/>
    <dgm:cxn modelId="{D18CA8BF-B9C1-41FA-BFE7-0CA40A221FDB}" type="presParOf" srcId="{771F526B-035E-428E-BB30-19AC446F1143}" destId="{7B761BCB-4E95-4CCD-9115-94D50D4214A3}" srcOrd="8" destOrd="0" presId="urn:microsoft.com/office/officeart/2008/layout/AscendingPictureAccentProcess"/>
    <dgm:cxn modelId="{77E4041B-5E2C-4246-ACE2-3101B7313E1E}" type="presParOf" srcId="{771F526B-035E-428E-BB30-19AC446F1143}" destId="{B06234C3-6633-4F6F-A42B-1F74C04DB86C}" srcOrd="9" destOrd="0" presId="urn:microsoft.com/office/officeart/2008/layout/AscendingPictureAccentProcess"/>
    <dgm:cxn modelId="{F6D5295E-7566-46B0-A7D3-5B82E2BD6B14}" type="presParOf" srcId="{771F526B-035E-428E-BB30-19AC446F1143}" destId="{051F3879-CB2A-4148-A968-926A8B7642F2}" srcOrd="10" destOrd="0" presId="urn:microsoft.com/office/officeart/2008/layout/AscendingPictureAccentProcess"/>
    <dgm:cxn modelId="{0913BFB2-F6C0-4705-B8EC-72DD0E774463}" type="presParOf" srcId="{771F526B-035E-428E-BB30-19AC446F1143}" destId="{6CAE5996-376C-49F5-9D6D-C8C332E9C97F}" srcOrd="11" destOrd="0" presId="urn:microsoft.com/office/officeart/2008/layout/AscendingPictureAccentProcess"/>
    <dgm:cxn modelId="{FF196485-1681-4691-B22B-BE57BA4FF7B8}" type="presParOf" srcId="{771F526B-035E-428E-BB30-19AC446F1143}" destId="{5FA6AB74-B042-4231-B434-15AB25A5BAB0}" srcOrd="12" destOrd="0" presId="urn:microsoft.com/office/officeart/2008/layout/AscendingPictureAccentProcess"/>
    <dgm:cxn modelId="{8159D71A-03A2-4FDC-8672-49C281004626}" type="presParOf" srcId="{771F526B-035E-428E-BB30-19AC446F1143}" destId="{1B01AF4B-34A9-44D9-9F03-9C208B0C3187}" srcOrd="13" destOrd="0" presId="urn:microsoft.com/office/officeart/2008/layout/AscendingPictureAccentProcess"/>
    <dgm:cxn modelId="{5BA995EC-1A5D-465C-BE3E-EB2998BB2CF8}" type="presParOf" srcId="{771F526B-035E-428E-BB30-19AC446F1143}" destId="{9976CD19-569C-45A5-BD56-94A621F7D208}" srcOrd="14" destOrd="0" presId="urn:microsoft.com/office/officeart/2008/layout/AscendingPictureAccentProcess"/>
    <dgm:cxn modelId="{E63BDB25-BF4C-4CCB-85DA-16A23074943E}" type="presParOf" srcId="{771F526B-035E-428E-BB30-19AC446F1143}" destId="{E2DC2F74-3EBC-4232-A6C1-8D0C53A79183}" srcOrd="15" destOrd="0" presId="urn:microsoft.com/office/officeart/2008/layout/AscendingPictureAccentProcess"/>
    <dgm:cxn modelId="{2614C293-BA5C-4269-85FE-F9F9BFF44BD4}" type="presParOf" srcId="{771F526B-035E-428E-BB30-19AC446F1143}" destId="{DBA97332-A71E-4828-AFED-751FB5C2C9D5}" srcOrd="16" destOrd="0" presId="urn:microsoft.com/office/officeart/2008/layout/AscendingPictureAccentProcess"/>
    <dgm:cxn modelId="{978374BE-1E4C-4832-BE9A-D91A31E93CFE}" type="presParOf" srcId="{771F526B-035E-428E-BB30-19AC446F1143}" destId="{FDAACDDF-E02F-4534-8ADC-B2E10784D6A6}" srcOrd="17" destOrd="0" presId="urn:microsoft.com/office/officeart/2008/layout/AscendingPictureAccentProcess"/>
    <dgm:cxn modelId="{E1C65DF8-B2DF-4008-8AEA-4B23B7A6A804}" type="presParOf" srcId="{771F526B-035E-428E-BB30-19AC446F1143}" destId="{71A67E2A-54B7-4A02-A8B8-DCCB23BC8917}" srcOrd="18" destOrd="0" presId="urn:microsoft.com/office/officeart/2008/layout/AscendingPictureAccentProcess"/>
    <dgm:cxn modelId="{27C6F0F2-DF60-4E39-A3C8-365161E7317B}" type="presParOf" srcId="{71A67E2A-54B7-4A02-A8B8-DCCB23BC8917}" destId="{173B86FD-1E6A-462C-9498-EA405BCEA9D6}" srcOrd="0" destOrd="0" presId="urn:microsoft.com/office/officeart/2008/layout/AscendingPictureAccentProcess"/>
    <dgm:cxn modelId="{84594DDC-E2C7-4DA6-A371-3AC237EAA68D}" type="presParOf" srcId="{771F526B-035E-428E-BB30-19AC446F1143}" destId="{7BE5C84D-9FE2-4CBC-8A29-EEAA2D022F67}" srcOrd="19" destOrd="0" presId="urn:microsoft.com/office/officeart/2008/layout/AscendingPictureAccentProcess"/>
    <dgm:cxn modelId="{AA3C0DAF-6CF5-4D06-9AFB-55CC6D8C0216}" type="presParOf" srcId="{771F526B-035E-428E-BB30-19AC446F1143}" destId="{377F8DC6-795D-4628-903F-D6D8ABD7959C}" srcOrd="20" destOrd="0" presId="urn:microsoft.com/office/officeart/2008/layout/AscendingPictureAccentProcess"/>
    <dgm:cxn modelId="{EFB8D17D-3B28-441B-B25B-CAD3F4448445}" type="presParOf" srcId="{377F8DC6-795D-4628-903F-D6D8ABD7959C}" destId="{CA49C27C-0676-454F-9689-715A7B58403B}" srcOrd="0" destOrd="0" presId="urn:microsoft.com/office/officeart/2008/layout/AscendingPictureAccentProcess"/>
    <dgm:cxn modelId="{0B1A4DBF-9481-4EEE-B118-24794EEC4F36}" type="presParOf" srcId="{771F526B-035E-428E-BB30-19AC446F1143}" destId="{187F35B6-AA03-4575-A7B4-6E827884A530}" srcOrd="21" destOrd="0" presId="urn:microsoft.com/office/officeart/2008/layout/AscendingPictureAccentProcess"/>
    <dgm:cxn modelId="{FEA41CAE-649E-4AF1-A878-85A14809F5CD}" type="presParOf" srcId="{771F526B-035E-428E-BB30-19AC446F1143}" destId="{C5A8C53D-CAE0-4230-984B-C1E55F61407F}" srcOrd="22" destOrd="0" presId="urn:microsoft.com/office/officeart/2008/layout/AscendingPictureAccentProcess"/>
    <dgm:cxn modelId="{F2986916-04C2-4780-AFB3-B3E3752A95A7}" type="presParOf" srcId="{C5A8C53D-CAE0-4230-984B-C1E55F61407F}" destId="{98BFEAD5-331A-417A-8AD5-BF9B706B1FE6}" srcOrd="0" destOrd="0" presId="urn:microsoft.com/office/officeart/2008/layout/AscendingPictureAccentProcess"/>
    <dgm:cxn modelId="{6A601DC1-73A6-4783-A43A-3DCD53DEAFAB}" type="presParOf" srcId="{771F526B-035E-428E-BB30-19AC446F1143}" destId="{484F8B4A-6FB8-4D12-9F58-1AD835F0AE2B}" srcOrd="23" destOrd="0" presId="urn:microsoft.com/office/officeart/2008/layout/AscendingPictureAccentProcess"/>
    <dgm:cxn modelId="{FA064BAD-67B5-4F90-8167-0A93F8FA0781}" type="presParOf" srcId="{771F526B-035E-428E-BB30-19AC446F1143}" destId="{A1E44496-BF12-496B-A77B-875F31746213}" srcOrd="24" destOrd="0" presId="urn:microsoft.com/office/officeart/2008/layout/AscendingPictureAccentProcess"/>
    <dgm:cxn modelId="{7859754F-57EF-4096-A3B1-74AEB0097751}" type="presParOf" srcId="{A1E44496-BF12-496B-A77B-875F31746213}" destId="{904ACCFA-2FF7-4C86-918E-59D5D5FE091F}" srcOrd="0" destOrd="0" presId="urn:microsoft.com/office/officeart/2008/layout/AscendingPictureAccentProcess"/>
    <dgm:cxn modelId="{125772AE-05F0-4311-A593-B53ECD130B3A}" type="presParOf" srcId="{771F526B-035E-428E-BB30-19AC446F1143}" destId="{E21CFE63-E47D-47A9-94D5-52EC2986F559}" srcOrd="25" destOrd="0" presId="urn:microsoft.com/office/officeart/2008/layout/AscendingPictureAccentProcess"/>
    <dgm:cxn modelId="{480FFCAB-3E9F-482A-9517-653416E4017A}" type="presParOf" srcId="{771F526B-035E-428E-BB30-19AC446F1143}" destId="{B5778D54-4C89-4439-B169-66C006D8CE57}" srcOrd="26" destOrd="0" presId="urn:microsoft.com/office/officeart/2008/layout/AscendingPictureAccentProcess"/>
    <dgm:cxn modelId="{73735BBA-703C-44EC-97B9-4CBE7DFDE5FE}" type="presParOf" srcId="{B5778D54-4C89-4439-B169-66C006D8CE57}" destId="{A3B698C0-B35D-466A-8B40-5726BE717F39}" srcOrd="0" destOrd="0" presId="urn:microsoft.com/office/officeart/2008/layout/AscendingPictureAccentProcess"/>
    <dgm:cxn modelId="{F22AB2FD-9EC6-40E4-B986-722EF9443DCC}" type="presParOf" srcId="{771F526B-035E-428E-BB30-19AC446F1143}" destId="{C3D3F4F6-4705-4F9C-8D92-60FC55B36D0E}" srcOrd="27" destOrd="0" presId="urn:microsoft.com/office/officeart/2008/layout/AscendingPictureAccentProcess"/>
    <dgm:cxn modelId="{E32D710E-F73D-4E92-BB7D-985C9218F1B1}" type="presParOf" srcId="{771F526B-035E-428E-BB30-19AC446F1143}" destId="{BCA79CA9-F91F-4D50-87CD-D76DF91713C5}" srcOrd="28" destOrd="0" presId="urn:microsoft.com/office/officeart/2008/layout/AscendingPictureAccentProcess"/>
    <dgm:cxn modelId="{72C51D3D-56FB-4F95-B83D-F4394E549697}" type="presParOf" srcId="{BCA79CA9-F91F-4D50-87CD-D76DF91713C5}" destId="{9E72AD1A-6143-440F-A2B1-4812749FA632}"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04409E1-A8BB-47F4-9D28-6F8A2FCE81A8}" type="doc">
      <dgm:prSet loTypeId="urn:microsoft.com/office/officeart/2008/layout/AccentedPicture" loCatId="picture" qsTypeId="urn:microsoft.com/office/officeart/2005/8/quickstyle/simple5" qsCatId="simple" csTypeId="urn:microsoft.com/office/officeart/2005/8/colors/accent1_2" csCatId="accent1" phldr="1"/>
      <dgm:spPr/>
      <dgm:t>
        <a:bodyPr/>
        <a:lstStyle/>
        <a:p>
          <a:endParaRPr lang="es-EC"/>
        </a:p>
      </dgm:t>
    </dgm:pt>
    <dgm:pt modelId="{6CA1FDF6-D6B2-4B28-9329-5951C9612EE1}">
      <dgm:prSet phldrT="[Texto]" custT="1"/>
      <dgm:spPr/>
      <dgm:t>
        <a:bodyPr/>
        <a:lstStyle/>
        <a:p>
          <a:r>
            <a:rPr lang="es-EC" sz="2000"/>
            <a:t>Soporte para rodamiento</a:t>
          </a:r>
        </a:p>
      </dgm:t>
    </dgm:pt>
    <dgm:pt modelId="{C0B416DD-F1F5-455C-8BE7-3A1BE4326DF6}" type="parTrans" cxnId="{8F008F45-D81C-4750-8C52-AE051D2D2D17}">
      <dgm:prSet/>
      <dgm:spPr/>
      <dgm:t>
        <a:bodyPr/>
        <a:lstStyle/>
        <a:p>
          <a:endParaRPr lang="es-EC"/>
        </a:p>
      </dgm:t>
    </dgm:pt>
    <dgm:pt modelId="{43FDC190-B846-4196-8CE3-B2CCD613424F}" type="sibTrans" cxnId="{8F008F45-D81C-4750-8C52-AE051D2D2D17}">
      <dgm:prSet/>
      <dgm:spPr>
        <a:blipFill rotWithShape="1">
          <a:blip xmlns:r="http://schemas.openxmlformats.org/officeDocument/2006/relationships" r:embed="rId1"/>
          <a:stretch>
            <a:fillRect/>
          </a:stretch>
        </a:blipFill>
      </dgm:spPr>
      <dgm:t>
        <a:bodyPr/>
        <a:lstStyle/>
        <a:p>
          <a:endParaRPr lang="es-EC"/>
        </a:p>
      </dgm:t>
    </dgm:pt>
    <dgm:pt modelId="{588BABE3-405D-44E3-A69E-5714641C24A1}">
      <dgm:prSet phldrT="[Texto]"/>
      <dgm:spPr/>
      <dgm:t>
        <a:bodyPr/>
        <a:lstStyle/>
        <a:p>
          <a:r>
            <a:rPr lang="es-EC"/>
            <a:t>Agujero para el eje con diámetro de  65mm</a:t>
          </a:r>
        </a:p>
      </dgm:t>
    </dgm:pt>
    <dgm:pt modelId="{F41C2E7B-DC3E-4399-A069-E0DFEECA6F3F}" type="parTrans" cxnId="{E0F1C1CA-3E43-49AC-8359-2261FBCC293B}">
      <dgm:prSet/>
      <dgm:spPr/>
      <dgm:t>
        <a:bodyPr/>
        <a:lstStyle/>
        <a:p>
          <a:endParaRPr lang="es-EC"/>
        </a:p>
      </dgm:t>
    </dgm:pt>
    <dgm:pt modelId="{A3D04C7A-06F4-4C36-9C26-2184F396FAE5}" type="sibTrans" cxnId="{E0F1C1CA-3E43-49AC-8359-2261FBCC293B}">
      <dgm:prSet/>
      <dgm:spPr/>
      <dgm:t>
        <a:bodyPr/>
        <a:lstStyle/>
        <a:p>
          <a:endParaRPr lang="es-EC"/>
        </a:p>
      </dgm:t>
    </dgm:pt>
    <dgm:pt modelId="{1888E64D-135C-4509-860A-7B265A25790C}">
      <dgm:prSet phldrT="[Texto]"/>
      <dgm:spPr/>
      <dgm:t>
        <a:bodyPr/>
        <a:lstStyle/>
        <a:p>
          <a:r>
            <a:rPr lang="es-EC"/>
            <a:t>Agujero para el rodamiento con diámetro de 95mm</a:t>
          </a:r>
        </a:p>
      </dgm:t>
    </dgm:pt>
    <dgm:pt modelId="{41570029-429E-427B-AF9E-444F1F7329F4}" type="parTrans" cxnId="{DCD00CC3-7D65-4165-917A-A292A2B772EF}">
      <dgm:prSet/>
      <dgm:spPr/>
      <dgm:t>
        <a:bodyPr/>
        <a:lstStyle/>
        <a:p>
          <a:endParaRPr lang="es-EC"/>
        </a:p>
      </dgm:t>
    </dgm:pt>
    <dgm:pt modelId="{DF3DB065-60EB-4B2A-85B9-1D0AC519E3F5}" type="sibTrans" cxnId="{DCD00CC3-7D65-4165-917A-A292A2B772EF}">
      <dgm:prSet/>
      <dgm:spPr/>
      <dgm:t>
        <a:bodyPr/>
        <a:lstStyle/>
        <a:p>
          <a:endParaRPr lang="es-EC"/>
        </a:p>
      </dgm:t>
    </dgm:pt>
    <dgm:pt modelId="{D80B9AEB-2588-4999-AC14-4E1B1F9882A8}">
      <dgm:prSet phldrT="[Texto]"/>
      <dgm:spPr/>
      <dgm:t>
        <a:bodyPr/>
        <a:lstStyle/>
        <a:p>
          <a:r>
            <a:rPr lang="es-EC"/>
            <a:t>Agujeros pasantes para sujeción M8</a:t>
          </a:r>
        </a:p>
      </dgm:t>
    </dgm:pt>
    <dgm:pt modelId="{B8B29DA9-D0D9-4195-B8EC-F1AF77E5B085}" type="parTrans" cxnId="{D2784BB4-6C45-4CB4-9E06-92257795A850}">
      <dgm:prSet/>
      <dgm:spPr/>
      <dgm:t>
        <a:bodyPr/>
        <a:lstStyle/>
        <a:p>
          <a:endParaRPr lang="es-EC"/>
        </a:p>
      </dgm:t>
    </dgm:pt>
    <dgm:pt modelId="{430D4F4B-D79A-4FA7-AE56-EAF0A866C24A}" type="sibTrans" cxnId="{D2784BB4-6C45-4CB4-9E06-92257795A850}">
      <dgm:prSet/>
      <dgm:spPr/>
      <dgm:t>
        <a:bodyPr/>
        <a:lstStyle/>
        <a:p>
          <a:endParaRPr lang="es-EC"/>
        </a:p>
      </dgm:t>
    </dgm:pt>
    <dgm:pt modelId="{7E07CB0D-DFE0-41A2-A481-7227E55F8EAD}" type="pres">
      <dgm:prSet presAssocID="{004409E1-A8BB-47F4-9D28-6F8A2FCE81A8}" presName="Name0" presStyleCnt="0">
        <dgm:presLayoutVars>
          <dgm:dir/>
        </dgm:presLayoutVars>
      </dgm:prSet>
      <dgm:spPr/>
      <dgm:t>
        <a:bodyPr/>
        <a:lstStyle/>
        <a:p>
          <a:endParaRPr lang="es-EC"/>
        </a:p>
      </dgm:t>
    </dgm:pt>
    <dgm:pt modelId="{15AE4F78-46F6-4E46-B509-2E1BA944F322}" type="pres">
      <dgm:prSet presAssocID="{43FDC190-B846-4196-8CE3-B2CCD613424F}" presName="picture_1" presStyleLbl="bgImgPlace1" presStyleIdx="0" presStyleCnt="1" custScaleX="138041" custLinFactNeighborX="-40841" custLinFactNeighborY="-369"/>
      <dgm:spPr/>
      <dgm:t>
        <a:bodyPr/>
        <a:lstStyle/>
        <a:p>
          <a:endParaRPr lang="es-EC"/>
        </a:p>
      </dgm:t>
    </dgm:pt>
    <dgm:pt modelId="{137F2CC2-C9C3-4295-BA15-4A147AEC668C}" type="pres">
      <dgm:prSet presAssocID="{6CA1FDF6-D6B2-4B28-9329-5951C9612EE1}" presName="text_1" presStyleLbl="node1" presStyleIdx="0" presStyleCnt="0" custScaleX="175605" custScaleY="38285" custLinFactNeighborX="-32209" custLinFactNeighborY="27685">
        <dgm:presLayoutVars>
          <dgm:bulletEnabled val="1"/>
        </dgm:presLayoutVars>
      </dgm:prSet>
      <dgm:spPr/>
      <dgm:t>
        <a:bodyPr/>
        <a:lstStyle/>
        <a:p>
          <a:endParaRPr lang="es-EC"/>
        </a:p>
      </dgm:t>
    </dgm:pt>
    <dgm:pt modelId="{D5EF2B6C-CACC-4CE8-BE7D-BD528A1F0FDF}" type="pres">
      <dgm:prSet presAssocID="{004409E1-A8BB-47F4-9D28-6F8A2FCE81A8}" presName="linV" presStyleCnt="0"/>
      <dgm:spPr/>
    </dgm:pt>
    <dgm:pt modelId="{DBB2B04A-D86D-4F8C-8981-6D75A0A1EF9D}" type="pres">
      <dgm:prSet presAssocID="{588BABE3-405D-44E3-A69E-5714641C24A1}" presName="pair" presStyleCnt="0"/>
      <dgm:spPr/>
    </dgm:pt>
    <dgm:pt modelId="{9722763A-B7BB-484B-9EA9-79A5F35CD4B5}" type="pres">
      <dgm:prSet presAssocID="{588BABE3-405D-44E3-A69E-5714641C24A1}" presName="spaceH" presStyleLbl="node1" presStyleIdx="0" presStyleCnt="0"/>
      <dgm:spPr/>
    </dgm:pt>
    <dgm:pt modelId="{89500E87-F736-4186-BDB4-CE13003264D2}" type="pres">
      <dgm:prSet presAssocID="{588BABE3-405D-44E3-A69E-5714641C24A1}" presName="desPictures" presStyleLbl="alignImgPlace1" presStyleIdx="0" presStyleCnt="3" custLinFactNeighborX="-1371" custLinFactNeighborY="32812"/>
      <dgm:spPr>
        <a:blipFill rotWithShape="1">
          <a:blip xmlns:r="http://schemas.openxmlformats.org/officeDocument/2006/relationships" r:embed="rId2"/>
          <a:stretch>
            <a:fillRect/>
          </a:stretch>
        </a:blipFill>
      </dgm:spPr>
    </dgm:pt>
    <dgm:pt modelId="{0F488B2F-020E-42CA-8F72-6BD2019F2453}" type="pres">
      <dgm:prSet presAssocID="{588BABE3-405D-44E3-A69E-5714641C24A1}" presName="desTextWrapper" presStyleCnt="0"/>
      <dgm:spPr/>
    </dgm:pt>
    <dgm:pt modelId="{DD80B03F-B508-4C77-A176-FD85189753D7}" type="pres">
      <dgm:prSet presAssocID="{588BABE3-405D-44E3-A69E-5714641C24A1}" presName="desText" presStyleLbl="revTx" presStyleIdx="0" presStyleCnt="3" custScaleX="62426" custLinFactNeighborX="2711" custLinFactNeighborY="30078">
        <dgm:presLayoutVars>
          <dgm:bulletEnabled val="1"/>
        </dgm:presLayoutVars>
      </dgm:prSet>
      <dgm:spPr/>
      <dgm:t>
        <a:bodyPr/>
        <a:lstStyle/>
        <a:p>
          <a:endParaRPr lang="es-EC"/>
        </a:p>
      </dgm:t>
    </dgm:pt>
    <dgm:pt modelId="{E6043CC2-867A-4E9A-A249-5850415CE75F}" type="pres">
      <dgm:prSet presAssocID="{A3D04C7A-06F4-4C36-9C26-2184F396FAE5}" presName="spaceV" presStyleCnt="0"/>
      <dgm:spPr/>
    </dgm:pt>
    <dgm:pt modelId="{DC23B740-8135-474F-B8AE-6B32DF4FD11B}" type="pres">
      <dgm:prSet presAssocID="{1888E64D-135C-4509-860A-7B265A25790C}" presName="pair" presStyleCnt="0"/>
      <dgm:spPr/>
    </dgm:pt>
    <dgm:pt modelId="{07DD0A6B-2A8F-454B-BE70-3F262E4FE21A}" type="pres">
      <dgm:prSet presAssocID="{1888E64D-135C-4509-860A-7B265A25790C}" presName="spaceH" presStyleLbl="node1" presStyleIdx="0" presStyleCnt="0"/>
      <dgm:spPr/>
    </dgm:pt>
    <dgm:pt modelId="{1F7BF502-6B66-41DA-AC27-A05D48EC6376}" type="pres">
      <dgm:prSet presAssocID="{1888E64D-135C-4509-860A-7B265A25790C}" presName="desPictures" presStyleLbl="alignImgPlace1" presStyleIdx="1" presStyleCnt="3" custLinFactNeighborX="-5473" custLinFactNeighborY="30078"/>
      <dgm:spPr>
        <a:blipFill rotWithShape="1">
          <a:blip xmlns:r="http://schemas.openxmlformats.org/officeDocument/2006/relationships" r:embed="rId3"/>
          <a:stretch>
            <a:fillRect/>
          </a:stretch>
        </a:blipFill>
      </dgm:spPr>
      <dgm:t>
        <a:bodyPr/>
        <a:lstStyle/>
        <a:p>
          <a:endParaRPr lang="es-EC"/>
        </a:p>
      </dgm:t>
    </dgm:pt>
    <dgm:pt modelId="{4204CF27-2B7E-4E58-9575-0186503159C8}" type="pres">
      <dgm:prSet presAssocID="{1888E64D-135C-4509-860A-7B265A25790C}" presName="desTextWrapper" presStyleCnt="0"/>
      <dgm:spPr/>
    </dgm:pt>
    <dgm:pt modelId="{56AB4914-0626-4CCA-9029-24AAC1B8CB2E}" type="pres">
      <dgm:prSet presAssocID="{1888E64D-135C-4509-860A-7B265A25790C}" presName="desText" presStyleLbl="revTx" presStyleIdx="1" presStyleCnt="3" custScaleX="64261" custLinFactNeighborX="2711" custLinFactNeighborY="30078">
        <dgm:presLayoutVars>
          <dgm:bulletEnabled val="1"/>
        </dgm:presLayoutVars>
      </dgm:prSet>
      <dgm:spPr/>
      <dgm:t>
        <a:bodyPr/>
        <a:lstStyle/>
        <a:p>
          <a:endParaRPr lang="es-EC"/>
        </a:p>
      </dgm:t>
    </dgm:pt>
    <dgm:pt modelId="{5B053A1F-CF7B-42FB-BB83-37F8CB7FF114}" type="pres">
      <dgm:prSet presAssocID="{DF3DB065-60EB-4B2A-85B9-1D0AC519E3F5}" presName="spaceV" presStyleCnt="0"/>
      <dgm:spPr/>
    </dgm:pt>
    <dgm:pt modelId="{3E0530F4-BD3C-412F-8907-19D94E4ED187}" type="pres">
      <dgm:prSet presAssocID="{D80B9AEB-2588-4999-AC14-4E1B1F9882A8}" presName="pair" presStyleCnt="0"/>
      <dgm:spPr/>
    </dgm:pt>
    <dgm:pt modelId="{08B5B4B6-F52C-4428-9CAF-221BBE6F31CD}" type="pres">
      <dgm:prSet presAssocID="{D80B9AEB-2588-4999-AC14-4E1B1F9882A8}" presName="spaceH" presStyleLbl="node1" presStyleIdx="0" presStyleCnt="0"/>
      <dgm:spPr/>
    </dgm:pt>
    <dgm:pt modelId="{0C79F8EB-0BED-4C74-B8FB-38823131E6E4}" type="pres">
      <dgm:prSet presAssocID="{D80B9AEB-2588-4999-AC14-4E1B1F9882A8}" presName="desPictures" presStyleLbl="alignImgPlace1" presStyleIdx="2" presStyleCnt="3" custLinFactNeighborX="-5473" custLinFactNeighborY="30078"/>
      <dgm:spPr>
        <a:blipFill rotWithShape="1">
          <a:blip xmlns:r="http://schemas.openxmlformats.org/officeDocument/2006/relationships" r:embed="rId4"/>
          <a:stretch>
            <a:fillRect/>
          </a:stretch>
        </a:blipFill>
      </dgm:spPr>
    </dgm:pt>
    <dgm:pt modelId="{9B5DF0F9-F6DC-4ED0-AD99-013479FA6C8C}" type="pres">
      <dgm:prSet presAssocID="{D80B9AEB-2588-4999-AC14-4E1B1F9882A8}" presName="desTextWrapper" presStyleCnt="0"/>
      <dgm:spPr/>
    </dgm:pt>
    <dgm:pt modelId="{6784856E-F6DF-4592-9B97-877AEE2D68A5}" type="pres">
      <dgm:prSet presAssocID="{D80B9AEB-2588-4999-AC14-4E1B1F9882A8}" presName="desText" presStyleLbl="revTx" presStyleIdx="2" presStyleCnt="3" custScaleX="69883" custLinFactNeighborX="2711" custLinFactNeighborY="30078">
        <dgm:presLayoutVars>
          <dgm:bulletEnabled val="1"/>
        </dgm:presLayoutVars>
      </dgm:prSet>
      <dgm:spPr/>
      <dgm:t>
        <a:bodyPr/>
        <a:lstStyle/>
        <a:p>
          <a:endParaRPr lang="es-EC"/>
        </a:p>
      </dgm:t>
    </dgm:pt>
    <dgm:pt modelId="{C0A402C1-4648-4317-9841-310F1AC72DF3}" type="pres">
      <dgm:prSet presAssocID="{004409E1-A8BB-47F4-9D28-6F8A2FCE81A8}" presName="maxNode" presStyleCnt="0"/>
      <dgm:spPr/>
    </dgm:pt>
    <dgm:pt modelId="{6E0C84A3-52ED-4116-8DDF-0C3914652477}" type="pres">
      <dgm:prSet presAssocID="{004409E1-A8BB-47F4-9D28-6F8A2FCE81A8}" presName="Name33" presStyleCnt="0"/>
      <dgm:spPr/>
    </dgm:pt>
  </dgm:ptLst>
  <dgm:cxnLst>
    <dgm:cxn modelId="{EB299C64-D43E-4919-8D0E-0852DC1CA481}" type="presOf" srcId="{1888E64D-135C-4509-860A-7B265A25790C}" destId="{56AB4914-0626-4CCA-9029-24AAC1B8CB2E}" srcOrd="0" destOrd="0" presId="urn:microsoft.com/office/officeart/2008/layout/AccentedPicture"/>
    <dgm:cxn modelId="{8F008F45-D81C-4750-8C52-AE051D2D2D17}" srcId="{004409E1-A8BB-47F4-9D28-6F8A2FCE81A8}" destId="{6CA1FDF6-D6B2-4B28-9329-5951C9612EE1}" srcOrd="0" destOrd="0" parTransId="{C0B416DD-F1F5-455C-8BE7-3A1BE4326DF6}" sibTransId="{43FDC190-B846-4196-8CE3-B2CCD613424F}"/>
    <dgm:cxn modelId="{DCD00CC3-7D65-4165-917A-A292A2B772EF}" srcId="{004409E1-A8BB-47F4-9D28-6F8A2FCE81A8}" destId="{1888E64D-135C-4509-860A-7B265A25790C}" srcOrd="2" destOrd="0" parTransId="{41570029-429E-427B-AF9E-444F1F7329F4}" sibTransId="{DF3DB065-60EB-4B2A-85B9-1D0AC519E3F5}"/>
    <dgm:cxn modelId="{E0F1C1CA-3E43-49AC-8359-2261FBCC293B}" srcId="{004409E1-A8BB-47F4-9D28-6F8A2FCE81A8}" destId="{588BABE3-405D-44E3-A69E-5714641C24A1}" srcOrd="1" destOrd="0" parTransId="{F41C2E7B-DC3E-4399-A069-E0DFEECA6F3F}" sibTransId="{A3D04C7A-06F4-4C36-9C26-2184F396FAE5}"/>
    <dgm:cxn modelId="{1DDBD390-5626-47A2-B647-2D363DCA9621}" type="presOf" srcId="{43FDC190-B846-4196-8CE3-B2CCD613424F}" destId="{15AE4F78-46F6-4E46-B509-2E1BA944F322}" srcOrd="0" destOrd="0" presId="urn:microsoft.com/office/officeart/2008/layout/AccentedPicture"/>
    <dgm:cxn modelId="{09B34F60-3EFA-4A60-AF28-37EDAEA9C9AF}" type="presOf" srcId="{D80B9AEB-2588-4999-AC14-4E1B1F9882A8}" destId="{6784856E-F6DF-4592-9B97-877AEE2D68A5}" srcOrd="0" destOrd="0" presId="urn:microsoft.com/office/officeart/2008/layout/AccentedPicture"/>
    <dgm:cxn modelId="{D2784BB4-6C45-4CB4-9E06-92257795A850}" srcId="{004409E1-A8BB-47F4-9D28-6F8A2FCE81A8}" destId="{D80B9AEB-2588-4999-AC14-4E1B1F9882A8}" srcOrd="3" destOrd="0" parTransId="{B8B29DA9-D0D9-4195-B8EC-F1AF77E5B085}" sibTransId="{430D4F4B-D79A-4FA7-AE56-EAF0A866C24A}"/>
    <dgm:cxn modelId="{D96D4811-A0D9-44E5-8354-5651ED1040C3}" type="presOf" srcId="{588BABE3-405D-44E3-A69E-5714641C24A1}" destId="{DD80B03F-B508-4C77-A176-FD85189753D7}" srcOrd="0" destOrd="0" presId="urn:microsoft.com/office/officeart/2008/layout/AccentedPicture"/>
    <dgm:cxn modelId="{D9B2857C-4C1D-43D9-B007-E612ED201902}" type="presOf" srcId="{004409E1-A8BB-47F4-9D28-6F8A2FCE81A8}" destId="{7E07CB0D-DFE0-41A2-A481-7227E55F8EAD}" srcOrd="0" destOrd="0" presId="urn:microsoft.com/office/officeart/2008/layout/AccentedPicture"/>
    <dgm:cxn modelId="{9A64C0DE-B566-44D9-82E8-5CE8E5D72175}" type="presOf" srcId="{6CA1FDF6-D6B2-4B28-9329-5951C9612EE1}" destId="{137F2CC2-C9C3-4295-BA15-4A147AEC668C}" srcOrd="0" destOrd="0" presId="urn:microsoft.com/office/officeart/2008/layout/AccentedPicture"/>
    <dgm:cxn modelId="{52772117-23D4-46D3-B79C-8C7B247C9E21}" type="presParOf" srcId="{7E07CB0D-DFE0-41A2-A481-7227E55F8EAD}" destId="{15AE4F78-46F6-4E46-B509-2E1BA944F322}" srcOrd="0" destOrd="0" presId="urn:microsoft.com/office/officeart/2008/layout/AccentedPicture"/>
    <dgm:cxn modelId="{7E7F5435-1B05-4CC0-AE57-7873D3F993F2}" type="presParOf" srcId="{7E07CB0D-DFE0-41A2-A481-7227E55F8EAD}" destId="{137F2CC2-C9C3-4295-BA15-4A147AEC668C}" srcOrd="1" destOrd="0" presId="urn:microsoft.com/office/officeart/2008/layout/AccentedPicture"/>
    <dgm:cxn modelId="{5CA346EF-E303-4A5F-B7AB-C12AA666CE17}" type="presParOf" srcId="{7E07CB0D-DFE0-41A2-A481-7227E55F8EAD}" destId="{D5EF2B6C-CACC-4CE8-BE7D-BD528A1F0FDF}" srcOrd="2" destOrd="0" presId="urn:microsoft.com/office/officeart/2008/layout/AccentedPicture"/>
    <dgm:cxn modelId="{3AF84769-9FAC-473F-A28B-AB5D56AA2FF5}" type="presParOf" srcId="{D5EF2B6C-CACC-4CE8-BE7D-BD528A1F0FDF}" destId="{DBB2B04A-D86D-4F8C-8981-6D75A0A1EF9D}" srcOrd="0" destOrd="0" presId="urn:microsoft.com/office/officeart/2008/layout/AccentedPicture"/>
    <dgm:cxn modelId="{B66BF074-8273-41EB-A92E-FD4274321D54}" type="presParOf" srcId="{DBB2B04A-D86D-4F8C-8981-6D75A0A1EF9D}" destId="{9722763A-B7BB-484B-9EA9-79A5F35CD4B5}" srcOrd="0" destOrd="0" presId="urn:microsoft.com/office/officeart/2008/layout/AccentedPicture"/>
    <dgm:cxn modelId="{81B65A9F-2AD7-4BF6-87FD-B620C3C8F968}" type="presParOf" srcId="{DBB2B04A-D86D-4F8C-8981-6D75A0A1EF9D}" destId="{89500E87-F736-4186-BDB4-CE13003264D2}" srcOrd="1" destOrd="0" presId="urn:microsoft.com/office/officeart/2008/layout/AccentedPicture"/>
    <dgm:cxn modelId="{D382C3A0-6957-43EA-9053-AC44DEB8A58C}" type="presParOf" srcId="{DBB2B04A-D86D-4F8C-8981-6D75A0A1EF9D}" destId="{0F488B2F-020E-42CA-8F72-6BD2019F2453}" srcOrd="2" destOrd="0" presId="urn:microsoft.com/office/officeart/2008/layout/AccentedPicture"/>
    <dgm:cxn modelId="{1AD4E714-38F2-41D9-AEF4-C74D5957C4AF}" type="presParOf" srcId="{0F488B2F-020E-42CA-8F72-6BD2019F2453}" destId="{DD80B03F-B508-4C77-A176-FD85189753D7}" srcOrd="0" destOrd="0" presId="urn:microsoft.com/office/officeart/2008/layout/AccentedPicture"/>
    <dgm:cxn modelId="{B29B30B6-8A40-4555-BC81-78D978B27E67}" type="presParOf" srcId="{D5EF2B6C-CACC-4CE8-BE7D-BD528A1F0FDF}" destId="{E6043CC2-867A-4E9A-A249-5850415CE75F}" srcOrd="1" destOrd="0" presId="urn:microsoft.com/office/officeart/2008/layout/AccentedPicture"/>
    <dgm:cxn modelId="{7D6E5423-CA36-4A35-BE1F-063363C141C8}" type="presParOf" srcId="{D5EF2B6C-CACC-4CE8-BE7D-BD528A1F0FDF}" destId="{DC23B740-8135-474F-B8AE-6B32DF4FD11B}" srcOrd="2" destOrd="0" presId="urn:microsoft.com/office/officeart/2008/layout/AccentedPicture"/>
    <dgm:cxn modelId="{E70A77D9-E95F-454A-B4EB-A20B41908016}" type="presParOf" srcId="{DC23B740-8135-474F-B8AE-6B32DF4FD11B}" destId="{07DD0A6B-2A8F-454B-BE70-3F262E4FE21A}" srcOrd="0" destOrd="0" presId="urn:microsoft.com/office/officeart/2008/layout/AccentedPicture"/>
    <dgm:cxn modelId="{C7BB879D-6806-44C9-A085-5F542C13E64F}" type="presParOf" srcId="{DC23B740-8135-474F-B8AE-6B32DF4FD11B}" destId="{1F7BF502-6B66-41DA-AC27-A05D48EC6376}" srcOrd="1" destOrd="0" presId="urn:microsoft.com/office/officeart/2008/layout/AccentedPicture"/>
    <dgm:cxn modelId="{4609A8B9-2E63-4C30-A3CF-87320B3E0CF6}" type="presParOf" srcId="{DC23B740-8135-474F-B8AE-6B32DF4FD11B}" destId="{4204CF27-2B7E-4E58-9575-0186503159C8}" srcOrd="2" destOrd="0" presId="urn:microsoft.com/office/officeart/2008/layout/AccentedPicture"/>
    <dgm:cxn modelId="{40747EFF-81A6-45F9-B069-B7D0FF95EF36}" type="presParOf" srcId="{4204CF27-2B7E-4E58-9575-0186503159C8}" destId="{56AB4914-0626-4CCA-9029-24AAC1B8CB2E}" srcOrd="0" destOrd="0" presId="urn:microsoft.com/office/officeart/2008/layout/AccentedPicture"/>
    <dgm:cxn modelId="{6C2914E5-ED79-481C-9D64-0A6C8346A858}" type="presParOf" srcId="{D5EF2B6C-CACC-4CE8-BE7D-BD528A1F0FDF}" destId="{5B053A1F-CF7B-42FB-BB83-37F8CB7FF114}" srcOrd="3" destOrd="0" presId="urn:microsoft.com/office/officeart/2008/layout/AccentedPicture"/>
    <dgm:cxn modelId="{DCF36E77-EBD3-4CA0-B04D-4850794C61A8}" type="presParOf" srcId="{D5EF2B6C-CACC-4CE8-BE7D-BD528A1F0FDF}" destId="{3E0530F4-BD3C-412F-8907-19D94E4ED187}" srcOrd="4" destOrd="0" presId="urn:microsoft.com/office/officeart/2008/layout/AccentedPicture"/>
    <dgm:cxn modelId="{C613C322-D2F0-4AB6-B121-93A3638706FA}" type="presParOf" srcId="{3E0530F4-BD3C-412F-8907-19D94E4ED187}" destId="{08B5B4B6-F52C-4428-9CAF-221BBE6F31CD}" srcOrd="0" destOrd="0" presId="urn:microsoft.com/office/officeart/2008/layout/AccentedPicture"/>
    <dgm:cxn modelId="{71554D1D-55FB-48F4-B036-6E1112AFF489}" type="presParOf" srcId="{3E0530F4-BD3C-412F-8907-19D94E4ED187}" destId="{0C79F8EB-0BED-4C74-B8FB-38823131E6E4}" srcOrd="1" destOrd="0" presId="urn:microsoft.com/office/officeart/2008/layout/AccentedPicture"/>
    <dgm:cxn modelId="{B89C4E44-66EE-4033-B681-B9D602DD1A78}" type="presParOf" srcId="{3E0530F4-BD3C-412F-8907-19D94E4ED187}" destId="{9B5DF0F9-F6DC-4ED0-AD99-013479FA6C8C}" srcOrd="2" destOrd="0" presId="urn:microsoft.com/office/officeart/2008/layout/AccentedPicture"/>
    <dgm:cxn modelId="{87881626-7F92-4033-A000-DDD97515CED9}" type="presParOf" srcId="{9B5DF0F9-F6DC-4ED0-AD99-013479FA6C8C}" destId="{6784856E-F6DF-4592-9B97-877AEE2D68A5}" srcOrd="0" destOrd="0" presId="urn:microsoft.com/office/officeart/2008/layout/AccentedPicture"/>
    <dgm:cxn modelId="{E2ECC1FF-8DBF-448C-8AC0-F50666BA86C5}" type="presParOf" srcId="{7E07CB0D-DFE0-41A2-A481-7227E55F8EAD}" destId="{C0A402C1-4648-4317-9841-310F1AC72DF3}" srcOrd="3" destOrd="0" presId="urn:microsoft.com/office/officeart/2008/layout/AccentedPicture"/>
    <dgm:cxn modelId="{B689657E-CF9F-451C-BD4D-19304E383383}" type="presParOf" srcId="{C0A402C1-4648-4317-9841-310F1AC72DF3}" destId="{6E0C84A3-52ED-4116-8DDF-0C3914652477}" srcOrd="0" destOrd="0" presId="urn:microsoft.com/office/officeart/2008/layout/Accented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2068E8E-289C-4306-B24E-B4D2ADD355F8}" type="doc">
      <dgm:prSet loTypeId="urn:microsoft.com/office/officeart/2005/8/layout/vList3" loCatId="picture" qsTypeId="urn:microsoft.com/office/officeart/2005/8/quickstyle/simple1" qsCatId="simple" csTypeId="urn:microsoft.com/office/officeart/2005/8/colors/accent3_2" csCatId="accent3" phldr="1"/>
      <dgm:spPr/>
    </dgm:pt>
    <dgm:pt modelId="{C086E047-4DD0-45FA-8445-E112ADE3EA1A}">
      <dgm:prSet phldrT="[Texto]" custT="1"/>
      <dgm:spPr/>
      <dgm:t>
        <a:bodyPr/>
        <a:lstStyle/>
        <a:p>
          <a:r>
            <a:rPr lang="es-EC" sz="1600" b="1" dirty="0" smtClean="0"/>
            <a:t>Sensor de nivel: </a:t>
          </a:r>
          <a:r>
            <a:rPr lang="es-EC" sz="1600" b="1" dirty="0" err="1" smtClean="0"/>
            <a:t>Ultrasonico</a:t>
          </a:r>
          <a:r>
            <a:rPr lang="es-EC" sz="1600" b="1" dirty="0" smtClean="0"/>
            <a:t> HC-SR04</a:t>
          </a:r>
          <a:endParaRPr lang="es-EC" sz="1600" b="1" dirty="0"/>
        </a:p>
      </dgm:t>
    </dgm:pt>
    <dgm:pt modelId="{DE864413-1AE6-4110-8A05-D892332D0160}" type="parTrans" cxnId="{C4DB1696-E2CA-41F2-9248-FB4AD93A21F2}">
      <dgm:prSet/>
      <dgm:spPr/>
      <dgm:t>
        <a:bodyPr/>
        <a:lstStyle/>
        <a:p>
          <a:endParaRPr lang="es-EC" sz="1400"/>
        </a:p>
      </dgm:t>
    </dgm:pt>
    <dgm:pt modelId="{2EDC39DF-27A4-4310-B844-AB334DB956AA}" type="sibTrans" cxnId="{C4DB1696-E2CA-41F2-9248-FB4AD93A21F2}">
      <dgm:prSet/>
      <dgm:spPr/>
      <dgm:t>
        <a:bodyPr/>
        <a:lstStyle/>
        <a:p>
          <a:endParaRPr lang="es-EC" sz="1400"/>
        </a:p>
      </dgm:t>
    </dgm:pt>
    <dgm:pt modelId="{CB695F6D-1BF0-4C6F-82FB-B0DBA8605117}">
      <dgm:prSet phldrT="[Texto]" custT="1"/>
      <dgm:spPr/>
      <dgm:t>
        <a:bodyPr/>
        <a:lstStyle/>
        <a:p>
          <a:r>
            <a:rPr lang="es-EC" sz="1600" b="1" dirty="0" smtClean="0"/>
            <a:t>Sensor palpador: </a:t>
          </a:r>
          <a:r>
            <a:rPr lang="es-EC" sz="1600" b="1" dirty="0" err="1" smtClean="0"/>
            <a:t>NOVOTECHNIk</a:t>
          </a:r>
          <a:r>
            <a:rPr lang="es-EC" sz="1600" b="1" dirty="0" smtClean="0"/>
            <a:t> TR-10</a:t>
          </a:r>
          <a:endParaRPr lang="es-EC" sz="1600" b="1" dirty="0"/>
        </a:p>
      </dgm:t>
    </dgm:pt>
    <dgm:pt modelId="{DD74073D-9591-4AB7-A630-C84524E4F4D3}" type="parTrans" cxnId="{D0FB639A-B542-4394-B7F1-3ABA1D9295D7}">
      <dgm:prSet/>
      <dgm:spPr/>
      <dgm:t>
        <a:bodyPr/>
        <a:lstStyle/>
        <a:p>
          <a:endParaRPr lang="es-EC" sz="1400"/>
        </a:p>
      </dgm:t>
    </dgm:pt>
    <dgm:pt modelId="{24673218-0EF9-4412-8BE0-C2A7CCA1D584}" type="sibTrans" cxnId="{D0FB639A-B542-4394-B7F1-3ABA1D9295D7}">
      <dgm:prSet/>
      <dgm:spPr/>
      <dgm:t>
        <a:bodyPr/>
        <a:lstStyle/>
        <a:p>
          <a:endParaRPr lang="es-EC" sz="1400"/>
        </a:p>
      </dgm:t>
    </dgm:pt>
    <dgm:pt modelId="{663C1262-D851-4D8C-BEEF-C27D62A91C07}">
      <dgm:prSet phldrT="[Texto]" custT="1"/>
      <dgm:spPr/>
      <dgm:t>
        <a:bodyPr/>
        <a:lstStyle/>
        <a:p>
          <a:r>
            <a:rPr lang="es-EC" sz="1600" b="1" dirty="0" smtClean="0"/>
            <a:t>Contador de revoluciones: Efecto Hall ATS17</a:t>
          </a:r>
          <a:endParaRPr lang="es-EC" sz="1600" b="1" dirty="0"/>
        </a:p>
      </dgm:t>
    </dgm:pt>
    <dgm:pt modelId="{45354B21-AE20-4808-B476-EDE426A30DA6}" type="parTrans" cxnId="{43A56045-D27D-4646-BBD4-2671FE5C61A3}">
      <dgm:prSet/>
      <dgm:spPr/>
      <dgm:t>
        <a:bodyPr/>
        <a:lstStyle/>
        <a:p>
          <a:endParaRPr lang="es-EC" sz="1400"/>
        </a:p>
      </dgm:t>
    </dgm:pt>
    <dgm:pt modelId="{16E89064-E432-4F4E-BD1A-033ACDF70893}" type="sibTrans" cxnId="{43A56045-D27D-4646-BBD4-2671FE5C61A3}">
      <dgm:prSet/>
      <dgm:spPr/>
      <dgm:t>
        <a:bodyPr/>
        <a:lstStyle/>
        <a:p>
          <a:endParaRPr lang="es-EC" sz="1400"/>
        </a:p>
      </dgm:t>
    </dgm:pt>
    <dgm:pt modelId="{2B69EE18-D4F2-4B99-ABAC-6FE6DF2E5C27}">
      <dgm:prSet phldrT="[Texto]" custT="1"/>
      <dgm:spPr/>
      <dgm:t>
        <a:bodyPr/>
        <a:lstStyle/>
        <a:p>
          <a:r>
            <a:rPr lang="es-EC" sz="1200" b="1" dirty="0" smtClean="0"/>
            <a:t>Facilidad de instalación</a:t>
          </a:r>
          <a:endParaRPr lang="es-EC" sz="1200" dirty="0"/>
        </a:p>
      </dgm:t>
    </dgm:pt>
    <dgm:pt modelId="{1F4DB14A-4329-4DF7-BB69-3D9390740CC4}" type="parTrans" cxnId="{2BAB2AB0-95E5-4546-8AE6-93114E29A670}">
      <dgm:prSet/>
      <dgm:spPr/>
      <dgm:t>
        <a:bodyPr/>
        <a:lstStyle/>
        <a:p>
          <a:endParaRPr lang="es-EC" sz="1400"/>
        </a:p>
      </dgm:t>
    </dgm:pt>
    <dgm:pt modelId="{3907B38E-AF47-4469-8FBF-B162CB4612BF}" type="sibTrans" cxnId="{2BAB2AB0-95E5-4546-8AE6-93114E29A670}">
      <dgm:prSet/>
      <dgm:spPr/>
      <dgm:t>
        <a:bodyPr/>
        <a:lstStyle/>
        <a:p>
          <a:endParaRPr lang="es-EC" sz="1400"/>
        </a:p>
      </dgm:t>
    </dgm:pt>
    <dgm:pt modelId="{A7A386F9-4BC1-4628-98E5-5DC88F448CF8}">
      <dgm:prSet phldrT="[Texto]" custT="1"/>
      <dgm:spPr/>
      <dgm:t>
        <a:bodyPr/>
        <a:lstStyle/>
        <a:p>
          <a:r>
            <a:rPr lang="es-EC" sz="1400" dirty="0" smtClean="0"/>
            <a:t>Precisión: 0,01mm</a:t>
          </a:r>
          <a:endParaRPr lang="es-EC" sz="1400" dirty="0"/>
        </a:p>
      </dgm:t>
    </dgm:pt>
    <dgm:pt modelId="{10894B22-9F14-4BEF-A15E-B1043AF7E819}" type="parTrans" cxnId="{F0264F71-1F75-47AB-87E8-C148F1AC75F4}">
      <dgm:prSet/>
      <dgm:spPr/>
      <dgm:t>
        <a:bodyPr/>
        <a:lstStyle/>
        <a:p>
          <a:endParaRPr lang="es-EC" sz="1400"/>
        </a:p>
      </dgm:t>
    </dgm:pt>
    <dgm:pt modelId="{47C73A5C-A47D-469B-823C-B9E914BD7F0B}" type="sibTrans" cxnId="{F0264F71-1F75-47AB-87E8-C148F1AC75F4}">
      <dgm:prSet/>
      <dgm:spPr/>
      <dgm:t>
        <a:bodyPr/>
        <a:lstStyle/>
        <a:p>
          <a:endParaRPr lang="es-EC" sz="1400"/>
        </a:p>
      </dgm:t>
    </dgm:pt>
    <dgm:pt modelId="{388CB34A-9BD0-42F8-9336-BA9D111855D2}">
      <dgm:prSet phldrT="[Texto]" custT="1"/>
      <dgm:spPr/>
      <dgm:t>
        <a:bodyPr/>
        <a:lstStyle/>
        <a:p>
          <a:r>
            <a:rPr lang="es-EC" sz="1400" dirty="0" smtClean="0"/>
            <a:t>Recorrido electrónico: 10 mm</a:t>
          </a:r>
          <a:endParaRPr lang="es-EC" sz="1400" dirty="0"/>
        </a:p>
      </dgm:t>
    </dgm:pt>
    <dgm:pt modelId="{7F0B8E2D-3888-4914-942C-1BF8840813BE}" type="parTrans" cxnId="{768A93D1-F1A3-4B0A-9A8E-A4A46308DAB1}">
      <dgm:prSet/>
      <dgm:spPr/>
      <dgm:t>
        <a:bodyPr/>
        <a:lstStyle/>
        <a:p>
          <a:endParaRPr lang="es-EC" sz="1400"/>
        </a:p>
      </dgm:t>
    </dgm:pt>
    <dgm:pt modelId="{7A95D369-F2EF-46E8-819E-CE779AFF6147}" type="sibTrans" cxnId="{768A93D1-F1A3-4B0A-9A8E-A4A46308DAB1}">
      <dgm:prSet/>
      <dgm:spPr/>
      <dgm:t>
        <a:bodyPr/>
        <a:lstStyle/>
        <a:p>
          <a:endParaRPr lang="es-EC" sz="1400"/>
        </a:p>
      </dgm:t>
    </dgm:pt>
    <dgm:pt modelId="{F3682F08-5B4B-4E55-A231-8954315149F5}">
      <dgm:prSet phldrT="[Texto]" custT="1"/>
      <dgm:spPr/>
      <dgm:t>
        <a:bodyPr/>
        <a:lstStyle/>
        <a:p>
          <a:r>
            <a:rPr lang="es-EC" sz="1400" dirty="0" smtClean="0"/>
            <a:t>Voltaje máximo: 24VDC</a:t>
          </a:r>
          <a:endParaRPr lang="es-EC" sz="1400" dirty="0"/>
        </a:p>
      </dgm:t>
    </dgm:pt>
    <dgm:pt modelId="{9F434F60-8BD2-4B34-A034-2BFE66F5B88D}" type="parTrans" cxnId="{58284EB3-9226-4CA5-85B6-D910970C464F}">
      <dgm:prSet/>
      <dgm:spPr/>
      <dgm:t>
        <a:bodyPr/>
        <a:lstStyle/>
        <a:p>
          <a:endParaRPr lang="es-EC" sz="1400"/>
        </a:p>
      </dgm:t>
    </dgm:pt>
    <dgm:pt modelId="{D06F25F1-696D-4E6A-BC21-D4DB116966AD}" type="sibTrans" cxnId="{58284EB3-9226-4CA5-85B6-D910970C464F}">
      <dgm:prSet/>
      <dgm:spPr/>
      <dgm:t>
        <a:bodyPr/>
        <a:lstStyle/>
        <a:p>
          <a:endParaRPr lang="es-EC" sz="1400"/>
        </a:p>
      </dgm:t>
    </dgm:pt>
    <dgm:pt modelId="{9B68ACFC-0579-4097-B59F-A4459C38D580}">
      <dgm:prSet phldrT="[Texto]" custT="1"/>
      <dgm:spPr/>
      <dgm:t>
        <a:bodyPr/>
        <a:lstStyle/>
        <a:p>
          <a:r>
            <a:rPr lang="es-EC" sz="1400" dirty="0" smtClean="0"/>
            <a:t>Voltaje: 3,5 a 20 VDC</a:t>
          </a:r>
          <a:endParaRPr lang="es-EC" sz="1400" dirty="0"/>
        </a:p>
      </dgm:t>
    </dgm:pt>
    <dgm:pt modelId="{1D094F9F-13C2-4CEF-949C-BFC3AAB8366E}" type="parTrans" cxnId="{7D3726DD-606C-40C4-B56A-FE1DFF27794C}">
      <dgm:prSet/>
      <dgm:spPr/>
      <dgm:t>
        <a:bodyPr/>
        <a:lstStyle/>
        <a:p>
          <a:endParaRPr lang="es-EC" sz="1400"/>
        </a:p>
      </dgm:t>
    </dgm:pt>
    <dgm:pt modelId="{051FBEC3-9236-4CEE-A56F-C4C294E7C6A8}" type="sibTrans" cxnId="{7D3726DD-606C-40C4-B56A-FE1DFF27794C}">
      <dgm:prSet/>
      <dgm:spPr/>
      <dgm:t>
        <a:bodyPr/>
        <a:lstStyle/>
        <a:p>
          <a:endParaRPr lang="es-EC" sz="1400"/>
        </a:p>
      </dgm:t>
    </dgm:pt>
    <dgm:pt modelId="{DA4EA31C-8C2E-4F62-BDB1-DECABA675447}">
      <dgm:prSet phldrT="[Texto]" custT="1"/>
      <dgm:spPr/>
      <dgm:t>
        <a:bodyPr/>
        <a:lstStyle/>
        <a:p>
          <a:r>
            <a:rPr lang="es-MX" sz="1400" b="1" dirty="0" smtClean="0"/>
            <a:t>Facilidad de instalación</a:t>
          </a:r>
          <a:endParaRPr lang="es-EC" sz="1400" dirty="0"/>
        </a:p>
      </dgm:t>
    </dgm:pt>
    <dgm:pt modelId="{89A41907-FCC7-40B8-ADB2-CB7C1CE1B2EB}" type="parTrans" cxnId="{A192C05D-B2FD-42B9-BE2E-EDAB7E2797A2}">
      <dgm:prSet/>
      <dgm:spPr/>
      <dgm:t>
        <a:bodyPr/>
        <a:lstStyle/>
        <a:p>
          <a:endParaRPr lang="es-EC" sz="1400"/>
        </a:p>
      </dgm:t>
    </dgm:pt>
    <dgm:pt modelId="{607486A2-5BD5-47D5-8D77-5905EAE49756}" type="sibTrans" cxnId="{A192C05D-B2FD-42B9-BE2E-EDAB7E2797A2}">
      <dgm:prSet/>
      <dgm:spPr/>
      <dgm:t>
        <a:bodyPr/>
        <a:lstStyle/>
        <a:p>
          <a:endParaRPr lang="es-EC" sz="1400"/>
        </a:p>
      </dgm:t>
    </dgm:pt>
    <dgm:pt modelId="{DAF5AA09-54AB-4FD5-BDB2-E662F75EC179}">
      <dgm:prSet custT="1"/>
      <dgm:spPr/>
      <dgm:t>
        <a:bodyPr/>
        <a:lstStyle/>
        <a:p>
          <a:r>
            <a:rPr lang="es-EC" sz="1200" b="1" dirty="0" smtClean="0"/>
            <a:t>Sin necesidad de contacto con el líquido.</a:t>
          </a:r>
          <a:endParaRPr lang="es-EC" sz="1200" b="1" dirty="0"/>
        </a:p>
      </dgm:t>
    </dgm:pt>
    <dgm:pt modelId="{64067B1A-C7A3-4DD9-ABA2-9DD2120C1E82}" type="parTrans" cxnId="{BFA7F20A-DF01-4521-80FB-B1A11028B99E}">
      <dgm:prSet/>
      <dgm:spPr/>
      <dgm:t>
        <a:bodyPr/>
        <a:lstStyle/>
        <a:p>
          <a:endParaRPr lang="es-EC"/>
        </a:p>
      </dgm:t>
    </dgm:pt>
    <dgm:pt modelId="{0AA71540-1844-4224-AA1B-B780A3FFAE2D}" type="sibTrans" cxnId="{BFA7F20A-DF01-4521-80FB-B1A11028B99E}">
      <dgm:prSet/>
      <dgm:spPr/>
      <dgm:t>
        <a:bodyPr/>
        <a:lstStyle/>
        <a:p>
          <a:endParaRPr lang="es-EC"/>
        </a:p>
      </dgm:t>
    </dgm:pt>
    <dgm:pt modelId="{541503CE-FBEB-4735-9F62-B539CB343DE0}">
      <dgm:prSet custT="1"/>
      <dgm:spPr/>
      <dgm:t>
        <a:bodyPr/>
        <a:lstStyle/>
        <a:p>
          <a:r>
            <a:rPr lang="es-EC" sz="1200" b="1" dirty="0" smtClean="0"/>
            <a:t>La altura óptima 250 mm</a:t>
          </a:r>
          <a:endParaRPr lang="es-EC" sz="1200" b="1" dirty="0"/>
        </a:p>
      </dgm:t>
    </dgm:pt>
    <dgm:pt modelId="{F5E128B1-7E91-46F7-AA4D-51E4FE0F7246}" type="parTrans" cxnId="{1DFAFB15-4C0A-4A6E-9062-A52EDD46CEB4}">
      <dgm:prSet/>
      <dgm:spPr/>
      <dgm:t>
        <a:bodyPr/>
        <a:lstStyle/>
        <a:p>
          <a:endParaRPr lang="es-EC"/>
        </a:p>
      </dgm:t>
    </dgm:pt>
    <dgm:pt modelId="{09FA4D60-EFFA-4C20-8002-88832C052E10}" type="sibTrans" cxnId="{1DFAFB15-4C0A-4A6E-9062-A52EDD46CEB4}">
      <dgm:prSet/>
      <dgm:spPr/>
      <dgm:t>
        <a:bodyPr/>
        <a:lstStyle/>
        <a:p>
          <a:endParaRPr lang="es-EC"/>
        </a:p>
      </dgm:t>
    </dgm:pt>
    <dgm:pt modelId="{D0C9294D-F813-4E69-AB8B-4DE2B9A906EB}">
      <dgm:prSet phldrT="[Texto]" custT="1"/>
      <dgm:spPr/>
      <dgm:t>
        <a:bodyPr/>
        <a:lstStyle/>
        <a:p>
          <a:r>
            <a:rPr lang="es-EC" sz="1400" dirty="0" smtClean="0"/>
            <a:t>Rápida respuesta</a:t>
          </a:r>
          <a:endParaRPr lang="es-EC" sz="1400" dirty="0"/>
        </a:p>
      </dgm:t>
    </dgm:pt>
    <dgm:pt modelId="{938C0FB9-F49C-4F4D-8C99-891B26A15CC4}" type="parTrans" cxnId="{DEA7FF02-D327-4DB7-8F53-E8A3CEF11D59}">
      <dgm:prSet/>
      <dgm:spPr/>
    </dgm:pt>
    <dgm:pt modelId="{122ADB9E-E48F-4BFB-8E76-6240CE58F09A}" type="sibTrans" cxnId="{DEA7FF02-D327-4DB7-8F53-E8A3CEF11D59}">
      <dgm:prSet/>
      <dgm:spPr/>
    </dgm:pt>
    <dgm:pt modelId="{381EF5E2-E4D9-4AA6-A3EB-1C99BE0AB668}" type="pres">
      <dgm:prSet presAssocID="{C2068E8E-289C-4306-B24E-B4D2ADD355F8}" presName="linearFlow" presStyleCnt="0">
        <dgm:presLayoutVars>
          <dgm:dir/>
          <dgm:resizeHandles val="exact"/>
        </dgm:presLayoutVars>
      </dgm:prSet>
      <dgm:spPr/>
    </dgm:pt>
    <dgm:pt modelId="{08C92799-871B-44C7-B6C5-2D37E7C069D7}" type="pres">
      <dgm:prSet presAssocID="{C086E047-4DD0-45FA-8445-E112ADE3EA1A}" presName="composite" presStyleCnt="0"/>
      <dgm:spPr/>
    </dgm:pt>
    <dgm:pt modelId="{8A500DC4-FFB2-467B-8D6D-E16442486F98}" type="pres">
      <dgm:prSet presAssocID="{C086E047-4DD0-45FA-8445-E112ADE3EA1A}" presName="imgShp" presStyleLbl="fgImgPlace1" presStyleIdx="0" presStyleCnt="3" custScaleX="158512" custScaleY="158512" custLinFactNeighborX="-17496"/>
      <dgm:spPr>
        <a:blipFill rotWithShape="1">
          <a:blip xmlns:r="http://schemas.openxmlformats.org/officeDocument/2006/relationships" r:embed="rId1"/>
          <a:stretch>
            <a:fillRect/>
          </a:stretch>
        </a:blipFill>
      </dgm:spPr>
    </dgm:pt>
    <dgm:pt modelId="{4E42261F-1C31-4B04-81D4-81778EA69747}" type="pres">
      <dgm:prSet presAssocID="{C086E047-4DD0-45FA-8445-E112ADE3EA1A}" presName="txShp" presStyleLbl="node1" presStyleIdx="0" presStyleCnt="3" custScaleX="112457" custScaleY="190254" custLinFactNeighborX="7029">
        <dgm:presLayoutVars>
          <dgm:bulletEnabled val="1"/>
        </dgm:presLayoutVars>
      </dgm:prSet>
      <dgm:spPr/>
      <dgm:t>
        <a:bodyPr/>
        <a:lstStyle/>
        <a:p>
          <a:endParaRPr lang="es-EC"/>
        </a:p>
      </dgm:t>
    </dgm:pt>
    <dgm:pt modelId="{532D12E5-71D3-4FEE-928D-1EDC07C6E9F3}" type="pres">
      <dgm:prSet presAssocID="{2EDC39DF-27A4-4310-B844-AB334DB956AA}" presName="spacing" presStyleCnt="0"/>
      <dgm:spPr/>
    </dgm:pt>
    <dgm:pt modelId="{55F33E0F-C132-4CD9-B173-A3A967CE6B4F}" type="pres">
      <dgm:prSet presAssocID="{CB695F6D-1BF0-4C6F-82FB-B0DBA8605117}" presName="composite" presStyleCnt="0"/>
      <dgm:spPr/>
    </dgm:pt>
    <dgm:pt modelId="{C331FB28-B535-45C5-8AC1-C5EAAA4C0EFC}" type="pres">
      <dgm:prSet presAssocID="{CB695F6D-1BF0-4C6F-82FB-B0DBA8605117}" presName="imgShp" presStyleLbl="fgImgPlace1" presStyleIdx="1" presStyleCnt="3" custScaleX="158512" custScaleY="158512" custLinFactNeighborX="-17496"/>
      <dgm:spPr>
        <a:blipFill rotWithShape="1">
          <a:blip xmlns:r="http://schemas.openxmlformats.org/officeDocument/2006/relationships" r:embed="rId2"/>
          <a:stretch>
            <a:fillRect/>
          </a:stretch>
        </a:blipFill>
      </dgm:spPr>
    </dgm:pt>
    <dgm:pt modelId="{5AD55C86-B5B6-4809-9656-DC45C2532ECB}" type="pres">
      <dgm:prSet presAssocID="{CB695F6D-1BF0-4C6F-82FB-B0DBA8605117}" presName="txShp" presStyleLbl="node1" presStyleIdx="1" presStyleCnt="3" custScaleX="112457" custScaleY="190254" custLinFactNeighborX="7029">
        <dgm:presLayoutVars>
          <dgm:bulletEnabled val="1"/>
        </dgm:presLayoutVars>
      </dgm:prSet>
      <dgm:spPr/>
      <dgm:t>
        <a:bodyPr/>
        <a:lstStyle/>
        <a:p>
          <a:endParaRPr lang="es-EC"/>
        </a:p>
      </dgm:t>
    </dgm:pt>
    <dgm:pt modelId="{0C89A762-2187-4955-BEFD-47EDC29B41E7}" type="pres">
      <dgm:prSet presAssocID="{24673218-0EF9-4412-8BE0-C2A7CCA1D584}" presName="spacing" presStyleCnt="0"/>
      <dgm:spPr/>
    </dgm:pt>
    <dgm:pt modelId="{C61D4FCF-F6A3-4618-ABEA-603E4DDBB492}" type="pres">
      <dgm:prSet presAssocID="{663C1262-D851-4D8C-BEEF-C27D62A91C07}" presName="composite" presStyleCnt="0"/>
      <dgm:spPr/>
    </dgm:pt>
    <dgm:pt modelId="{01F1679D-A324-4B4A-A0B8-4D772FEF38B7}" type="pres">
      <dgm:prSet presAssocID="{663C1262-D851-4D8C-BEEF-C27D62A91C07}" presName="imgShp" presStyleLbl="fgImgPlace1" presStyleIdx="2" presStyleCnt="3" custScaleX="158512" custScaleY="158512" custLinFactNeighborX="-17496"/>
      <dgm:spPr>
        <a:blipFill rotWithShape="1">
          <a:blip xmlns:r="http://schemas.openxmlformats.org/officeDocument/2006/relationships" r:embed="rId3"/>
          <a:stretch>
            <a:fillRect/>
          </a:stretch>
        </a:blipFill>
      </dgm:spPr>
    </dgm:pt>
    <dgm:pt modelId="{105C939F-4503-41B5-B636-18CAED710024}" type="pres">
      <dgm:prSet presAssocID="{663C1262-D851-4D8C-BEEF-C27D62A91C07}" presName="txShp" presStyleLbl="node1" presStyleIdx="2" presStyleCnt="3" custScaleX="112457" custScaleY="190254" custLinFactNeighborX="7029">
        <dgm:presLayoutVars>
          <dgm:bulletEnabled val="1"/>
        </dgm:presLayoutVars>
      </dgm:prSet>
      <dgm:spPr/>
      <dgm:t>
        <a:bodyPr/>
        <a:lstStyle/>
        <a:p>
          <a:endParaRPr lang="es-EC"/>
        </a:p>
      </dgm:t>
    </dgm:pt>
  </dgm:ptLst>
  <dgm:cxnLst>
    <dgm:cxn modelId="{43A56045-D27D-4646-BBD4-2671FE5C61A3}" srcId="{C2068E8E-289C-4306-B24E-B4D2ADD355F8}" destId="{663C1262-D851-4D8C-BEEF-C27D62A91C07}" srcOrd="2" destOrd="0" parTransId="{45354B21-AE20-4808-B476-EDE426A30DA6}" sibTransId="{16E89064-E432-4F4E-BD1A-033ACDF70893}"/>
    <dgm:cxn modelId="{2BAB2AB0-95E5-4546-8AE6-93114E29A670}" srcId="{C086E047-4DD0-45FA-8445-E112ADE3EA1A}" destId="{2B69EE18-D4F2-4B99-ABAC-6FE6DF2E5C27}" srcOrd="0" destOrd="0" parTransId="{1F4DB14A-4329-4DF7-BB69-3D9390740CC4}" sibTransId="{3907B38E-AF47-4469-8FBF-B162CB4612BF}"/>
    <dgm:cxn modelId="{0997164D-6370-4BB2-9057-B8EDC000332D}" type="presOf" srcId="{A7A386F9-4BC1-4628-98E5-5DC88F448CF8}" destId="{5AD55C86-B5B6-4809-9656-DC45C2532ECB}" srcOrd="0" destOrd="1" presId="urn:microsoft.com/office/officeart/2005/8/layout/vList3"/>
    <dgm:cxn modelId="{897CE87C-39EB-46FA-B0D3-552241DFA7E3}" type="presOf" srcId="{D0C9294D-F813-4E69-AB8B-4DE2B9A906EB}" destId="{105C939F-4503-41B5-B636-18CAED710024}" srcOrd="0" destOrd="3" presId="urn:microsoft.com/office/officeart/2005/8/layout/vList3"/>
    <dgm:cxn modelId="{7E03B117-37CA-4501-A657-89C6720E86C0}" type="presOf" srcId="{CB695F6D-1BF0-4C6F-82FB-B0DBA8605117}" destId="{5AD55C86-B5B6-4809-9656-DC45C2532ECB}" srcOrd="0" destOrd="0" presId="urn:microsoft.com/office/officeart/2005/8/layout/vList3"/>
    <dgm:cxn modelId="{7D3726DD-606C-40C4-B56A-FE1DFF27794C}" srcId="{663C1262-D851-4D8C-BEEF-C27D62A91C07}" destId="{9B68ACFC-0579-4097-B59F-A4459C38D580}" srcOrd="0" destOrd="0" parTransId="{1D094F9F-13C2-4CEF-949C-BFC3AAB8366E}" sibTransId="{051FBEC3-9236-4CEE-A56F-C4C294E7C6A8}"/>
    <dgm:cxn modelId="{BF9E7F81-16AF-4172-BDE5-81AD780610C7}" type="presOf" srcId="{F3682F08-5B4B-4E55-A231-8954315149F5}" destId="{5AD55C86-B5B6-4809-9656-DC45C2532ECB}" srcOrd="0" destOrd="3" presId="urn:microsoft.com/office/officeart/2005/8/layout/vList3"/>
    <dgm:cxn modelId="{81A38E20-40CD-4595-B002-009A69066EB1}" type="presOf" srcId="{388CB34A-9BD0-42F8-9336-BA9D111855D2}" destId="{5AD55C86-B5B6-4809-9656-DC45C2532ECB}" srcOrd="0" destOrd="2" presId="urn:microsoft.com/office/officeart/2005/8/layout/vList3"/>
    <dgm:cxn modelId="{F185A239-9E18-47E2-90FD-DBDA4675ABF3}" type="presOf" srcId="{541503CE-FBEB-4735-9F62-B539CB343DE0}" destId="{4E42261F-1C31-4B04-81D4-81778EA69747}" srcOrd="0" destOrd="3" presId="urn:microsoft.com/office/officeart/2005/8/layout/vList3"/>
    <dgm:cxn modelId="{C4DB1696-E2CA-41F2-9248-FB4AD93A21F2}" srcId="{C2068E8E-289C-4306-B24E-B4D2ADD355F8}" destId="{C086E047-4DD0-45FA-8445-E112ADE3EA1A}" srcOrd="0" destOrd="0" parTransId="{DE864413-1AE6-4110-8A05-D892332D0160}" sibTransId="{2EDC39DF-27A4-4310-B844-AB334DB956AA}"/>
    <dgm:cxn modelId="{DEA7FF02-D327-4DB7-8F53-E8A3CEF11D59}" srcId="{663C1262-D851-4D8C-BEEF-C27D62A91C07}" destId="{D0C9294D-F813-4E69-AB8B-4DE2B9A906EB}" srcOrd="2" destOrd="0" parTransId="{938C0FB9-F49C-4F4D-8C99-891B26A15CC4}" sibTransId="{122ADB9E-E48F-4BFB-8E76-6240CE58F09A}"/>
    <dgm:cxn modelId="{44559A68-2323-47F5-AEBE-16A5FD3F6ECD}" type="presOf" srcId="{C2068E8E-289C-4306-B24E-B4D2ADD355F8}" destId="{381EF5E2-E4D9-4AA6-A3EB-1C99BE0AB668}" srcOrd="0" destOrd="0" presId="urn:microsoft.com/office/officeart/2005/8/layout/vList3"/>
    <dgm:cxn modelId="{EB37A7FE-73FA-4E82-ACDB-CC1A108032EE}" type="presOf" srcId="{DA4EA31C-8C2E-4F62-BDB1-DECABA675447}" destId="{105C939F-4503-41B5-B636-18CAED710024}" srcOrd="0" destOrd="2" presId="urn:microsoft.com/office/officeart/2005/8/layout/vList3"/>
    <dgm:cxn modelId="{B9B7A1E9-F156-41B6-BA33-F632840F8D47}" type="presOf" srcId="{9B68ACFC-0579-4097-B59F-A4459C38D580}" destId="{105C939F-4503-41B5-B636-18CAED710024}" srcOrd="0" destOrd="1" presId="urn:microsoft.com/office/officeart/2005/8/layout/vList3"/>
    <dgm:cxn modelId="{D0FB639A-B542-4394-B7F1-3ABA1D9295D7}" srcId="{C2068E8E-289C-4306-B24E-B4D2ADD355F8}" destId="{CB695F6D-1BF0-4C6F-82FB-B0DBA8605117}" srcOrd="1" destOrd="0" parTransId="{DD74073D-9591-4AB7-A630-C84524E4F4D3}" sibTransId="{24673218-0EF9-4412-8BE0-C2A7CCA1D584}"/>
    <dgm:cxn modelId="{3FE12DED-8376-495C-8E93-9B37E0789D67}" type="presOf" srcId="{663C1262-D851-4D8C-BEEF-C27D62A91C07}" destId="{105C939F-4503-41B5-B636-18CAED710024}" srcOrd="0" destOrd="0" presId="urn:microsoft.com/office/officeart/2005/8/layout/vList3"/>
    <dgm:cxn modelId="{1DFAFB15-4C0A-4A6E-9062-A52EDD46CEB4}" srcId="{C086E047-4DD0-45FA-8445-E112ADE3EA1A}" destId="{541503CE-FBEB-4735-9F62-B539CB343DE0}" srcOrd="2" destOrd="0" parTransId="{F5E128B1-7E91-46F7-AA4D-51E4FE0F7246}" sibTransId="{09FA4D60-EFFA-4C20-8002-88832C052E10}"/>
    <dgm:cxn modelId="{EFF47C8B-8B44-49F4-85A3-83108C3B64A3}" type="presOf" srcId="{2B69EE18-D4F2-4B99-ABAC-6FE6DF2E5C27}" destId="{4E42261F-1C31-4B04-81D4-81778EA69747}" srcOrd="0" destOrd="1" presId="urn:microsoft.com/office/officeart/2005/8/layout/vList3"/>
    <dgm:cxn modelId="{F0264F71-1F75-47AB-87E8-C148F1AC75F4}" srcId="{CB695F6D-1BF0-4C6F-82FB-B0DBA8605117}" destId="{A7A386F9-4BC1-4628-98E5-5DC88F448CF8}" srcOrd="0" destOrd="0" parTransId="{10894B22-9F14-4BEF-A15E-B1043AF7E819}" sibTransId="{47C73A5C-A47D-469B-823C-B9E914BD7F0B}"/>
    <dgm:cxn modelId="{EDE6ECED-034F-4137-A388-C82E9AB1D18B}" type="presOf" srcId="{DAF5AA09-54AB-4FD5-BDB2-E662F75EC179}" destId="{4E42261F-1C31-4B04-81D4-81778EA69747}" srcOrd="0" destOrd="2" presId="urn:microsoft.com/office/officeart/2005/8/layout/vList3"/>
    <dgm:cxn modelId="{A192C05D-B2FD-42B9-BE2E-EDAB7E2797A2}" srcId="{663C1262-D851-4D8C-BEEF-C27D62A91C07}" destId="{DA4EA31C-8C2E-4F62-BDB1-DECABA675447}" srcOrd="1" destOrd="0" parTransId="{89A41907-FCC7-40B8-ADB2-CB7C1CE1B2EB}" sibTransId="{607486A2-5BD5-47D5-8D77-5905EAE49756}"/>
    <dgm:cxn modelId="{58284EB3-9226-4CA5-85B6-D910970C464F}" srcId="{CB695F6D-1BF0-4C6F-82FB-B0DBA8605117}" destId="{F3682F08-5B4B-4E55-A231-8954315149F5}" srcOrd="2" destOrd="0" parTransId="{9F434F60-8BD2-4B34-A034-2BFE66F5B88D}" sibTransId="{D06F25F1-696D-4E6A-BC21-D4DB116966AD}"/>
    <dgm:cxn modelId="{768A93D1-F1A3-4B0A-9A8E-A4A46308DAB1}" srcId="{CB695F6D-1BF0-4C6F-82FB-B0DBA8605117}" destId="{388CB34A-9BD0-42F8-9336-BA9D111855D2}" srcOrd="1" destOrd="0" parTransId="{7F0B8E2D-3888-4914-942C-1BF8840813BE}" sibTransId="{7A95D369-F2EF-46E8-819E-CE779AFF6147}"/>
    <dgm:cxn modelId="{72066435-9602-4EF9-B17E-C0EA7534D078}" type="presOf" srcId="{C086E047-4DD0-45FA-8445-E112ADE3EA1A}" destId="{4E42261F-1C31-4B04-81D4-81778EA69747}" srcOrd="0" destOrd="0" presId="urn:microsoft.com/office/officeart/2005/8/layout/vList3"/>
    <dgm:cxn modelId="{BFA7F20A-DF01-4521-80FB-B1A11028B99E}" srcId="{C086E047-4DD0-45FA-8445-E112ADE3EA1A}" destId="{DAF5AA09-54AB-4FD5-BDB2-E662F75EC179}" srcOrd="1" destOrd="0" parTransId="{64067B1A-C7A3-4DD9-ABA2-9DD2120C1E82}" sibTransId="{0AA71540-1844-4224-AA1B-B780A3FFAE2D}"/>
    <dgm:cxn modelId="{A128E628-309A-4EAC-B3BB-76CBCB2370E1}" type="presParOf" srcId="{381EF5E2-E4D9-4AA6-A3EB-1C99BE0AB668}" destId="{08C92799-871B-44C7-B6C5-2D37E7C069D7}" srcOrd="0" destOrd="0" presId="urn:microsoft.com/office/officeart/2005/8/layout/vList3"/>
    <dgm:cxn modelId="{17009544-C86C-4000-9E80-8852B4B52993}" type="presParOf" srcId="{08C92799-871B-44C7-B6C5-2D37E7C069D7}" destId="{8A500DC4-FFB2-467B-8D6D-E16442486F98}" srcOrd="0" destOrd="0" presId="urn:microsoft.com/office/officeart/2005/8/layout/vList3"/>
    <dgm:cxn modelId="{D55EDEFC-0B97-44A7-A1A7-260A498C6E80}" type="presParOf" srcId="{08C92799-871B-44C7-B6C5-2D37E7C069D7}" destId="{4E42261F-1C31-4B04-81D4-81778EA69747}" srcOrd="1" destOrd="0" presId="urn:microsoft.com/office/officeart/2005/8/layout/vList3"/>
    <dgm:cxn modelId="{F2FC09D4-9598-4C19-A71F-09F44BA8AF14}" type="presParOf" srcId="{381EF5E2-E4D9-4AA6-A3EB-1C99BE0AB668}" destId="{532D12E5-71D3-4FEE-928D-1EDC07C6E9F3}" srcOrd="1" destOrd="0" presId="urn:microsoft.com/office/officeart/2005/8/layout/vList3"/>
    <dgm:cxn modelId="{B207E33E-0CAA-4C72-BBC9-168E55652C53}" type="presParOf" srcId="{381EF5E2-E4D9-4AA6-A3EB-1C99BE0AB668}" destId="{55F33E0F-C132-4CD9-B173-A3A967CE6B4F}" srcOrd="2" destOrd="0" presId="urn:microsoft.com/office/officeart/2005/8/layout/vList3"/>
    <dgm:cxn modelId="{3FAAD8C2-0E9A-4400-9737-F3C6B4159DF1}" type="presParOf" srcId="{55F33E0F-C132-4CD9-B173-A3A967CE6B4F}" destId="{C331FB28-B535-45C5-8AC1-C5EAAA4C0EFC}" srcOrd="0" destOrd="0" presId="urn:microsoft.com/office/officeart/2005/8/layout/vList3"/>
    <dgm:cxn modelId="{F747DF78-0B8A-412D-9268-61F23419DB70}" type="presParOf" srcId="{55F33E0F-C132-4CD9-B173-A3A967CE6B4F}" destId="{5AD55C86-B5B6-4809-9656-DC45C2532ECB}" srcOrd="1" destOrd="0" presId="urn:microsoft.com/office/officeart/2005/8/layout/vList3"/>
    <dgm:cxn modelId="{29530FD3-7766-41F3-A643-5EF175FACF23}" type="presParOf" srcId="{381EF5E2-E4D9-4AA6-A3EB-1C99BE0AB668}" destId="{0C89A762-2187-4955-BEFD-47EDC29B41E7}" srcOrd="3" destOrd="0" presId="urn:microsoft.com/office/officeart/2005/8/layout/vList3"/>
    <dgm:cxn modelId="{46BAC7CF-20F8-48A5-B968-10BE6FA9E20B}" type="presParOf" srcId="{381EF5E2-E4D9-4AA6-A3EB-1C99BE0AB668}" destId="{C61D4FCF-F6A3-4618-ABEA-603E4DDBB492}" srcOrd="4" destOrd="0" presId="urn:microsoft.com/office/officeart/2005/8/layout/vList3"/>
    <dgm:cxn modelId="{007B873B-62C3-45AC-9900-56CFD76E8677}" type="presParOf" srcId="{C61D4FCF-F6A3-4618-ABEA-603E4DDBB492}" destId="{01F1679D-A324-4B4A-A0B8-4D772FEF38B7}" srcOrd="0" destOrd="0" presId="urn:microsoft.com/office/officeart/2005/8/layout/vList3"/>
    <dgm:cxn modelId="{F9A6A9FC-3AF0-4CF6-8AEF-EF8714745583}" type="presParOf" srcId="{C61D4FCF-F6A3-4618-ABEA-603E4DDBB492}" destId="{105C939F-4503-41B5-B636-18CAED71002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2068E8E-289C-4306-B24E-B4D2ADD355F8}" type="doc">
      <dgm:prSet loTypeId="urn:microsoft.com/office/officeart/2005/8/layout/vList3" loCatId="picture" qsTypeId="urn:microsoft.com/office/officeart/2005/8/quickstyle/simple1" qsCatId="simple" csTypeId="urn:microsoft.com/office/officeart/2005/8/colors/accent3_2" csCatId="accent3" phldr="1"/>
      <dgm:spPr/>
    </dgm:pt>
    <dgm:pt modelId="{11A92B28-B287-4184-A5B1-97A720EF4F1E}">
      <dgm:prSet phldrT="[Texto]" custT="1"/>
      <dgm:spPr/>
      <dgm:t>
        <a:bodyPr/>
        <a:lstStyle/>
        <a:p>
          <a:r>
            <a:rPr lang="es-EC" sz="1600" b="1" dirty="0" smtClean="0"/>
            <a:t>Válvula Neumática: </a:t>
          </a:r>
          <a:r>
            <a:rPr lang="es-EC" sz="1600" b="1" dirty="0" err="1" smtClean="0"/>
            <a:t>Midman</a:t>
          </a:r>
          <a:r>
            <a:rPr lang="es-EC" sz="1600" b="1" dirty="0" smtClean="0"/>
            <a:t> 5/2</a:t>
          </a:r>
          <a:endParaRPr lang="es-EC" sz="1600" b="1" dirty="0"/>
        </a:p>
      </dgm:t>
    </dgm:pt>
    <dgm:pt modelId="{6BEB2F00-0BF5-4B66-8888-3FF09C624A0D}" type="parTrans" cxnId="{DA0726B4-12D6-4CF1-91D4-C6EB9939DF00}">
      <dgm:prSet/>
      <dgm:spPr/>
      <dgm:t>
        <a:bodyPr/>
        <a:lstStyle/>
        <a:p>
          <a:endParaRPr lang="es-EC" sz="1400"/>
        </a:p>
      </dgm:t>
    </dgm:pt>
    <dgm:pt modelId="{385C3E85-AE7E-46C9-B03C-375D4465DA6D}" type="sibTrans" cxnId="{DA0726B4-12D6-4CF1-91D4-C6EB9939DF00}">
      <dgm:prSet/>
      <dgm:spPr/>
      <dgm:t>
        <a:bodyPr/>
        <a:lstStyle/>
        <a:p>
          <a:endParaRPr lang="es-EC" sz="1400"/>
        </a:p>
      </dgm:t>
    </dgm:pt>
    <dgm:pt modelId="{53A7EC24-7F8F-459F-B641-1108E3FBF7E4}">
      <dgm:prSet phldrT="[Texto]" custT="1"/>
      <dgm:spPr/>
      <dgm:t>
        <a:bodyPr/>
        <a:lstStyle/>
        <a:p>
          <a:r>
            <a:rPr lang="es-EC" sz="1600" b="1" dirty="0" smtClean="0"/>
            <a:t>Válvula Proporcional: WINNER TFWVA304</a:t>
          </a:r>
          <a:endParaRPr lang="es-EC" sz="1600" b="1" dirty="0"/>
        </a:p>
      </dgm:t>
    </dgm:pt>
    <dgm:pt modelId="{B2D3ADDC-1657-478A-A052-D9DF7660004D}" type="parTrans" cxnId="{99B6EDC3-5543-4F1A-850D-1A147BE0C4A9}">
      <dgm:prSet/>
      <dgm:spPr/>
      <dgm:t>
        <a:bodyPr/>
        <a:lstStyle/>
        <a:p>
          <a:endParaRPr lang="es-EC" sz="1400"/>
        </a:p>
      </dgm:t>
    </dgm:pt>
    <dgm:pt modelId="{89E740BA-4B5C-4DB7-A247-B7F46CC3D964}" type="sibTrans" cxnId="{99B6EDC3-5543-4F1A-850D-1A147BE0C4A9}">
      <dgm:prSet/>
      <dgm:spPr/>
      <dgm:t>
        <a:bodyPr/>
        <a:lstStyle/>
        <a:p>
          <a:endParaRPr lang="es-EC" sz="1400"/>
        </a:p>
      </dgm:t>
    </dgm:pt>
    <dgm:pt modelId="{DC0B09A2-CCD7-4FA3-BCE1-AAB191B70816}">
      <dgm:prSet phldrT="[Texto]" custT="1"/>
      <dgm:spPr/>
      <dgm:t>
        <a:bodyPr/>
        <a:lstStyle/>
        <a:p>
          <a:r>
            <a:rPr lang="es-EC" sz="1400" dirty="0" smtClean="0"/>
            <a:t>Voltaje Alimentación: 24 VDC</a:t>
          </a:r>
          <a:endParaRPr lang="es-EC" sz="1400" dirty="0"/>
        </a:p>
      </dgm:t>
    </dgm:pt>
    <dgm:pt modelId="{927CA896-872C-4E79-B2C5-F4099B0C4837}" type="parTrans" cxnId="{95A9A4D7-19C3-4431-A7F1-FC124217AEEB}">
      <dgm:prSet/>
      <dgm:spPr/>
      <dgm:t>
        <a:bodyPr/>
        <a:lstStyle/>
        <a:p>
          <a:endParaRPr lang="es-EC" sz="1400"/>
        </a:p>
      </dgm:t>
    </dgm:pt>
    <dgm:pt modelId="{696118B1-C2CA-465D-BF4A-F970C5C68E24}" type="sibTrans" cxnId="{95A9A4D7-19C3-4431-A7F1-FC124217AEEB}">
      <dgm:prSet/>
      <dgm:spPr/>
      <dgm:t>
        <a:bodyPr/>
        <a:lstStyle/>
        <a:p>
          <a:endParaRPr lang="es-EC" sz="1400"/>
        </a:p>
      </dgm:t>
    </dgm:pt>
    <dgm:pt modelId="{65EF4194-C242-4A7F-8FCF-9D5EBD266E07}">
      <dgm:prSet phldrT="[Texto]" custT="1"/>
      <dgm:spPr/>
      <dgm:t>
        <a:bodyPr/>
        <a:lstStyle/>
        <a:p>
          <a:r>
            <a:rPr lang="es-EC" sz="1400" dirty="0" smtClean="0"/>
            <a:t>Control: 0-10 VDC</a:t>
          </a:r>
          <a:endParaRPr lang="es-EC" sz="1400" dirty="0"/>
        </a:p>
      </dgm:t>
    </dgm:pt>
    <dgm:pt modelId="{A318B71E-BF66-483E-8280-275CC2F42D39}" type="parTrans" cxnId="{D32F8882-F2D2-452B-BDB1-92F22C7A616A}">
      <dgm:prSet/>
      <dgm:spPr/>
      <dgm:t>
        <a:bodyPr/>
        <a:lstStyle/>
        <a:p>
          <a:endParaRPr lang="es-EC" sz="1400"/>
        </a:p>
      </dgm:t>
    </dgm:pt>
    <dgm:pt modelId="{F453A01C-35B8-424C-94E9-C6D9E6F3C484}" type="sibTrans" cxnId="{D32F8882-F2D2-452B-BDB1-92F22C7A616A}">
      <dgm:prSet/>
      <dgm:spPr/>
      <dgm:t>
        <a:bodyPr/>
        <a:lstStyle/>
        <a:p>
          <a:endParaRPr lang="es-EC" sz="1400"/>
        </a:p>
      </dgm:t>
    </dgm:pt>
    <dgm:pt modelId="{C3ADFEF9-5987-4F39-8BC3-1EFF3FE8628C}">
      <dgm:prSet phldrT="[Texto]" custT="1"/>
      <dgm:spPr/>
      <dgm:t>
        <a:bodyPr/>
        <a:lstStyle/>
        <a:p>
          <a:r>
            <a:rPr lang="es-EC" sz="1400" dirty="0" smtClean="0"/>
            <a:t>Fluido de trabajo: Agua</a:t>
          </a:r>
          <a:endParaRPr lang="es-EC" sz="1400" dirty="0"/>
        </a:p>
      </dgm:t>
    </dgm:pt>
    <dgm:pt modelId="{FA8091EA-F024-41DE-93E3-498B3084CDB6}" type="parTrans" cxnId="{16DAB416-E1D2-4383-9010-1BEF64F7A95E}">
      <dgm:prSet/>
      <dgm:spPr/>
      <dgm:t>
        <a:bodyPr/>
        <a:lstStyle/>
        <a:p>
          <a:endParaRPr lang="es-EC" sz="1400"/>
        </a:p>
      </dgm:t>
    </dgm:pt>
    <dgm:pt modelId="{04BF0895-6FB1-4326-95D7-9E20B584F383}" type="sibTrans" cxnId="{16DAB416-E1D2-4383-9010-1BEF64F7A95E}">
      <dgm:prSet/>
      <dgm:spPr/>
      <dgm:t>
        <a:bodyPr/>
        <a:lstStyle/>
        <a:p>
          <a:endParaRPr lang="es-EC" sz="1400"/>
        </a:p>
      </dgm:t>
    </dgm:pt>
    <dgm:pt modelId="{4F4E785D-6F53-4E8A-A4BB-7CEB1D75A5D7}">
      <dgm:prSet phldrT="[Texto]" custT="1"/>
      <dgm:spPr/>
      <dgm:t>
        <a:bodyPr/>
        <a:lstStyle/>
        <a:p>
          <a:r>
            <a:rPr lang="es-EC" sz="1400" dirty="0" smtClean="0"/>
            <a:t>Voltaje: 24 VDC</a:t>
          </a:r>
          <a:endParaRPr lang="es-EC" sz="1400" dirty="0"/>
        </a:p>
      </dgm:t>
    </dgm:pt>
    <dgm:pt modelId="{55411CC0-7B62-4141-94BD-CDFD31A375F9}" type="parTrans" cxnId="{C3CEC7DB-D5D3-45F9-8BE4-61FC6C2F4B0C}">
      <dgm:prSet/>
      <dgm:spPr/>
      <dgm:t>
        <a:bodyPr/>
        <a:lstStyle/>
        <a:p>
          <a:endParaRPr lang="es-EC" sz="1400"/>
        </a:p>
      </dgm:t>
    </dgm:pt>
    <dgm:pt modelId="{A081080F-BFE8-4A8C-B123-7C0A906167E6}" type="sibTrans" cxnId="{C3CEC7DB-D5D3-45F9-8BE4-61FC6C2F4B0C}">
      <dgm:prSet/>
      <dgm:spPr/>
      <dgm:t>
        <a:bodyPr/>
        <a:lstStyle/>
        <a:p>
          <a:endParaRPr lang="es-EC" sz="1400"/>
        </a:p>
      </dgm:t>
    </dgm:pt>
    <dgm:pt modelId="{88FECC06-291B-4DDA-9D2B-BFE7B7CC1413}">
      <dgm:prSet phldrT="[Texto]" custT="1"/>
      <dgm:spPr/>
      <dgm:t>
        <a:bodyPr/>
        <a:lstStyle/>
        <a:p>
          <a:r>
            <a:rPr lang="es-EC" sz="1400" dirty="0" smtClean="0"/>
            <a:t>Posiciones: 2</a:t>
          </a:r>
          <a:endParaRPr lang="es-EC" sz="1400" dirty="0"/>
        </a:p>
      </dgm:t>
    </dgm:pt>
    <dgm:pt modelId="{DEC6495D-EAFD-48FB-97F9-9212B6F6AE75}" type="parTrans" cxnId="{72D0A3DA-F423-4147-880F-2598C0393DF6}">
      <dgm:prSet/>
      <dgm:spPr/>
      <dgm:t>
        <a:bodyPr/>
        <a:lstStyle/>
        <a:p>
          <a:endParaRPr lang="es-EC" sz="1400"/>
        </a:p>
      </dgm:t>
    </dgm:pt>
    <dgm:pt modelId="{AB1AD230-5C85-451A-8CF6-10CE5CF9CED9}" type="sibTrans" cxnId="{72D0A3DA-F423-4147-880F-2598C0393DF6}">
      <dgm:prSet/>
      <dgm:spPr/>
      <dgm:t>
        <a:bodyPr/>
        <a:lstStyle/>
        <a:p>
          <a:endParaRPr lang="es-EC" sz="1400"/>
        </a:p>
      </dgm:t>
    </dgm:pt>
    <dgm:pt modelId="{06C32F6D-647B-4D77-B0C9-84F43CBBA06F}">
      <dgm:prSet phldrT="[Texto]" custT="1"/>
      <dgm:spPr/>
      <dgm:t>
        <a:bodyPr/>
        <a:lstStyle/>
        <a:p>
          <a:r>
            <a:rPr lang="es-EC" sz="1400" dirty="0" smtClean="0"/>
            <a:t>Accionamiento: Manual y Solenoide, retorno por muelle.</a:t>
          </a:r>
          <a:endParaRPr lang="es-EC" sz="1400" dirty="0"/>
        </a:p>
      </dgm:t>
    </dgm:pt>
    <dgm:pt modelId="{B1E05334-3AFA-4245-B9EF-45742C959586}" type="parTrans" cxnId="{F9A0190D-C1CB-4B0E-AA79-6C1207DE50E0}">
      <dgm:prSet/>
      <dgm:spPr/>
      <dgm:t>
        <a:bodyPr/>
        <a:lstStyle/>
        <a:p>
          <a:endParaRPr lang="es-EC" sz="1400"/>
        </a:p>
      </dgm:t>
    </dgm:pt>
    <dgm:pt modelId="{AF044676-D9CB-4292-8FE5-672FED866715}" type="sibTrans" cxnId="{F9A0190D-C1CB-4B0E-AA79-6C1207DE50E0}">
      <dgm:prSet/>
      <dgm:spPr/>
      <dgm:t>
        <a:bodyPr/>
        <a:lstStyle/>
        <a:p>
          <a:endParaRPr lang="es-EC" sz="1400"/>
        </a:p>
      </dgm:t>
    </dgm:pt>
    <dgm:pt modelId="{381EF5E2-E4D9-4AA6-A3EB-1C99BE0AB668}" type="pres">
      <dgm:prSet presAssocID="{C2068E8E-289C-4306-B24E-B4D2ADD355F8}" presName="linearFlow" presStyleCnt="0">
        <dgm:presLayoutVars>
          <dgm:dir/>
          <dgm:resizeHandles val="exact"/>
        </dgm:presLayoutVars>
      </dgm:prSet>
      <dgm:spPr/>
    </dgm:pt>
    <dgm:pt modelId="{5ABCF821-27EC-48F8-9E4A-C3DD9AEB8E85}" type="pres">
      <dgm:prSet presAssocID="{53A7EC24-7F8F-459F-B641-1108E3FBF7E4}" presName="composite" presStyleCnt="0"/>
      <dgm:spPr/>
    </dgm:pt>
    <dgm:pt modelId="{9802DE5D-730E-467E-80EC-56D3C42F449C}" type="pres">
      <dgm:prSet presAssocID="{53A7EC24-7F8F-459F-B641-1108E3FBF7E4}" presName="imgShp" presStyleLbl="fgImgPlace1" presStyleIdx="0" presStyleCnt="2" custLinFactNeighborX="-19757"/>
      <dgm:spPr>
        <a:blipFill rotWithShape="1">
          <a:blip xmlns:r="http://schemas.openxmlformats.org/officeDocument/2006/relationships" r:embed="rId1"/>
          <a:stretch>
            <a:fillRect/>
          </a:stretch>
        </a:blipFill>
      </dgm:spPr>
    </dgm:pt>
    <dgm:pt modelId="{3C264BFA-5E60-4B67-B3F2-50331867362C}" type="pres">
      <dgm:prSet presAssocID="{53A7EC24-7F8F-459F-B641-1108E3FBF7E4}" presName="txShp" presStyleLbl="node1" presStyleIdx="0" presStyleCnt="2" custScaleX="127416" custScaleY="112256" custLinFactNeighborX="9">
        <dgm:presLayoutVars>
          <dgm:bulletEnabled val="1"/>
        </dgm:presLayoutVars>
      </dgm:prSet>
      <dgm:spPr/>
      <dgm:t>
        <a:bodyPr/>
        <a:lstStyle/>
        <a:p>
          <a:endParaRPr lang="es-EC"/>
        </a:p>
      </dgm:t>
    </dgm:pt>
    <dgm:pt modelId="{BA0A6A8A-D9B2-4AFF-BE2A-459E720F1B13}" type="pres">
      <dgm:prSet presAssocID="{89E740BA-4B5C-4DB7-A247-B7F46CC3D964}" presName="spacing" presStyleCnt="0"/>
      <dgm:spPr/>
    </dgm:pt>
    <dgm:pt modelId="{A88FD965-BD3F-4EE7-897D-64A7113C7B08}" type="pres">
      <dgm:prSet presAssocID="{11A92B28-B287-4184-A5B1-97A720EF4F1E}" presName="composite" presStyleCnt="0"/>
      <dgm:spPr/>
    </dgm:pt>
    <dgm:pt modelId="{E777725A-EFF0-4A1D-B189-E5EDA4C8A096}" type="pres">
      <dgm:prSet presAssocID="{11A92B28-B287-4184-A5B1-97A720EF4F1E}" presName="imgShp" presStyleLbl="fgImgPlace1" presStyleIdx="1" presStyleCnt="2" custLinFactNeighborX="-19757"/>
      <dgm:spPr>
        <a:blipFill rotWithShape="1">
          <a:blip xmlns:r="http://schemas.openxmlformats.org/officeDocument/2006/relationships" r:embed="rId2"/>
          <a:stretch>
            <a:fillRect/>
          </a:stretch>
        </a:blipFill>
      </dgm:spPr>
    </dgm:pt>
    <dgm:pt modelId="{C223A7C6-04AD-4D43-849C-1A0D781D3D31}" type="pres">
      <dgm:prSet presAssocID="{11A92B28-B287-4184-A5B1-97A720EF4F1E}" presName="txShp" presStyleLbl="node1" presStyleIdx="1" presStyleCnt="2" custScaleX="127416" custScaleY="112256" custLinFactNeighborX="9">
        <dgm:presLayoutVars>
          <dgm:bulletEnabled val="1"/>
        </dgm:presLayoutVars>
      </dgm:prSet>
      <dgm:spPr/>
      <dgm:t>
        <a:bodyPr/>
        <a:lstStyle/>
        <a:p>
          <a:endParaRPr lang="es-EC"/>
        </a:p>
      </dgm:t>
    </dgm:pt>
  </dgm:ptLst>
  <dgm:cxnLst>
    <dgm:cxn modelId="{20A2C88E-70CA-43D6-B6A5-597BDFA95AA2}" type="presOf" srcId="{88FECC06-291B-4DDA-9D2B-BFE7B7CC1413}" destId="{C223A7C6-04AD-4D43-849C-1A0D781D3D31}" srcOrd="0" destOrd="2" presId="urn:microsoft.com/office/officeart/2005/8/layout/vList3"/>
    <dgm:cxn modelId="{9AB3DD6B-7406-4F17-805E-4BEC40D1FA8B}" type="presOf" srcId="{65EF4194-C242-4A7F-8FCF-9D5EBD266E07}" destId="{3C264BFA-5E60-4B67-B3F2-50331867362C}" srcOrd="0" destOrd="2" presId="urn:microsoft.com/office/officeart/2005/8/layout/vList3"/>
    <dgm:cxn modelId="{428A3A93-F137-4F24-9C4C-43DFBB01DA19}" type="presOf" srcId="{4F4E785D-6F53-4E8A-A4BB-7CEB1D75A5D7}" destId="{C223A7C6-04AD-4D43-849C-1A0D781D3D31}" srcOrd="0" destOrd="1" presId="urn:microsoft.com/office/officeart/2005/8/layout/vList3"/>
    <dgm:cxn modelId="{9745CA90-553A-4EE3-9B63-E756631DF718}" type="presOf" srcId="{53A7EC24-7F8F-459F-B641-1108E3FBF7E4}" destId="{3C264BFA-5E60-4B67-B3F2-50331867362C}" srcOrd="0" destOrd="0" presId="urn:microsoft.com/office/officeart/2005/8/layout/vList3"/>
    <dgm:cxn modelId="{16DAB416-E1D2-4383-9010-1BEF64F7A95E}" srcId="{53A7EC24-7F8F-459F-B641-1108E3FBF7E4}" destId="{C3ADFEF9-5987-4F39-8BC3-1EFF3FE8628C}" srcOrd="2" destOrd="0" parTransId="{FA8091EA-F024-41DE-93E3-498B3084CDB6}" sibTransId="{04BF0895-6FB1-4326-95D7-9E20B584F383}"/>
    <dgm:cxn modelId="{95A9A4D7-19C3-4431-A7F1-FC124217AEEB}" srcId="{53A7EC24-7F8F-459F-B641-1108E3FBF7E4}" destId="{DC0B09A2-CCD7-4FA3-BCE1-AAB191B70816}" srcOrd="0" destOrd="0" parTransId="{927CA896-872C-4E79-B2C5-F4099B0C4837}" sibTransId="{696118B1-C2CA-465D-BF4A-F970C5C68E24}"/>
    <dgm:cxn modelId="{DA0726B4-12D6-4CF1-91D4-C6EB9939DF00}" srcId="{C2068E8E-289C-4306-B24E-B4D2ADD355F8}" destId="{11A92B28-B287-4184-A5B1-97A720EF4F1E}" srcOrd="1" destOrd="0" parTransId="{6BEB2F00-0BF5-4B66-8888-3FF09C624A0D}" sibTransId="{385C3E85-AE7E-46C9-B03C-375D4465DA6D}"/>
    <dgm:cxn modelId="{CAE39781-C7C3-4896-A031-7F3658BD0E39}" type="presOf" srcId="{06C32F6D-647B-4D77-B0C9-84F43CBBA06F}" destId="{C223A7C6-04AD-4D43-849C-1A0D781D3D31}" srcOrd="0" destOrd="3" presId="urn:microsoft.com/office/officeart/2005/8/layout/vList3"/>
    <dgm:cxn modelId="{F49ADD28-A921-4933-A3D5-6A9DDDB89A62}" type="presOf" srcId="{DC0B09A2-CCD7-4FA3-BCE1-AAB191B70816}" destId="{3C264BFA-5E60-4B67-B3F2-50331867362C}" srcOrd="0" destOrd="1" presId="urn:microsoft.com/office/officeart/2005/8/layout/vList3"/>
    <dgm:cxn modelId="{8E5D8DD4-1FE4-4915-B667-BA5F77D02530}" type="presOf" srcId="{11A92B28-B287-4184-A5B1-97A720EF4F1E}" destId="{C223A7C6-04AD-4D43-849C-1A0D781D3D31}" srcOrd="0" destOrd="0" presId="urn:microsoft.com/office/officeart/2005/8/layout/vList3"/>
    <dgm:cxn modelId="{72D0A3DA-F423-4147-880F-2598C0393DF6}" srcId="{11A92B28-B287-4184-A5B1-97A720EF4F1E}" destId="{88FECC06-291B-4DDA-9D2B-BFE7B7CC1413}" srcOrd="1" destOrd="0" parTransId="{DEC6495D-EAFD-48FB-97F9-9212B6F6AE75}" sibTransId="{AB1AD230-5C85-451A-8CF6-10CE5CF9CED9}"/>
    <dgm:cxn modelId="{BC61DDFC-4493-48ED-B0E1-2FA8628B30AC}" type="presOf" srcId="{C2068E8E-289C-4306-B24E-B4D2ADD355F8}" destId="{381EF5E2-E4D9-4AA6-A3EB-1C99BE0AB668}" srcOrd="0" destOrd="0" presId="urn:microsoft.com/office/officeart/2005/8/layout/vList3"/>
    <dgm:cxn modelId="{F9A0190D-C1CB-4B0E-AA79-6C1207DE50E0}" srcId="{11A92B28-B287-4184-A5B1-97A720EF4F1E}" destId="{06C32F6D-647B-4D77-B0C9-84F43CBBA06F}" srcOrd="2" destOrd="0" parTransId="{B1E05334-3AFA-4245-B9EF-45742C959586}" sibTransId="{AF044676-D9CB-4292-8FE5-672FED866715}"/>
    <dgm:cxn modelId="{C3CEC7DB-D5D3-45F9-8BE4-61FC6C2F4B0C}" srcId="{11A92B28-B287-4184-A5B1-97A720EF4F1E}" destId="{4F4E785D-6F53-4E8A-A4BB-7CEB1D75A5D7}" srcOrd="0" destOrd="0" parTransId="{55411CC0-7B62-4141-94BD-CDFD31A375F9}" sibTransId="{A081080F-BFE8-4A8C-B123-7C0A906167E6}"/>
    <dgm:cxn modelId="{D32F8882-F2D2-452B-BDB1-92F22C7A616A}" srcId="{53A7EC24-7F8F-459F-B641-1108E3FBF7E4}" destId="{65EF4194-C242-4A7F-8FCF-9D5EBD266E07}" srcOrd="1" destOrd="0" parTransId="{A318B71E-BF66-483E-8280-275CC2F42D39}" sibTransId="{F453A01C-35B8-424C-94E9-C6D9E6F3C484}"/>
    <dgm:cxn modelId="{56358F47-5A2C-4C17-8513-6FAD22D2BA75}" type="presOf" srcId="{C3ADFEF9-5987-4F39-8BC3-1EFF3FE8628C}" destId="{3C264BFA-5E60-4B67-B3F2-50331867362C}" srcOrd="0" destOrd="3" presId="urn:microsoft.com/office/officeart/2005/8/layout/vList3"/>
    <dgm:cxn modelId="{99B6EDC3-5543-4F1A-850D-1A147BE0C4A9}" srcId="{C2068E8E-289C-4306-B24E-B4D2ADD355F8}" destId="{53A7EC24-7F8F-459F-B641-1108E3FBF7E4}" srcOrd="0" destOrd="0" parTransId="{B2D3ADDC-1657-478A-A052-D9DF7660004D}" sibTransId="{89E740BA-4B5C-4DB7-A247-B7F46CC3D964}"/>
    <dgm:cxn modelId="{CFD2E3C5-F930-4800-8F5B-9F71738F14B9}" type="presParOf" srcId="{381EF5E2-E4D9-4AA6-A3EB-1C99BE0AB668}" destId="{5ABCF821-27EC-48F8-9E4A-C3DD9AEB8E85}" srcOrd="0" destOrd="0" presId="urn:microsoft.com/office/officeart/2005/8/layout/vList3"/>
    <dgm:cxn modelId="{626DCB57-8F86-42BB-8757-9CB8ADEB8E2A}" type="presParOf" srcId="{5ABCF821-27EC-48F8-9E4A-C3DD9AEB8E85}" destId="{9802DE5D-730E-467E-80EC-56D3C42F449C}" srcOrd="0" destOrd="0" presId="urn:microsoft.com/office/officeart/2005/8/layout/vList3"/>
    <dgm:cxn modelId="{51B21D7C-A169-47B4-94B6-C3BA8990F8E8}" type="presParOf" srcId="{5ABCF821-27EC-48F8-9E4A-C3DD9AEB8E85}" destId="{3C264BFA-5E60-4B67-B3F2-50331867362C}" srcOrd="1" destOrd="0" presId="urn:microsoft.com/office/officeart/2005/8/layout/vList3"/>
    <dgm:cxn modelId="{42EEAE83-E2FF-4CE7-8914-D177899090FA}" type="presParOf" srcId="{381EF5E2-E4D9-4AA6-A3EB-1C99BE0AB668}" destId="{BA0A6A8A-D9B2-4AFF-BE2A-459E720F1B13}" srcOrd="1" destOrd="0" presId="urn:microsoft.com/office/officeart/2005/8/layout/vList3"/>
    <dgm:cxn modelId="{63D1EB3A-2AF1-43E2-89DE-025A965F831D}" type="presParOf" srcId="{381EF5E2-E4D9-4AA6-A3EB-1C99BE0AB668}" destId="{A88FD965-BD3F-4EE7-897D-64A7113C7B08}" srcOrd="2" destOrd="0" presId="urn:microsoft.com/office/officeart/2005/8/layout/vList3"/>
    <dgm:cxn modelId="{8191A245-67E5-48BE-A9BA-F109879EC16C}" type="presParOf" srcId="{A88FD965-BD3F-4EE7-897D-64A7113C7B08}" destId="{E777725A-EFF0-4A1D-B189-E5EDA4C8A096}" srcOrd="0" destOrd="0" presId="urn:microsoft.com/office/officeart/2005/8/layout/vList3"/>
    <dgm:cxn modelId="{3E4844AE-03FA-4FBA-9299-CBBE0123DEC2}" type="presParOf" srcId="{A88FD965-BD3F-4EE7-897D-64A7113C7B08}" destId="{C223A7C6-04AD-4D43-849C-1A0D781D3D31}"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A637B6B-0253-4D2F-A550-09A6E1B42DE6}" type="doc">
      <dgm:prSet loTypeId="urn:microsoft.com/office/officeart/2008/layout/AlternatingPictureBlocks" loCatId="picture" qsTypeId="urn:microsoft.com/office/officeart/2005/8/quickstyle/simple1" qsCatId="simple" csTypeId="urn:microsoft.com/office/officeart/2005/8/colors/accent3_2" csCatId="accent3" phldr="1"/>
      <dgm:spPr/>
    </dgm:pt>
    <dgm:pt modelId="{6627FFF3-3263-4BF8-AC28-65CDD91FB164}">
      <dgm:prSet phldrT="[Texto]"/>
      <dgm:spPr/>
      <dgm:t>
        <a:bodyPr/>
        <a:lstStyle/>
        <a:p>
          <a:r>
            <a:rPr lang="es-EC" dirty="0" smtClean="0"/>
            <a:t>SALIDAS A RELÉ</a:t>
          </a:r>
          <a:endParaRPr lang="es-EC" dirty="0"/>
        </a:p>
      </dgm:t>
    </dgm:pt>
    <dgm:pt modelId="{6D0243A4-CEA1-48BF-9A39-4DA37583F58C}" type="parTrans" cxnId="{93B72C29-3B80-4CC7-85B4-F204F17E744D}">
      <dgm:prSet/>
      <dgm:spPr/>
      <dgm:t>
        <a:bodyPr/>
        <a:lstStyle/>
        <a:p>
          <a:endParaRPr lang="es-EC"/>
        </a:p>
      </dgm:t>
    </dgm:pt>
    <dgm:pt modelId="{45684244-EDFC-4C17-90C7-4D1295CE1E4E}" type="sibTrans" cxnId="{93B72C29-3B80-4CC7-85B4-F204F17E744D}">
      <dgm:prSet/>
      <dgm:spPr/>
      <dgm:t>
        <a:bodyPr/>
        <a:lstStyle/>
        <a:p>
          <a:endParaRPr lang="es-EC"/>
        </a:p>
      </dgm:t>
    </dgm:pt>
    <dgm:pt modelId="{AF9A6C0F-3485-4A37-881A-B937DE16A880}">
      <dgm:prSet phldrT="[Texto]"/>
      <dgm:spPr/>
      <dgm:t>
        <a:bodyPr/>
        <a:lstStyle/>
        <a:p>
          <a:r>
            <a:rPr lang="es-EC" dirty="0" smtClean="0"/>
            <a:t>SALIDA ANALÓGICA</a:t>
          </a:r>
          <a:endParaRPr lang="es-EC" dirty="0"/>
        </a:p>
      </dgm:t>
    </dgm:pt>
    <dgm:pt modelId="{2F2E731C-6ECB-493D-9474-8B921183B293}" type="parTrans" cxnId="{CC3CE75B-8509-48A4-A693-03F052B486A7}">
      <dgm:prSet/>
      <dgm:spPr/>
      <dgm:t>
        <a:bodyPr/>
        <a:lstStyle/>
        <a:p>
          <a:endParaRPr lang="es-EC"/>
        </a:p>
      </dgm:t>
    </dgm:pt>
    <dgm:pt modelId="{71730A33-0118-431A-98D7-0D690A381275}" type="sibTrans" cxnId="{CC3CE75B-8509-48A4-A693-03F052B486A7}">
      <dgm:prSet/>
      <dgm:spPr/>
      <dgm:t>
        <a:bodyPr/>
        <a:lstStyle/>
        <a:p>
          <a:endParaRPr lang="es-EC"/>
        </a:p>
      </dgm:t>
    </dgm:pt>
    <dgm:pt modelId="{26770C49-3DB1-457A-994A-6186C87A854F}">
      <dgm:prSet phldrT="[Texto]"/>
      <dgm:spPr/>
      <dgm:t>
        <a:bodyPr/>
        <a:lstStyle/>
        <a:p>
          <a:r>
            <a:rPr lang="es-EC" dirty="0" smtClean="0"/>
            <a:t>Salida 24VDC Válvula Neumática</a:t>
          </a:r>
          <a:endParaRPr lang="es-EC" dirty="0"/>
        </a:p>
      </dgm:t>
    </dgm:pt>
    <dgm:pt modelId="{46704568-E56C-4931-B6AF-D942DC3D0D0E}" type="parTrans" cxnId="{6B1D12D5-7AD8-42E0-B16E-9D884B514DC5}">
      <dgm:prSet/>
      <dgm:spPr/>
      <dgm:t>
        <a:bodyPr/>
        <a:lstStyle/>
        <a:p>
          <a:endParaRPr lang="es-EC"/>
        </a:p>
      </dgm:t>
    </dgm:pt>
    <dgm:pt modelId="{BDE77CB9-812F-45EF-ADC0-41D4D01EDFC3}" type="sibTrans" cxnId="{6B1D12D5-7AD8-42E0-B16E-9D884B514DC5}">
      <dgm:prSet/>
      <dgm:spPr/>
      <dgm:t>
        <a:bodyPr/>
        <a:lstStyle/>
        <a:p>
          <a:endParaRPr lang="es-EC"/>
        </a:p>
      </dgm:t>
    </dgm:pt>
    <dgm:pt modelId="{5A638381-D835-41E5-9A42-4612408D74F8}">
      <dgm:prSet phldrT="[Texto]"/>
      <dgm:spPr/>
      <dgm:t>
        <a:bodyPr/>
        <a:lstStyle/>
        <a:p>
          <a:r>
            <a:rPr lang="es-EC" dirty="0" smtClean="0"/>
            <a:t>Conversión PWM a salida 0-10 VDC</a:t>
          </a:r>
          <a:endParaRPr lang="es-EC" dirty="0"/>
        </a:p>
      </dgm:t>
    </dgm:pt>
    <dgm:pt modelId="{A4077FED-FB8E-463B-9691-E8213AF65655}" type="parTrans" cxnId="{D709B78E-4375-4AC8-84B1-A1D4B32A8D84}">
      <dgm:prSet/>
      <dgm:spPr/>
      <dgm:t>
        <a:bodyPr/>
        <a:lstStyle/>
        <a:p>
          <a:endParaRPr lang="es-EC"/>
        </a:p>
      </dgm:t>
    </dgm:pt>
    <dgm:pt modelId="{F9B87A33-1057-47E1-833C-20621B7DB23A}" type="sibTrans" cxnId="{D709B78E-4375-4AC8-84B1-A1D4B32A8D84}">
      <dgm:prSet/>
      <dgm:spPr/>
      <dgm:t>
        <a:bodyPr/>
        <a:lstStyle/>
        <a:p>
          <a:endParaRPr lang="es-EC"/>
        </a:p>
      </dgm:t>
    </dgm:pt>
    <dgm:pt modelId="{F2841B0B-2866-4DEF-9CD4-CE53D1F1206B}">
      <dgm:prSet phldrT="[Texto]"/>
      <dgm:spPr/>
      <dgm:t>
        <a:bodyPr/>
        <a:lstStyle/>
        <a:p>
          <a:r>
            <a:rPr lang="es-EC" dirty="0" smtClean="0"/>
            <a:t>Salida 24VDC Válvula Proporcional</a:t>
          </a:r>
          <a:endParaRPr lang="es-EC" dirty="0"/>
        </a:p>
      </dgm:t>
    </dgm:pt>
    <dgm:pt modelId="{4AF3A57A-27CA-4464-95B2-F522A98AF85A}" type="parTrans" cxnId="{899ECB60-7F7F-4C7D-99F7-A8241909A7DB}">
      <dgm:prSet/>
      <dgm:spPr/>
      <dgm:t>
        <a:bodyPr/>
        <a:lstStyle/>
        <a:p>
          <a:endParaRPr lang="es-EC"/>
        </a:p>
      </dgm:t>
    </dgm:pt>
    <dgm:pt modelId="{CF207EE5-2097-41B1-987E-94714D671C82}" type="sibTrans" cxnId="{899ECB60-7F7F-4C7D-99F7-A8241909A7DB}">
      <dgm:prSet/>
      <dgm:spPr/>
      <dgm:t>
        <a:bodyPr/>
        <a:lstStyle/>
        <a:p>
          <a:endParaRPr lang="es-EC"/>
        </a:p>
      </dgm:t>
    </dgm:pt>
    <dgm:pt modelId="{ED53ABF6-6829-4CB6-B2DE-E86E5E6B1B86}" type="pres">
      <dgm:prSet presAssocID="{EA637B6B-0253-4D2F-A550-09A6E1B42DE6}" presName="linearFlow" presStyleCnt="0">
        <dgm:presLayoutVars>
          <dgm:dir/>
          <dgm:resizeHandles val="exact"/>
        </dgm:presLayoutVars>
      </dgm:prSet>
      <dgm:spPr/>
    </dgm:pt>
    <dgm:pt modelId="{23B74549-05B1-43FB-8D8E-E194F0FF3304}" type="pres">
      <dgm:prSet presAssocID="{6627FFF3-3263-4BF8-AC28-65CDD91FB164}" presName="comp" presStyleCnt="0"/>
      <dgm:spPr/>
    </dgm:pt>
    <dgm:pt modelId="{2ECBBF1F-7E6E-4826-8C0A-C8B8CFC9C3DB}" type="pres">
      <dgm:prSet presAssocID="{6627FFF3-3263-4BF8-AC28-65CDD91FB164}" presName="rect2" presStyleLbl="node1" presStyleIdx="0" presStyleCnt="2">
        <dgm:presLayoutVars>
          <dgm:bulletEnabled val="1"/>
        </dgm:presLayoutVars>
      </dgm:prSet>
      <dgm:spPr/>
      <dgm:t>
        <a:bodyPr/>
        <a:lstStyle/>
        <a:p>
          <a:endParaRPr lang="es-EC"/>
        </a:p>
      </dgm:t>
    </dgm:pt>
    <dgm:pt modelId="{79E64940-270C-46C2-B2B7-4F58552D9D3A}" type="pres">
      <dgm:prSet presAssocID="{6627FFF3-3263-4BF8-AC28-65CDD91FB164}" presName="rect1" presStyleLbl="lnNode1" presStyleIdx="0" presStyleCnt="2"/>
      <dgm:spPr>
        <a:blipFill rotWithShape="1">
          <a:blip xmlns:r="http://schemas.openxmlformats.org/officeDocument/2006/relationships" r:embed="rId1"/>
          <a:stretch>
            <a:fillRect/>
          </a:stretch>
        </a:blipFill>
      </dgm:spPr>
    </dgm:pt>
    <dgm:pt modelId="{5F1FF57A-0B20-44BD-A6AF-DE7520FD7DE5}" type="pres">
      <dgm:prSet presAssocID="{45684244-EDFC-4C17-90C7-4D1295CE1E4E}" presName="sibTrans" presStyleCnt="0"/>
      <dgm:spPr/>
    </dgm:pt>
    <dgm:pt modelId="{BCE94D4F-CFB8-45B7-8364-240ADF4093FD}" type="pres">
      <dgm:prSet presAssocID="{AF9A6C0F-3485-4A37-881A-B937DE16A880}" presName="comp" presStyleCnt="0"/>
      <dgm:spPr/>
    </dgm:pt>
    <dgm:pt modelId="{0CAF3A78-D6D2-436E-A94C-75AE18D88090}" type="pres">
      <dgm:prSet presAssocID="{AF9A6C0F-3485-4A37-881A-B937DE16A880}" presName="rect2" presStyleLbl="node1" presStyleIdx="1" presStyleCnt="2" custScaleX="74466" custScaleY="85334" custLinFactNeighborX="-4513">
        <dgm:presLayoutVars>
          <dgm:bulletEnabled val="1"/>
        </dgm:presLayoutVars>
      </dgm:prSet>
      <dgm:spPr/>
      <dgm:t>
        <a:bodyPr/>
        <a:lstStyle/>
        <a:p>
          <a:endParaRPr lang="es-EC"/>
        </a:p>
      </dgm:t>
    </dgm:pt>
    <dgm:pt modelId="{864788C7-36B8-48B8-8A77-67BC5190D8A7}" type="pres">
      <dgm:prSet presAssocID="{AF9A6C0F-3485-4A37-881A-B937DE16A880}" presName="rect1" presStyleLbl="lnNode1" presStyleIdx="1" presStyleCnt="2" custScaleX="163715"/>
      <dgm:spPr>
        <a:blipFill rotWithShape="1">
          <a:blip xmlns:r="http://schemas.openxmlformats.org/officeDocument/2006/relationships" r:embed="rId2"/>
          <a:stretch>
            <a:fillRect/>
          </a:stretch>
        </a:blipFill>
      </dgm:spPr>
    </dgm:pt>
  </dgm:ptLst>
  <dgm:cxnLst>
    <dgm:cxn modelId="{899ECB60-7F7F-4C7D-99F7-A8241909A7DB}" srcId="{6627FFF3-3263-4BF8-AC28-65CDD91FB164}" destId="{F2841B0B-2866-4DEF-9CD4-CE53D1F1206B}" srcOrd="1" destOrd="0" parTransId="{4AF3A57A-27CA-4464-95B2-F522A98AF85A}" sibTransId="{CF207EE5-2097-41B1-987E-94714D671C82}"/>
    <dgm:cxn modelId="{CC3CE75B-8509-48A4-A693-03F052B486A7}" srcId="{EA637B6B-0253-4D2F-A550-09A6E1B42DE6}" destId="{AF9A6C0F-3485-4A37-881A-B937DE16A880}" srcOrd="1" destOrd="0" parTransId="{2F2E731C-6ECB-493D-9474-8B921183B293}" sibTransId="{71730A33-0118-431A-98D7-0D690A381275}"/>
    <dgm:cxn modelId="{E701E7F9-6C49-49E9-9A9C-324EF8332327}" type="presOf" srcId="{AF9A6C0F-3485-4A37-881A-B937DE16A880}" destId="{0CAF3A78-D6D2-436E-A94C-75AE18D88090}" srcOrd="0" destOrd="0" presId="urn:microsoft.com/office/officeart/2008/layout/AlternatingPictureBlocks"/>
    <dgm:cxn modelId="{8CF73E69-C2B0-4E21-BB72-CF6796F5D0BC}" type="presOf" srcId="{EA637B6B-0253-4D2F-A550-09A6E1B42DE6}" destId="{ED53ABF6-6829-4CB6-B2DE-E86E5E6B1B86}" srcOrd="0" destOrd="0" presId="urn:microsoft.com/office/officeart/2008/layout/AlternatingPictureBlocks"/>
    <dgm:cxn modelId="{B3A4D23A-F7E2-4FB5-801E-7AE99D9F7BB7}" type="presOf" srcId="{F2841B0B-2866-4DEF-9CD4-CE53D1F1206B}" destId="{2ECBBF1F-7E6E-4826-8C0A-C8B8CFC9C3DB}" srcOrd="0" destOrd="2" presId="urn:microsoft.com/office/officeart/2008/layout/AlternatingPictureBlocks"/>
    <dgm:cxn modelId="{93B72C29-3B80-4CC7-85B4-F204F17E744D}" srcId="{EA637B6B-0253-4D2F-A550-09A6E1B42DE6}" destId="{6627FFF3-3263-4BF8-AC28-65CDD91FB164}" srcOrd="0" destOrd="0" parTransId="{6D0243A4-CEA1-48BF-9A39-4DA37583F58C}" sibTransId="{45684244-EDFC-4C17-90C7-4D1295CE1E4E}"/>
    <dgm:cxn modelId="{47A24FBE-6AD7-4845-841D-D635BA8E030B}" type="presOf" srcId="{6627FFF3-3263-4BF8-AC28-65CDD91FB164}" destId="{2ECBBF1F-7E6E-4826-8C0A-C8B8CFC9C3DB}" srcOrd="0" destOrd="0" presId="urn:microsoft.com/office/officeart/2008/layout/AlternatingPictureBlocks"/>
    <dgm:cxn modelId="{D709B78E-4375-4AC8-84B1-A1D4B32A8D84}" srcId="{AF9A6C0F-3485-4A37-881A-B937DE16A880}" destId="{5A638381-D835-41E5-9A42-4612408D74F8}" srcOrd="0" destOrd="0" parTransId="{A4077FED-FB8E-463B-9691-E8213AF65655}" sibTransId="{F9B87A33-1057-47E1-833C-20621B7DB23A}"/>
    <dgm:cxn modelId="{52A222BD-1AD5-4BA2-ABF9-13BF947606C0}" type="presOf" srcId="{26770C49-3DB1-457A-994A-6186C87A854F}" destId="{2ECBBF1F-7E6E-4826-8C0A-C8B8CFC9C3DB}" srcOrd="0" destOrd="1" presId="urn:microsoft.com/office/officeart/2008/layout/AlternatingPictureBlocks"/>
    <dgm:cxn modelId="{664D1D81-BDFE-4E12-86A0-12BB8A150DC9}" type="presOf" srcId="{5A638381-D835-41E5-9A42-4612408D74F8}" destId="{0CAF3A78-D6D2-436E-A94C-75AE18D88090}" srcOrd="0" destOrd="1" presId="urn:microsoft.com/office/officeart/2008/layout/AlternatingPictureBlocks"/>
    <dgm:cxn modelId="{6B1D12D5-7AD8-42E0-B16E-9D884B514DC5}" srcId="{6627FFF3-3263-4BF8-AC28-65CDD91FB164}" destId="{26770C49-3DB1-457A-994A-6186C87A854F}" srcOrd="0" destOrd="0" parTransId="{46704568-E56C-4931-B6AF-D942DC3D0D0E}" sibTransId="{BDE77CB9-812F-45EF-ADC0-41D4D01EDFC3}"/>
    <dgm:cxn modelId="{BCB462BB-0DBA-4088-9594-D6BD7214A9A1}" type="presParOf" srcId="{ED53ABF6-6829-4CB6-B2DE-E86E5E6B1B86}" destId="{23B74549-05B1-43FB-8D8E-E194F0FF3304}" srcOrd="0" destOrd="0" presId="urn:microsoft.com/office/officeart/2008/layout/AlternatingPictureBlocks"/>
    <dgm:cxn modelId="{B98FF835-22D1-4A8E-8065-C1CC5FEB677F}" type="presParOf" srcId="{23B74549-05B1-43FB-8D8E-E194F0FF3304}" destId="{2ECBBF1F-7E6E-4826-8C0A-C8B8CFC9C3DB}" srcOrd="0" destOrd="0" presId="urn:microsoft.com/office/officeart/2008/layout/AlternatingPictureBlocks"/>
    <dgm:cxn modelId="{9BDD6A9B-BCD9-4458-A72A-F1ECC625BD93}" type="presParOf" srcId="{23B74549-05B1-43FB-8D8E-E194F0FF3304}" destId="{79E64940-270C-46C2-B2B7-4F58552D9D3A}" srcOrd="1" destOrd="0" presId="urn:microsoft.com/office/officeart/2008/layout/AlternatingPictureBlocks"/>
    <dgm:cxn modelId="{0214D8C8-F50B-4A6E-B527-24483884E4AF}" type="presParOf" srcId="{ED53ABF6-6829-4CB6-B2DE-E86E5E6B1B86}" destId="{5F1FF57A-0B20-44BD-A6AF-DE7520FD7DE5}" srcOrd="1" destOrd="0" presId="urn:microsoft.com/office/officeart/2008/layout/AlternatingPictureBlocks"/>
    <dgm:cxn modelId="{8CEDFC6D-DB4E-4CDA-A8A8-91776A53A161}" type="presParOf" srcId="{ED53ABF6-6829-4CB6-B2DE-E86E5E6B1B86}" destId="{BCE94D4F-CFB8-45B7-8364-240ADF4093FD}" srcOrd="2" destOrd="0" presId="urn:microsoft.com/office/officeart/2008/layout/AlternatingPictureBlocks"/>
    <dgm:cxn modelId="{7F0CEA78-6A0F-415E-8CB7-BA950185B00B}" type="presParOf" srcId="{BCE94D4F-CFB8-45B7-8364-240ADF4093FD}" destId="{0CAF3A78-D6D2-436E-A94C-75AE18D88090}" srcOrd="0" destOrd="0" presId="urn:microsoft.com/office/officeart/2008/layout/AlternatingPictureBlocks"/>
    <dgm:cxn modelId="{BD95AE7A-7769-49B0-998F-C2820D4291E0}" type="presParOf" srcId="{BCE94D4F-CFB8-45B7-8364-240ADF4093FD}" destId="{864788C7-36B8-48B8-8A77-67BC5190D8A7}"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EFBF549-955E-48C9-9BB9-08A1EAD55575}" type="doc">
      <dgm:prSet loTypeId="urn:microsoft.com/office/officeart/2009/3/layout/SpiralPicture" loCatId="picture" qsTypeId="urn:microsoft.com/office/officeart/2005/8/quickstyle/simple1" qsCatId="simple" csTypeId="urn:microsoft.com/office/officeart/2005/8/colors/accent3_2" csCatId="accent3" phldr="1"/>
      <dgm:spPr/>
      <dgm:t>
        <a:bodyPr/>
        <a:lstStyle/>
        <a:p>
          <a:endParaRPr lang="es-EC"/>
        </a:p>
      </dgm:t>
    </dgm:pt>
    <dgm:pt modelId="{4636739D-B0D8-4076-A08D-374FD894D59E}">
      <dgm:prSet/>
      <dgm:spPr/>
      <dgm:t>
        <a:bodyPr/>
        <a:lstStyle/>
        <a:p>
          <a:r>
            <a:rPr lang="es-EC" dirty="0" smtClean="0"/>
            <a:t>PANEL</a:t>
          </a:r>
          <a:endParaRPr lang="es-EC" dirty="0"/>
        </a:p>
      </dgm:t>
    </dgm:pt>
    <dgm:pt modelId="{A92C60FB-FDE3-4F2B-86C3-490C93A24818}" type="parTrans" cxnId="{E15ED302-53ED-4D70-8E76-B99E82B03FFF}">
      <dgm:prSet/>
      <dgm:spPr/>
      <dgm:t>
        <a:bodyPr/>
        <a:lstStyle/>
        <a:p>
          <a:endParaRPr lang="es-EC"/>
        </a:p>
      </dgm:t>
    </dgm:pt>
    <dgm:pt modelId="{9528904A-A355-461D-B692-EBC536343180}" type="sibTrans" cxnId="{E15ED302-53ED-4D70-8E76-B99E82B03FFF}">
      <dgm:prSet/>
      <dgm:spPr>
        <a:blipFill rotWithShape="1">
          <a:blip xmlns:r="http://schemas.openxmlformats.org/officeDocument/2006/relationships" r:embed="rId1"/>
          <a:stretch>
            <a:fillRect/>
          </a:stretch>
        </a:blipFill>
      </dgm:spPr>
      <dgm:t>
        <a:bodyPr/>
        <a:lstStyle/>
        <a:p>
          <a:endParaRPr lang="es-EC"/>
        </a:p>
      </dgm:t>
    </dgm:pt>
    <dgm:pt modelId="{1CCA7199-AC39-4C42-A821-B55C5CE9B879}">
      <dgm:prSet/>
      <dgm:spPr/>
      <dgm:t>
        <a:bodyPr/>
        <a:lstStyle/>
        <a:p>
          <a:r>
            <a:rPr lang="es-EC" dirty="0" smtClean="0"/>
            <a:t>DISTIBUCIÓN</a:t>
          </a:r>
          <a:endParaRPr lang="es-EC" dirty="0"/>
        </a:p>
      </dgm:t>
    </dgm:pt>
    <dgm:pt modelId="{01A43029-7DEC-438F-8E99-92BB118C81FE}" type="parTrans" cxnId="{2973375B-A3D7-41EA-9512-9EE7C801587F}">
      <dgm:prSet/>
      <dgm:spPr/>
      <dgm:t>
        <a:bodyPr/>
        <a:lstStyle/>
        <a:p>
          <a:endParaRPr lang="es-EC"/>
        </a:p>
      </dgm:t>
    </dgm:pt>
    <dgm:pt modelId="{729BE0ED-F5B3-4D39-BBE9-7281C7C170A8}" type="sibTrans" cxnId="{2973375B-A3D7-41EA-9512-9EE7C801587F}">
      <dgm:prSet/>
      <dgm:spPr>
        <a:blipFill rotWithShape="1">
          <a:blip xmlns:r="http://schemas.openxmlformats.org/officeDocument/2006/relationships" r:embed="rId2"/>
          <a:stretch>
            <a:fillRect/>
          </a:stretch>
        </a:blipFill>
      </dgm:spPr>
      <dgm:t>
        <a:bodyPr/>
        <a:lstStyle/>
        <a:p>
          <a:endParaRPr lang="es-EC"/>
        </a:p>
      </dgm:t>
    </dgm:pt>
    <dgm:pt modelId="{10FDBE31-2E27-4544-835C-DBB5A72DAEC9}">
      <dgm:prSet/>
      <dgm:spPr/>
      <dgm:t>
        <a:bodyPr/>
        <a:lstStyle/>
        <a:p>
          <a:r>
            <a:rPr lang="es-EC" dirty="0" smtClean="0"/>
            <a:t>ELEMENTOS ELÉCTRICOS</a:t>
          </a:r>
          <a:endParaRPr lang="es-EC" dirty="0"/>
        </a:p>
      </dgm:t>
    </dgm:pt>
    <dgm:pt modelId="{DD1B6EE4-2E03-443B-AE18-25404F0739C8}" type="parTrans" cxnId="{A25855F9-62ED-45B7-896B-38D2E8194960}">
      <dgm:prSet/>
      <dgm:spPr/>
      <dgm:t>
        <a:bodyPr/>
        <a:lstStyle/>
        <a:p>
          <a:endParaRPr lang="es-EC"/>
        </a:p>
      </dgm:t>
    </dgm:pt>
    <dgm:pt modelId="{E0303EE4-B8FB-431C-9C2A-776379F35A1A}" type="sibTrans" cxnId="{A25855F9-62ED-45B7-896B-38D2E8194960}">
      <dgm:prSet/>
      <dgm:spPr>
        <a:blipFill rotWithShape="1">
          <a:blip xmlns:r="http://schemas.openxmlformats.org/officeDocument/2006/relationships" r:embed="rId3"/>
          <a:stretch>
            <a:fillRect/>
          </a:stretch>
        </a:blipFill>
      </dgm:spPr>
      <dgm:t>
        <a:bodyPr/>
        <a:lstStyle/>
        <a:p>
          <a:endParaRPr lang="es-EC"/>
        </a:p>
      </dgm:t>
    </dgm:pt>
    <dgm:pt modelId="{B4606293-9566-4E5A-894C-087F949A3D01}">
      <dgm:prSet/>
      <dgm:spPr/>
      <dgm:t>
        <a:bodyPr/>
        <a:lstStyle/>
        <a:p>
          <a:r>
            <a:rPr lang="es-EC" dirty="0" smtClean="0"/>
            <a:t>CONEXIONES</a:t>
          </a:r>
          <a:endParaRPr lang="es-EC" dirty="0"/>
        </a:p>
      </dgm:t>
    </dgm:pt>
    <dgm:pt modelId="{5BAF0989-772D-49CB-A29D-57D765DAED23}" type="parTrans" cxnId="{D39228C9-8181-425B-A92F-3600F3CC4928}">
      <dgm:prSet/>
      <dgm:spPr/>
      <dgm:t>
        <a:bodyPr/>
        <a:lstStyle/>
        <a:p>
          <a:endParaRPr lang="es-EC"/>
        </a:p>
      </dgm:t>
    </dgm:pt>
    <dgm:pt modelId="{57CB5725-6483-481D-B331-3C0B8AE50B29}" type="sibTrans" cxnId="{D39228C9-8181-425B-A92F-3600F3CC4928}">
      <dgm:prSet/>
      <dgm:spPr>
        <a:blipFill rotWithShape="1">
          <a:blip xmlns:r="http://schemas.openxmlformats.org/officeDocument/2006/relationships" r:embed="rId4"/>
          <a:stretch>
            <a:fillRect/>
          </a:stretch>
        </a:blipFill>
      </dgm:spPr>
      <dgm:t>
        <a:bodyPr/>
        <a:lstStyle/>
        <a:p>
          <a:endParaRPr lang="es-EC"/>
        </a:p>
      </dgm:t>
    </dgm:pt>
    <dgm:pt modelId="{5D29F283-4F2E-4248-850C-05686178D9F6}">
      <dgm:prSet/>
      <dgm:spPr/>
      <dgm:t>
        <a:bodyPr/>
        <a:lstStyle/>
        <a:p>
          <a:r>
            <a:rPr lang="es-EC" dirty="0" smtClean="0"/>
            <a:t>ACRILICO</a:t>
          </a:r>
          <a:endParaRPr lang="es-EC" dirty="0"/>
        </a:p>
      </dgm:t>
    </dgm:pt>
    <dgm:pt modelId="{B38127FE-8528-412A-A17A-3D654E8819E1}" type="parTrans" cxnId="{EDB74FDE-FE1C-44A3-B901-65B872A0CD93}">
      <dgm:prSet/>
      <dgm:spPr/>
      <dgm:t>
        <a:bodyPr/>
        <a:lstStyle/>
        <a:p>
          <a:endParaRPr lang="es-EC"/>
        </a:p>
      </dgm:t>
    </dgm:pt>
    <dgm:pt modelId="{9D423FE4-F207-4852-999B-3A5CCBF76AD0}" type="sibTrans" cxnId="{EDB74FDE-FE1C-44A3-B901-65B872A0CD93}">
      <dgm:prSet/>
      <dgm:spPr>
        <a:blipFill rotWithShape="1">
          <a:blip xmlns:r="http://schemas.openxmlformats.org/officeDocument/2006/relationships" r:embed="rId5"/>
          <a:stretch>
            <a:fillRect/>
          </a:stretch>
        </a:blipFill>
      </dgm:spPr>
      <dgm:t>
        <a:bodyPr/>
        <a:lstStyle/>
        <a:p>
          <a:endParaRPr lang="es-EC"/>
        </a:p>
      </dgm:t>
    </dgm:pt>
    <dgm:pt modelId="{E5C50B34-DB5F-4095-ACCB-95B872433444}" type="pres">
      <dgm:prSet presAssocID="{3EFBF549-955E-48C9-9BB9-08A1EAD55575}" presName="Name0" presStyleCnt="0">
        <dgm:presLayoutVars>
          <dgm:chMax val="5"/>
          <dgm:dir/>
        </dgm:presLayoutVars>
      </dgm:prSet>
      <dgm:spPr/>
      <dgm:t>
        <a:bodyPr/>
        <a:lstStyle/>
        <a:p>
          <a:endParaRPr lang="es-EC"/>
        </a:p>
      </dgm:t>
    </dgm:pt>
    <dgm:pt modelId="{1307A111-360A-4D73-8F36-56C5E5FD054B}" type="pres">
      <dgm:prSet presAssocID="{3EFBF549-955E-48C9-9BB9-08A1EAD55575}" presName="picts" presStyleCnt="0"/>
      <dgm:spPr/>
    </dgm:pt>
    <dgm:pt modelId="{F71746AA-543B-4389-BEBF-125A99B96825}" type="pres">
      <dgm:prSet presAssocID="{3EFBF549-955E-48C9-9BB9-08A1EAD55575}" presName="space1" presStyleCnt="0"/>
      <dgm:spPr/>
    </dgm:pt>
    <dgm:pt modelId="{19053F9D-02AE-4368-9A2E-C9EC3FF7C8D9}" type="pres">
      <dgm:prSet presAssocID="{3EFBF549-955E-48C9-9BB9-08A1EAD55575}" presName="space2" presStyleCnt="0"/>
      <dgm:spPr/>
    </dgm:pt>
    <dgm:pt modelId="{C6515838-43A1-48AB-9971-32DB9066646E}" type="pres">
      <dgm:prSet presAssocID="{9528904A-A355-461D-B692-EBC536343180}" presName="pictA1" presStyleCnt="0"/>
      <dgm:spPr/>
    </dgm:pt>
    <dgm:pt modelId="{3DC3320E-0A15-4EA4-9662-BD21328323D9}" type="pres">
      <dgm:prSet presAssocID="{9528904A-A355-461D-B692-EBC536343180}" presName="imageRepeatNode" presStyleLbl="alignNode1" presStyleIdx="0" presStyleCnt="5" custScaleX="125771" custLinFactNeighborX="-10399"/>
      <dgm:spPr/>
      <dgm:t>
        <a:bodyPr/>
        <a:lstStyle/>
        <a:p>
          <a:endParaRPr lang="es-EC"/>
        </a:p>
      </dgm:t>
    </dgm:pt>
    <dgm:pt modelId="{5211DFC5-FF5C-45F3-A22E-57B6CFA982D5}" type="pres">
      <dgm:prSet presAssocID="{9528904A-A355-461D-B692-EBC536343180}" presName="oneDotPict" presStyleCnt="0"/>
      <dgm:spPr/>
    </dgm:pt>
    <dgm:pt modelId="{C4D144DD-8643-454F-B50F-96059D19434B}" type="pres">
      <dgm:prSet presAssocID="{9528904A-A355-461D-B692-EBC536343180}" presName="dotPict_11" presStyleLbl="solidFgAcc1" presStyleIdx="0" presStyleCnt="30"/>
      <dgm:spPr/>
    </dgm:pt>
    <dgm:pt modelId="{B2321C6E-22E1-4ADD-918A-94B2ECC12CE9}" type="pres">
      <dgm:prSet presAssocID="{729BE0ED-F5B3-4D39-BBE9-7281C7C170A8}" presName="pictA2" presStyleCnt="0"/>
      <dgm:spPr/>
    </dgm:pt>
    <dgm:pt modelId="{550DFD35-FC99-49D5-BA38-DE1C76B29AF7}" type="pres">
      <dgm:prSet presAssocID="{729BE0ED-F5B3-4D39-BBE9-7281C7C170A8}" presName="imageRepeatNode" presStyleLbl="alignNode1" presStyleIdx="1" presStyleCnt="5" custScaleX="111012" custLinFactNeighborX="13532"/>
      <dgm:spPr/>
      <dgm:t>
        <a:bodyPr/>
        <a:lstStyle/>
        <a:p>
          <a:endParaRPr lang="es-EC"/>
        </a:p>
      </dgm:t>
    </dgm:pt>
    <dgm:pt modelId="{54D07C96-B7F7-4921-A144-C58FE98806CB}" type="pres">
      <dgm:prSet presAssocID="{729BE0ED-F5B3-4D39-BBE9-7281C7C170A8}" presName="twoDotsPict" presStyleCnt="0"/>
      <dgm:spPr/>
    </dgm:pt>
    <dgm:pt modelId="{322CBF74-9A07-43A2-B0DA-C048209655AB}" type="pres">
      <dgm:prSet presAssocID="{729BE0ED-F5B3-4D39-BBE9-7281C7C170A8}" presName="dotPict_21" presStyleLbl="solidFgAcc1" presStyleIdx="1" presStyleCnt="30"/>
      <dgm:spPr/>
    </dgm:pt>
    <dgm:pt modelId="{8377215D-3168-4AF1-A665-AC57AA650AE5}" type="pres">
      <dgm:prSet presAssocID="{729BE0ED-F5B3-4D39-BBE9-7281C7C170A8}" presName="dotPict_22" presStyleLbl="solidFgAcc1" presStyleIdx="2" presStyleCnt="30"/>
      <dgm:spPr/>
    </dgm:pt>
    <dgm:pt modelId="{761FF12B-716D-4C57-80D1-3F7DD004557E}" type="pres">
      <dgm:prSet presAssocID="{E0303EE4-B8FB-431C-9C2A-776379F35A1A}" presName="pictA3" presStyleCnt="0"/>
      <dgm:spPr/>
    </dgm:pt>
    <dgm:pt modelId="{54A4E150-0997-491E-9137-C2DBA7EDF09B}" type="pres">
      <dgm:prSet presAssocID="{E0303EE4-B8FB-431C-9C2A-776379F35A1A}" presName="imageRepeatNode" presStyleLbl="alignNode1" presStyleIdx="2" presStyleCnt="5" custLinFactNeighborX="22178"/>
      <dgm:spPr/>
      <dgm:t>
        <a:bodyPr/>
        <a:lstStyle/>
        <a:p>
          <a:endParaRPr lang="es-EC"/>
        </a:p>
      </dgm:t>
    </dgm:pt>
    <dgm:pt modelId="{FCAF59AA-5D01-4946-865A-D6C9B81D706D}" type="pres">
      <dgm:prSet presAssocID="{E0303EE4-B8FB-431C-9C2A-776379F35A1A}" presName="threeDotsPict" presStyleCnt="0"/>
      <dgm:spPr/>
    </dgm:pt>
    <dgm:pt modelId="{E8DBFAB5-28B3-4938-B8D0-4E631628D61E}" type="pres">
      <dgm:prSet presAssocID="{E0303EE4-B8FB-431C-9C2A-776379F35A1A}" presName="dotPict_31" presStyleLbl="solidFgAcc1" presStyleIdx="3" presStyleCnt="30"/>
      <dgm:spPr/>
    </dgm:pt>
    <dgm:pt modelId="{915E1137-6E8F-4859-8CC1-53353B927B4F}" type="pres">
      <dgm:prSet presAssocID="{E0303EE4-B8FB-431C-9C2A-776379F35A1A}" presName="dotPict_32" presStyleLbl="solidFgAcc1" presStyleIdx="4" presStyleCnt="30"/>
      <dgm:spPr/>
    </dgm:pt>
    <dgm:pt modelId="{CC2F5E1D-2951-4EB9-8967-A90DDC79B445}" type="pres">
      <dgm:prSet presAssocID="{E0303EE4-B8FB-431C-9C2A-776379F35A1A}" presName="dotPict_33" presStyleLbl="solidFgAcc1" presStyleIdx="5" presStyleCnt="30"/>
      <dgm:spPr/>
    </dgm:pt>
    <dgm:pt modelId="{8D037888-EE57-44A4-ABF5-2C58757AF3B2}" type="pres">
      <dgm:prSet presAssocID="{57CB5725-6483-481D-B331-3C0B8AE50B29}" presName="pictA4" presStyleCnt="0"/>
      <dgm:spPr/>
    </dgm:pt>
    <dgm:pt modelId="{97021D30-9024-4ADC-9F28-BF4B1AF495C1}" type="pres">
      <dgm:prSet presAssocID="{57CB5725-6483-481D-B331-3C0B8AE50B29}" presName="imageRepeatNode" presStyleLbl="alignNode1" presStyleIdx="3" presStyleCnt="5" custScaleX="126432" custLinFactNeighborX="30171"/>
      <dgm:spPr/>
      <dgm:t>
        <a:bodyPr/>
        <a:lstStyle/>
        <a:p>
          <a:endParaRPr lang="es-EC"/>
        </a:p>
      </dgm:t>
    </dgm:pt>
    <dgm:pt modelId="{A3E84AEC-AA7C-4A8C-97F3-EFD199F5D0C7}" type="pres">
      <dgm:prSet presAssocID="{57CB5725-6483-481D-B331-3C0B8AE50B29}" presName="fourDotsPict" presStyleCnt="0"/>
      <dgm:spPr/>
    </dgm:pt>
    <dgm:pt modelId="{F69F2D17-5583-4326-BAAE-5B2F26B4F906}" type="pres">
      <dgm:prSet presAssocID="{57CB5725-6483-481D-B331-3C0B8AE50B29}" presName="dotPict_41" presStyleLbl="solidFgAcc1" presStyleIdx="6" presStyleCnt="30"/>
      <dgm:spPr/>
    </dgm:pt>
    <dgm:pt modelId="{3A5B4BB4-550E-4EA3-8B0D-26D5F1492F16}" type="pres">
      <dgm:prSet presAssocID="{57CB5725-6483-481D-B331-3C0B8AE50B29}" presName="dotPict_42" presStyleLbl="solidFgAcc1" presStyleIdx="7" presStyleCnt="30"/>
      <dgm:spPr/>
    </dgm:pt>
    <dgm:pt modelId="{C708150E-7374-49A5-BED0-6F56D4BF0B2A}" type="pres">
      <dgm:prSet presAssocID="{57CB5725-6483-481D-B331-3C0B8AE50B29}" presName="dotPict_43" presStyleLbl="solidFgAcc1" presStyleIdx="8" presStyleCnt="30"/>
      <dgm:spPr/>
    </dgm:pt>
    <dgm:pt modelId="{0CD1068C-7B8D-4DE7-93B4-ADD2ACD73941}" type="pres">
      <dgm:prSet presAssocID="{57CB5725-6483-481D-B331-3C0B8AE50B29}" presName="dotPict_44" presStyleLbl="solidFgAcc1" presStyleIdx="9" presStyleCnt="30"/>
      <dgm:spPr/>
    </dgm:pt>
    <dgm:pt modelId="{6D3B4AF3-B484-469C-8B1E-0939F0F876B7}" type="pres">
      <dgm:prSet presAssocID="{9D423FE4-F207-4852-999B-3A5CCBF76AD0}" presName="pictA5" presStyleCnt="0"/>
      <dgm:spPr/>
    </dgm:pt>
    <dgm:pt modelId="{F3246C79-0624-4BD9-B988-5DE53EC58C12}" type="pres">
      <dgm:prSet presAssocID="{9D423FE4-F207-4852-999B-3A5CCBF76AD0}" presName="imageRepeatNode" presStyleLbl="alignNode1" presStyleIdx="4" presStyleCnt="5" custScaleX="126432" custLinFactNeighborX="30171"/>
      <dgm:spPr/>
      <dgm:t>
        <a:bodyPr/>
        <a:lstStyle/>
        <a:p>
          <a:endParaRPr lang="es-EC"/>
        </a:p>
      </dgm:t>
    </dgm:pt>
    <dgm:pt modelId="{69860E39-25A5-44EC-BC17-D10DAF6AB770}" type="pres">
      <dgm:prSet presAssocID="{9D423FE4-F207-4852-999B-3A5CCBF76AD0}" presName="fiveDotsPict" presStyleCnt="0"/>
      <dgm:spPr/>
    </dgm:pt>
    <dgm:pt modelId="{CCE0C387-E034-41F3-BD43-FC7AD3D34D55}" type="pres">
      <dgm:prSet presAssocID="{9D423FE4-F207-4852-999B-3A5CCBF76AD0}" presName="dotPict_51" presStyleLbl="solidFgAcc1" presStyleIdx="10" presStyleCnt="30"/>
      <dgm:spPr/>
    </dgm:pt>
    <dgm:pt modelId="{F5F975DC-A68F-4170-A19B-E04BA8E56510}" type="pres">
      <dgm:prSet presAssocID="{9D423FE4-F207-4852-999B-3A5CCBF76AD0}" presName="dotPict_52" presStyleLbl="solidFgAcc1" presStyleIdx="11" presStyleCnt="30"/>
      <dgm:spPr/>
    </dgm:pt>
    <dgm:pt modelId="{BF5CE1C9-83F1-43C2-BA8E-CEE0B94E8EED}" type="pres">
      <dgm:prSet presAssocID="{9D423FE4-F207-4852-999B-3A5CCBF76AD0}" presName="dotPict_53" presStyleLbl="solidFgAcc1" presStyleIdx="12" presStyleCnt="30"/>
      <dgm:spPr/>
    </dgm:pt>
    <dgm:pt modelId="{A1036C00-DD11-4711-AB39-0E2B11CB733C}" type="pres">
      <dgm:prSet presAssocID="{9D423FE4-F207-4852-999B-3A5CCBF76AD0}" presName="dotPict_54" presStyleLbl="solidFgAcc1" presStyleIdx="13" presStyleCnt="30"/>
      <dgm:spPr/>
    </dgm:pt>
    <dgm:pt modelId="{3FD659FC-EC47-4936-BC38-9D00C95F1431}" type="pres">
      <dgm:prSet presAssocID="{9D423FE4-F207-4852-999B-3A5CCBF76AD0}" presName="dotPict_55" presStyleLbl="solidFgAcc1" presStyleIdx="14" presStyleCnt="30"/>
      <dgm:spPr/>
    </dgm:pt>
    <dgm:pt modelId="{CC3EC84E-A091-4076-9A96-AF9230937A09}" type="pres">
      <dgm:prSet presAssocID="{3EFBF549-955E-48C9-9BB9-08A1EAD55575}" presName="txLine" presStyleCnt="0"/>
      <dgm:spPr/>
    </dgm:pt>
    <dgm:pt modelId="{F77D068D-1B9C-4095-81EB-810B313BCE34}" type="pres">
      <dgm:prSet presAssocID="{4636739D-B0D8-4076-A08D-374FD894D59E}" presName="oneDotTx" presStyleCnt="0"/>
      <dgm:spPr/>
    </dgm:pt>
    <dgm:pt modelId="{50EF204F-CA8D-4AF5-B3AD-C3E4B0DA4779}" type="pres">
      <dgm:prSet presAssocID="{4636739D-B0D8-4076-A08D-374FD894D59E}" presName="dotTx_11" presStyleLbl="solidFgAcc1" presStyleIdx="15" presStyleCnt="30"/>
      <dgm:spPr/>
    </dgm:pt>
    <dgm:pt modelId="{92FECA70-F817-499D-A978-B07CC0CAC53C}" type="pres">
      <dgm:prSet presAssocID="{4636739D-B0D8-4076-A08D-374FD894D59E}" presName="Name37" presStyleLbl="revTx" presStyleIdx="0" presStyleCnt="5">
        <dgm:presLayoutVars>
          <dgm:bulletEnabled val="1"/>
        </dgm:presLayoutVars>
      </dgm:prSet>
      <dgm:spPr/>
      <dgm:t>
        <a:bodyPr/>
        <a:lstStyle/>
        <a:p>
          <a:endParaRPr lang="es-EC"/>
        </a:p>
      </dgm:t>
    </dgm:pt>
    <dgm:pt modelId="{44D59B93-37AE-4448-B752-18EDBFC60C40}" type="pres">
      <dgm:prSet presAssocID="{1CCA7199-AC39-4C42-A821-B55C5CE9B879}" presName="twoDotsTx" presStyleCnt="0"/>
      <dgm:spPr/>
    </dgm:pt>
    <dgm:pt modelId="{24585AA6-EF67-40D9-B1CF-FFD12FA62E8A}" type="pres">
      <dgm:prSet presAssocID="{1CCA7199-AC39-4C42-A821-B55C5CE9B879}" presName="dotTx_21" presStyleLbl="solidFgAcc1" presStyleIdx="16" presStyleCnt="30"/>
      <dgm:spPr/>
    </dgm:pt>
    <dgm:pt modelId="{B9E61FA4-2F34-4617-AC80-65777233FFD0}" type="pres">
      <dgm:prSet presAssocID="{1CCA7199-AC39-4C42-A821-B55C5CE9B879}" presName="dotTx_22" presStyleLbl="solidFgAcc1" presStyleIdx="17" presStyleCnt="30"/>
      <dgm:spPr/>
    </dgm:pt>
    <dgm:pt modelId="{CED80430-1C12-4BC6-9EAB-FF5B4C41E0CB}" type="pres">
      <dgm:prSet presAssocID="{1CCA7199-AC39-4C42-A821-B55C5CE9B879}" presName="Name39" presStyleLbl="revTx" presStyleIdx="1" presStyleCnt="5">
        <dgm:presLayoutVars>
          <dgm:bulletEnabled val="1"/>
        </dgm:presLayoutVars>
      </dgm:prSet>
      <dgm:spPr/>
      <dgm:t>
        <a:bodyPr/>
        <a:lstStyle/>
        <a:p>
          <a:endParaRPr lang="es-EC"/>
        </a:p>
      </dgm:t>
    </dgm:pt>
    <dgm:pt modelId="{A775DFFD-6362-4638-927D-9F667B1BBA41}" type="pres">
      <dgm:prSet presAssocID="{10FDBE31-2E27-4544-835C-DBB5A72DAEC9}" presName="threeDotsTx" presStyleCnt="0"/>
      <dgm:spPr/>
    </dgm:pt>
    <dgm:pt modelId="{F48E8281-D600-4D59-B15E-86BB84575A35}" type="pres">
      <dgm:prSet presAssocID="{10FDBE31-2E27-4544-835C-DBB5A72DAEC9}" presName="dotTx_31" presStyleLbl="solidFgAcc1" presStyleIdx="18" presStyleCnt="30"/>
      <dgm:spPr/>
    </dgm:pt>
    <dgm:pt modelId="{78CDB0D6-E841-4355-ABED-2FD16D5E8544}" type="pres">
      <dgm:prSet presAssocID="{10FDBE31-2E27-4544-835C-DBB5A72DAEC9}" presName="dotTx_32" presStyleLbl="solidFgAcc1" presStyleIdx="19" presStyleCnt="30"/>
      <dgm:spPr/>
    </dgm:pt>
    <dgm:pt modelId="{363943B5-B6D3-488D-9021-15A03ADAF19A}" type="pres">
      <dgm:prSet presAssocID="{10FDBE31-2E27-4544-835C-DBB5A72DAEC9}" presName="dotTx_33" presStyleLbl="solidFgAcc1" presStyleIdx="20" presStyleCnt="30"/>
      <dgm:spPr/>
    </dgm:pt>
    <dgm:pt modelId="{B444484A-495B-4FB4-9741-39A5DD443A36}" type="pres">
      <dgm:prSet presAssocID="{10FDBE31-2E27-4544-835C-DBB5A72DAEC9}" presName="Name41" presStyleLbl="revTx" presStyleIdx="2" presStyleCnt="5">
        <dgm:presLayoutVars>
          <dgm:bulletEnabled val="1"/>
        </dgm:presLayoutVars>
      </dgm:prSet>
      <dgm:spPr/>
      <dgm:t>
        <a:bodyPr/>
        <a:lstStyle/>
        <a:p>
          <a:endParaRPr lang="es-EC"/>
        </a:p>
      </dgm:t>
    </dgm:pt>
    <dgm:pt modelId="{71A41D96-8933-4B93-9101-D6B9D79E2CF8}" type="pres">
      <dgm:prSet presAssocID="{B4606293-9566-4E5A-894C-087F949A3D01}" presName="fourDotsTx" presStyleCnt="0"/>
      <dgm:spPr/>
    </dgm:pt>
    <dgm:pt modelId="{26E5E47B-7C23-4381-A316-425CF6C5E7C3}" type="pres">
      <dgm:prSet presAssocID="{B4606293-9566-4E5A-894C-087F949A3D01}" presName="dotTx_41" presStyleLbl="solidFgAcc1" presStyleIdx="21" presStyleCnt="30"/>
      <dgm:spPr/>
    </dgm:pt>
    <dgm:pt modelId="{1BD7A1DC-B7D0-4FE8-BE67-FD29C9303B33}" type="pres">
      <dgm:prSet presAssocID="{B4606293-9566-4E5A-894C-087F949A3D01}" presName="dotTx_42" presStyleLbl="solidFgAcc1" presStyleIdx="22" presStyleCnt="30"/>
      <dgm:spPr/>
    </dgm:pt>
    <dgm:pt modelId="{79A68F00-59CB-4A38-8DDE-882571335CEA}" type="pres">
      <dgm:prSet presAssocID="{B4606293-9566-4E5A-894C-087F949A3D01}" presName="dotTx_43" presStyleLbl="solidFgAcc1" presStyleIdx="23" presStyleCnt="30"/>
      <dgm:spPr/>
    </dgm:pt>
    <dgm:pt modelId="{0A56B90C-BFB5-4CD1-BAB0-A1654E182A05}" type="pres">
      <dgm:prSet presAssocID="{B4606293-9566-4E5A-894C-087F949A3D01}" presName="dotTx_44" presStyleLbl="solidFgAcc1" presStyleIdx="24" presStyleCnt="30"/>
      <dgm:spPr/>
    </dgm:pt>
    <dgm:pt modelId="{17228D3F-DB8A-4A39-B55E-CC8B0D048305}" type="pres">
      <dgm:prSet presAssocID="{B4606293-9566-4E5A-894C-087F949A3D01}" presName="Name43" presStyleLbl="revTx" presStyleIdx="3" presStyleCnt="5">
        <dgm:presLayoutVars>
          <dgm:bulletEnabled val="1"/>
        </dgm:presLayoutVars>
      </dgm:prSet>
      <dgm:spPr/>
      <dgm:t>
        <a:bodyPr/>
        <a:lstStyle/>
        <a:p>
          <a:endParaRPr lang="es-EC"/>
        </a:p>
      </dgm:t>
    </dgm:pt>
    <dgm:pt modelId="{0D0728F6-B6CA-41B5-862E-5E27D1EB6FAC}" type="pres">
      <dgm:prSet presAssocID="{5D29F283-4F2E-4248-850C-05686178D9F6}" presName="fiveDotsTx" presStyleCnt="0"/>
      <dgm:spPr/>
    </dgm:pt>
    <dgm:pt modelId="{102BD6AA-0065-41EA-BFD3-624FD8036876}" type="pres">
      <dgm:prSet presAssocID="{5D29F283-4F2E-4248-850C-05686178D9F6}" presName="dotTx_51" presStyleLbl="solidFgAcc1" presStyleIdx="25" presStyleCnt="30"/>
      <dgm:spPr/>
    </dgm:pt>
    <dgm:pt modelId="{10901A32-F08F-48A6-AF6D-D0724E36F7FC}" type="pres">
      <dgm:prSet presAssocID="{5D29F283-4F2E-4248-850C-05686178D9F6}" presName="dotTx_52" presStyleLbl="solidFgAcc1" presStyleIdx="26" presStyleCnt="30"/>
      <dgm:spPr/>
    </dgm:pt>
    <dgm:pt modelId="{E5ADDF1D-3024-471E-AED4-8D09CDEA00F7}" type="pres">
      <dgm:prSet presAssocID="{5D29F283-4F2E-4248-850C-05686178D9F6}" presName="dotTx_53" presStyleLbl="solidFgAcc1" presStyleIdx="27" presStyleCnt="30"/>
      <dgm:spPr/>
    </dgm:pt>
    <dgm:pt modelId="{FCCEFC7D-3F58-4572-874C-0D6C0D5A7030}" type="pres">
      <dgm:prSet presAssocID="{5D29F283-4F2E-4248-850C-05686178D9F6}" presName="dotTx_54" presStyleLbl="solidFgAcc1" presStyleIdx="28" presStyleCnt="30"/>
      <dgm:spPr/>
    </dgm:pt>
    <dgm:pt modelId="{C093FBAA-60B3-4D8F-90FC-44436E02901B}" type="pres">
      <dgm:prSet presAssocID="{5D29F283-4F2E-4248-850C-05686178D9F6}" presName="dotTx_55" presStyleLbl="solidFgAcc1" presStyleIdx="29" presStyleCnt="30"/>
      <dgm:spPr/>
    </dgm:pt>
    <dgm:pt modelId="{513DBC98-19F0-4FF3-9DCC-C8DDAD0C4BA3}" type="pres">
      <dgm:prSet presAssocID="{5D29F283-4F2E-4248-850C-05686178D9F6}" presName="Name45" presStyleLbl="revTx" presStyleIdx="4" presStyleCnt="5">
        <dgm:presLayoutVars>
          <dgm:bulletEnabled val="1"/>
        </dgm:presLayoutVars>
      </dgm:prSet>
      <dgm:spPr/>
      <dgm:t>
        <a:bodyPr/>
        <a:lstStyle/>
        <a:p>
          <a:endParaRPr lang="es-EC"/>
        </a:p>
      </dgm:t>
    </dgm:pt>
  </dgm:ptLst>
  <dgm:cxnLst>
    <dgm:cxn modelId="{D1751353-9703-45CD-B718-E5996817D304}" type="presOf" srcId="{3EFBF549-955E-48C9-9BB9-08A1EAD55575}" destId="{E5C50B34-DB5F-4095-ACCB-95B872433444}" srcOrd="0" destOrd="0" presId="urn:microsoft.com/office/officeart/2009/3/layout/SpiralPicture"/>
    <dgm:cxn modelId="{E15ED302-53ED-4D70-8E76-B99E82B03FFF}" srcId="{3EFBF549-955E-48C9-9BB9-08A1EAD55575}" destId="{4636739D-B0D8-4076-A08D-374FD894D59E}" srcOrd="0" destOrd="0" parTransId="{A92C60FB-FDE3-4F2B-86C3-490C93A24818}" sibTransId="{9528904A-A355-461D-B692-EBC536343180}"/>
    <dgm:cxn modelId="{A25855F9-62ED-45B7-896B-38D2E8194960}" srcId="{3EFBF549-955E-48C9-9BB9-08A1EAD55575}" destId="{10FDBE31-2E27-4544-835C-DBB5A72DAEC9}" srcOrd="2" destOrd="0" parTransId="{DD1B6EE4-2E03-443B-AE18-25404F0739C8}" sibTransId="{E0303EE4-B8FB-431C-9C2A-776379F35A1A}"/>
    <dgm:cxn modelId="{CA803F7A-5F2D-4004-BC7B-BBCBEFF51A5C}" type="presOf" srcId="{B4606293-9566-4E5A-894C-087F949A3D01}" destId="{17228D3F-DB8A-4A39-B55E-CC8B0D048305}" srcOrd="0" destOrd="0" presId="urn:microsoft.com/office/officeart/2009/3/layout/SpiralPicture"/>
    <dgm:cxn modelId="{07A8AFD1-1971-4C8B-A359-B11EC140D551}" type="presOf" srcId="{4636739D-B0D8-4076-A08D-374FD894D59E}" destId="{92FECA70-F817-499D-A978-B07CC0CAC53C}" srcOrd="0" destOrd="0" presId="urn:microsoft.com/office/officeart/2009/3/layout/SpiralPicture"/>
    <dgm:cxn modelId="{2973375B-A3D7-41EA-9512-9EE7C801587F}" srcId="{3EFBF549-955E-48C9-9BB9-08A1EAD55575}" destId="{1CCA7199-AC39-4C42-A821-B55C5CE9B879}" srcOrd="1" destOrd="0" parTransId="{01A43029-7DEC-438F-8E99-92BB118C81FE}" sibTransId="{729BE0ED-F5B3-4D39-BBE9-7281C7C170A8}"/>
    <dgm:cxn modelId="{D39228C9-8181-425B-A92F-3600F3CC4928}" srcId="{3EFBF549-955E-48C9-9BB9-08A1EAD55575}" destId="{B4606293-9566-4E5A-894C-087F949A3D01}" srcOrd="3" destOrd="0" parTransId="{5BAF0989-772D-49CB-A29D-57D765DAED23}" sibTransId="{57CB5725-6483-481D-B331-3C0B8AE50B29}"/>
    <dgm:cxn modelId="{F8355739-2094-4A5A-947C-5F3F0457715A}" type="presOf" srcId="{1CCA7199-AC39-4C42-A821-B55C5CE9B879}" destId="{CED80430-1C12-4BC6-9EAB-FF5B4C41E0CB}" srcOrd="0" destOrd="0" presId="urn:microsoft.com/office/officeart/2009/3/layout/SpiralPicture"/>
    <dgm:cxn modelId="{EDB74FDE-FE1C-44A3-B901-65B872A0CD93}" srcId="{3EFBF549-955E-48C9-9BB9-08A1EAD55575}" destId="{5D29F283-4F2E-4248-850C-05686178D9F6}" srcOrd="4" destOrd="0" parTransId="{B38127FE-8528-412A-A17A-3D654E8819E1}" sibTransId="{9D423FE4-F207-4852-999B-3A5CCBF76AD0}"/>
    <dgm:cxn modelId="{82DCED10-E992-404E-BA59-4869D941F1EC}" type="presOf" srcId="{E0303EE4-B8FB-431C-9C2A-776379F35A1A}" destId="{54A4E150-0997-491E-9137-C2DBA7EDF09B}" srcOrd="0" destOrd="0" presId="urn:microsoft.com/office/officeart/2009/3/layout/SpiralPicture"/>
    <dgm:cxn modelId="{43104223-3ADA-436E-8E1C-294E82E6BE6A}" type="presOf" srcId="{9D423FE4-F207-4852-999B-3A5CCBF76AD0}" destId="{F3246C79-0624-4BD9-B988-5DE53EC58C12}" srcOrd="0" destOrd="0" presId="urn:microsoft.com/office/officeart/2009/3/layout/SpiralPicture"/>
    <dgm:cxn modelId="{E36B290F-3B76-4605-B578-39F2D58C190D}" type="presOf" srcId="{729BE0ED-F5B3-4D39-BBE9-7281C7C170A8}" destId="{550DFD35-FC99-49D5-BA38-DE1C76B29AF7}" srcOrd="0" destOrd="0" presId="urn:microsoft.com/office/officeart/2009/3/layout/SpiralPicture"/>
    <dgm:cxn modelId="{D13F511A-4B5C-48F0-A87A-A625664CF704}" type="presOf" srcId="{10FDBE31-2E27-4544-835C-DBB5A72DAEC9}" destId="{B444484A-495B-4FB4-9741-39A5DD443A36}" srcOrd="0" destOrd="0" presId="urn:microsoft.com/office/officeart/2009/3/layout/SpiralPicture"/>
    <dgm:cxn modelId="{E013E4D5-1E5A-4501-9B10-48380DFE3A0F}" type="presOf" srcId="{57CB5725-6483-481D-B331-3C0B8AE50B29}" destId="{97021D30-9024-4ADC-9F28-BF4B1AF495C1}" srcOrd="0" destOrd="0" presId="urn:microsoft.com/office/officeart/2009/3/layout/SpiralPicture"/>
    <dgm:cxn modelId="{78513F96-6EE4-4B44-976A-2AD564E0D40E}" type="presOf" srcId="{9528904A-A355-461D-B692-EBC536343180}" destId="{3DC3320E-0A15-4EA4-9662-BD21328323D9}" srcOrd="0" destOrd="0" presId="urn:microsoft.com/office/officeart/2009/3/layout/SpiralPicture"/>
    <dgm:cxn modelId="{44907FDC-B720-450B-AA5E-4B1B58CD2B2B}" type="presOf" srcId="{5D29F283-4F2E-4248-850C-05686178D9F6}" destId="{513DBC98-19F0-4FF3-9DCC-C8DDAD0C4BA3}" srcOrd="0" destOrd="0" presId="urn:microsoft.com/office/officeart/2009/3/layout/SpiralPicture"/>
    <dgm:cxn modelId="{66FC375D-6E57-45BA-A9D6-F8B33BCA5FF6}" type="presParOf" srcId="{E5C50B34-DB5F-4095-ACCB-95B872433444}" destId="{1307A111-360A-4D73-8F36-56C5E5FD054B}" srcOrd="0" destOrd="0" presId="urn:microsoft.com/office/officeart/2009/3/layout/SpiralPicture"/>
    <dgm:cxn modelId="{501DB9FA-E774-4E63-A786-63FFD315DC13}" type="presParOf" srcId="{1307A111-360A-4D73-8F36-56C5E5FD054B}" destId="{F71746AA-543B-4389-BEBF-125A99B96825}" srcOrd="0" destOrd="0" presId="urn:microsoft.com/office/officeart/2009/3/layout/SpiralPicture"/>
    <dgm:cxn modelId="{EC0FC816-9328-4C9C-90BE-B808F1B4DE6D}" type="presParOf" srcId="{1307A111-360A-4D73-8F36-56C5E5FD054B}" destId="{19053F9D-02AE-4368-9A2E-C9EC3FF7C8D9}" srcOrd="1" destOrd="0" presId="urn:microsoft.com/office/officeart/2009/3/layout/SpiralPicture"/>
    <dgm:cxn modelId="{BEDAF939-EDE2-4A92-BB62-5C69C5BCA3FF}" type="presParOf" srcId="{1307A111-360A-4D73-8F36-56C5E5FD054B}" destId="{C6515838-43A1-48AB-9971-32DB9066646E}" srcOrd="2" destOrd="0" presId="urn:microsoft.com/office/officeart/2009/3/layout/SpiralPicture"/>
    <dgm:cxn modelId="{41339EB9-AF30-47B7-9028-69137C12E19F}" type="presParOf" srcId="{C6515838-43A1-48AB-9971-32DB9066646E}" destId="{3DC3320E-0A15-4EA4-9662-BD21328323D9}" srcOrd="0" destOrd="0" presId="urn:microsoft.com/office/officeart/2009/3/layout/SpiralPicture"/>
    <dgm:cxn modelId="{F7BBB60A-5CA2-4729-A17C-2B2FBE35208E}" type="presParOf" srcId="{1307A111-360A-4D73-8F36-56C5E5FD054B}" destId="{5211DFC5-FF5C-45F3-A22E-57B6CFA982D5}" srcOrd="3" destOrd="0" presId="urn:microsoft.com/office/officeart/2009/3/layout/SpiralPicture"/>
    <dgm:cxn modelId="{9ECE1C74-BCB3-43B3-9CAB-335C550BB34F}" type="presParOf" srcId="{5211DFC5-FF5C-45F3-A22E-57B6CFA982D5}" destId="{C4D144DD-8643-454F-B50F-96059D19434B}" srcOrd="0" destOrd="0" presId="urn:microsoft.com/office/officeart/2009/3/layout/SpiralPicture"/>
    <dgm:cxn modelId="{0A62D092-10E3-42FD-AC98-9169531B23B9}" type="presParOf" srcId="{1307A111-360A-4D73-8F36-56C5E5FD054B}" destId="{B2321C6E-22E1-4ADD-918A-94B2ECC12CE9}" srcOrd="4" destOrd="0" presId="urn:microsoft.com/office/officeart/2009/3/layout/SpiralPicture"/>
    <dgm:cxn modelId="{F6286648-8D65-4468-9F5E-8EA624DA66BA}" type="presParOf" srcId="{B2321C6E-22E1-4ADD-918A-94B2ECC12CE9}" destId="{550DFD35-FC99-49D5-BA38-DE1C76B29AF7}" srcOrd="0" destOrd="0" presId="urn:microsoft.com/office/officeart/2009/3/layout/SpiralPicture"/>
    <dgm:cxn modelId="{117A67FB-28C5-433B-9E65-F98D7BEDD2B2}" type="presParOf" srcId="{1307A111-360A-4D73-8F36-56C5E5FD054B}" destId="{54D07C96-B7F7-4921-A144-C58FE98806CB}" srcOrd="5" destOrd="0" presId="urn:microsoft.com/office/officeart/2009/3/layout/SpiralPicture"/>
    <dgm:cxn modelId="{1D2585F5-8090-4AA1-9D80-C5F5671DCBBB}" type="presParOf" srcId="{54D07C96-B7F7-4921-A144-C58FE98806CB}" destId="{322CBF74-9A07-43A2-B0DA-C048209655AB}" srcOrd="0" destOrd="0" presId="urn:microsoft.com/office/officeart/2009/3/layout/SpiralPicture"/>
    <dgm:cxn modelId="{D4E06CFF-5AAD-4ED7-A01D-D1676F2FFC08}" type="presParOf" srcId="{54D07C96-B7F7-4921-A144-C58FE98806CB}" destId="{8377215D-3168-4AF1-A665-AC57AA650AE5}" srcOrd="1" destOrd="0" presId="urn:microsoft.com/office/officeart/2009/3/layout/SpiralPicture"/>
    <dgm:cxn modelId="{86764BC3-5421-456A-8D13-94CAAE3BDB9C}" type="presParOf" srcId="{1307A111-360A-4D73-8F36-56C5E5FD054B}" destId="{761FF12B-716D-4C57-80D1-3F7DD004557E}" srcOrd="6" destOrd="0" presId="urn:microsoft.com/office/officeart/2009/3/layout/SpiralPicture"/>
    <dgm:cxn modelId="{4EB34640-807F-4793-808E-C86D522EA901}" type="presParOf" srcId="{761FF12B-716D-4C57-80D1-3F7DD004557E}" destId="{54A4E150-0997-491E-9137-C2DBA7EDF09B}" srcOrd="0" destOrd="0" presId="urn:microsoft.com/office/officeart/2009/3/layout/SpiralPicture"/>
    <dgm:cxn modelId="{DAD1CEA3-0937-4D8D-8A3B-DB8E3AB18BAD}" type="presParOf" srcId="{1307A111-360A-4D73-8F36-56C5E5FD054B}" destId="{FCAF59AA-5D01-4946-865A-D6C9B81D706D}" srcOrd="7" destOrd="0" presId="urn:microsoft.com/office/officeart/2009/3/layout/SpiralPicture"/>
    <dgm:cxn modelId="{64543A8A-D92A-452E-ACDF-A923B6A7BD33}" type="presParOf" srcId="{FCAF59AA-5D01-4946-865A-D6C9B81D706D}" destId="{E8DBFAB5-28B3-4938-B8D0-4E631628D61E}" srcOrd="0" destOrd="0" presId="urn:microsoft.com/office/officeart/2009/3/layout/SpiralPicture"/>
    <dgm:cxn modelId="{7BAFA32E-724B-4432-B27E-3F6B1CA4C7E6}" type="presParOf" srcId="{FCAF59AA-5D01-4946-865A-D6C9B81D706D}" destId="{915E1137-6E8F-4859-8CC1-53353B927B4F}" srcOrd="1" destOrd="0" presId="urn:microsoft.com/office/officeart/2009/3/layout/SpiralPicture"/>
    <dgm:cxn modelId="{B190EAE7-4A82-4B59-862B-C6A74FEF4F27}" type="presParOf" srcId="{FCAF59AA-5D01-4946-865A-D6C9B81D706D}" destId="{CC2F5E1D-2951-4EB9-8967-A90DDC79B445}" srcOrd="2" destOrd="0" presId="urn:microsoft.com/office/officeart/2009/3/layout/SpiralPicture"/>
    <dgm:cxn modelId="{94EB0D05-6706-408E-9F6A-8225ADD1D6D1}" type="presParOf" srcId="{1307A111-360A-4D73-8F36-56C5E5FD054B}" destId="{8D037888-EE57-44A4-ABF5-2C58757AF3B2}" srcOrd="8" destOrd="0" presId="urn:microsoft.com/office/officeart/2009/3/layout/SpiralPicture"/>
    <dgm:cxn modelId="{B00470DD-DDBF-4A70-AD76-941C6F01AE06}" type="presParOf" srcId="{8D037888-EE57-44A4-ABF5-2C58757AF3B2}" destId="{97021D30-9024-4ADC-9F28-BF4B1AF495C1}" srcOrd="0" destOrd="0" presId="urn:microsoft.com/office/officeart/2009/3/layout/SpiralPicture"/>
    <dgm:cxn modelId="{37C2608B-AB00-46CB-A8A0-24FF2EE6AC6E}" type="presParOf" srcId="{1307A111-360A-4D73-8F36-56C5E5FD054B}" destId="{A3E84AEC-AA7C-4A8C-97F3-EFD199F5D0C7}" srcOrd="9" destOrd="0" presId="urn:microsoft.com/office/officeart/2009/3/layout/SpiralPicture"/>
    <dgm:cxn modelId="{1B5C4C91-3507-4B1B-9F9B-D862C07C4734}" type="presParOf" srcId="{A3E84AEC-AA7C-4A8C-97F3-EFD199F5D0C7}" destId="{F69F2D17-5583-4326-BAAE-5B2F26B4F906}" srcOrd="0" destOrd="0" presId="urn:microsoft.com/office/officeart/2009/3/layout/SpiralPicture"/>
    <dgm:cxn modelId="{7E65A91E-68BB-4BF9-96DF-1DD209386211}" type="presParOf" srcId="{A3E84AEC-AA7C-4A8C-97F3-EFD199F5D0C7}" destId="{3A5B4BB4-550E-4EA3-8B0D-26D5F1492F16}" srcOrd="1" destOrd="0" presId="urn:microsoft.com/office/officeart/2009/3/layout/SpiralPicture"/>
    <dgm:cxn modelId="{85815702-0A4F-495B-B1A2-D291065CADE4}" type="presParOf" srcId="{A3E84AEC-AA7C-4A8C-97F3-EFD199F5D0C7}" destId="{C708150E-7374-49A5-BED0-6F56D4BF0B2A}" srcOrd="2" destOrd="0" presId="urn:microsoft.com/office/officeart/2009/3/layout/SpiralPicture"/>
    <dgm:cxn modelId="{E69CCE7C-39F1-4BCB-818A-11FEB88E7EC0}" type="presParOf" srcId="{A3E84AEC-AA7C-4A8C-97F3-EFD199F5D0C7}" destId="{0CD1068C-7B8D-4DE7-93B4-ADD2ACD73941}" srcOrd="3" destOrd="0" presId="urn:microsoft.com/office/officeart/2009/3/layout/SpiralPicture"/>
    <dgm:cxn modelId="{A673F3F0-276A-43A7-BFB6-90EFF2207C77}" type="presParOf" srcId="{1307A111-360A-4D73-8F36-56C5E5FD054B}" destId="{6D3B4AF3-B484-469C-8B1E-0939F0F876B7}" srcOrd="10" destOrd="0" presId="urn:microsoft.com/office/officeart/2009/3/layout/SpiralPicture"/>
    <dgm:cxn modelId="{604FF45A-95E9-4365-9426-42842159C6B7}" type="presParOf" srcId="{6D3B4AF3-B484-469C-8B1E-0939F0F876B7}" destId="{F3246C79-0624-4BD9-B988-5DE53EC58C12}" srcOrd="0" destOrd="0" presId="urn:microsoft.com/office/officeart/2009/3/layout/SpiralPicture"/>
    <dgm:cxn modelId="{D476CA5C-ABB9-44C4-A197-7A670FA32A69}" type="presParOf" srcId="{1307A111-360A-4D73-8F36-56C5E5FD054B}" destId="{69860E39-25A5-44EC-BC17-D10DAF6AB770}" srcOrd="11" destOrd="0" presId="urn:microsoft.com/office/officeart/2009/3/layout/SpiralPicture"/>
    <dgm:cxn modelId="{93231D28-BB71-4F72-B230-6B4A5F466083}" type="presParOf" srcId="{69860E39-25A5-44EC-BC17-D10DAF6AB770}" destId="{CCE0C387-E034-41F3-BD43-FC7AD3D34D55}" srcOrd="0" destOrd="0" presId="urn:microsoft.com/office/officeart/2009/3/layout/SpiralPicture"/>
    <dgm:cxn modelId="{2B4498DC-7703-4C1C-A68C-37918D691584}" type="presParOf" srcId="{69860E39-25A5-44EC-BC17-D10DAF6AB770}" destId="{F5F975DC-A68F-4170-A19B-E04BA8E56510}" srcOrd="1" destOrd="0" presId="urn:microsoft.com/office/officeart/2009/3/layout/SpiralPicture"/>
    <dgm:cxn modelId="{9BFE9F0E-6E44-429B-90F2-6758964FB8E7}" type="presParOf" srcId="{69860E39-25A5-44EC-BC17-D10DAF6AB770}" destId="{BF5CE1C9-83F1-43C2-BA8E-CEE0B94E8EED}" srcOrd="2" destOrd="0" presId="urn:microsoft.com/office/officeart/2009/3/layout/SpiralPicture"/>
    <dgm:cxn modelId="{99012F69-37A6-4374-98FB-84CC0E8E9EE1}" type="presParOf" srcId="{69860E39-25A5-44EC-BC17-D10DAF6AB770}" destId="{A1036C00-DD11-4711-AB39-0E2B11CB733C}" srcOrd="3" destOrd="0" presId="urn:microsoft.com/office/officeart/2009/3/layout/SpiralPicture"/>
    <dgm:cxn modelId="{70252C3C-F8BF-4A8F-BA97-D0E634DD052D}" type="presParOf" srcId="{69860E39-25A5-44EC-BC17-D10DAF6AB770}" destId="{3FD659FC-EC47-4936-BC38-9D00C95F1431}" srcOrd="4" destOrd="0" presId="urn:microsoft.com/office/officeart/2009/3/layout/SpiralPicture"/>
    <dgm:cxn modelId="{367672C0-DFFA-452A-A1C6-924EBD31B75F}" type="presParOf" srcId="{E5C50B34-DB5F-4095-ACCB-95B872433444}" destId="{CC3EC84E-A091-4076-9A96-AF9230937A09}" srcOrd="1" destOrd="0" presId="urn:microsoft.com/office/officeart/2009/3/layout/SpiralPicture"/>
    <dgm:cxn modelId="{5CE04DCB-EBA2-48E0-9A65-388999F9C0F3}" type="presParOf" srcId="{CC3EC84E-A091-4076-9A96-AF9230937A09}" destId="{F77D068D-1B9C-4095-81EB-810B313BCE34}" srcOrd="0" destOrd="0" presId="urn:microsoft.com/office/officeart/2009/3/layout/SpiralPicture"/>
    <dgm:cxn modelId="{B3CEC5E7-F0AD-44C3-B902-1313D9065631}" type="presParOf" srcId="{F77D068D-1B9C-4095-81EB-810B313BCE34}" destId="{50EF204F-CA8D-4AF5-B3AD-C3E4B0DA4779}" srcOrd="0" destOrd="0" presId="urn:microsoft.com/office/officeart/2009/3/layout/SpiralPicture"/>
    <dgm:cxn modelId="{97747E6A-CBB1-45F3-814A-04F7D00B2005}" type="presParOf" srcId="{CC3EC84E-A091-4076-9A96-AF9230937A09}" destId="{92FECA70-F817-499D-A978-B07CC0CAC53C}" srcOrd="1" destOrd="0" presId="urn:microsoft.com/office/officeart/2009/3/layout/SpiralPicture"/>
    <dgm:cxn modelId="{0576D356-13BD-4728-9C54-79697E7530F2}" type="presParOf" srcId="{CC3EC84E-A091-4076-9A96-AF9230937A09}" destId="{44D59B93-37AE-4448-B752-18EDBFC60C40}" srcOrd="2" destOrd="0" presId="urn:microsoft.com/office/officeart/2009/3/layout/SpiralPicture"/>
    <dgm:cxn modelId="{5CFB2987-C809-4622-8BF7-5506FD5E7C7B}" type="presParOf" srcId="{44D59B93-37AE-4448-B752-18EDBFC60C40}" destId="{24585AA6-EF67-40D9-B1CF-FFD12FA62E8A}" srcOrd="0" destOrd="0" presId="urn:microsoft.com/office/officeart/2009/3/layout/SpiralPicture"/>
    <dgm:cxn modelId="{0ED8BCDA-AE7D-4812-BCB9-2534FDF4DBFE}" type="presParOf" srcId="{44D59B93-37AE-4448-B752-18EDBFC60C40}" destId="{B9E61FA4-2F34-4617-AC80-65777233FFD0}" srcOrd="1" destOrd="0" presId="urn:microsoft.com/office/officeart/2009/3/layout/SpiralPicture"/>
    <dgm:cxn modelId="{9F79754D-576A-4CA8-982C-D8E2B2E3CC1E}" type="presParOf" srcId="{CC3EC84E-A091-4076-9A96-AF9230937A09}" destId="{CED80430-1C12-4BC6-9EAB-FF5B4C41E0CB}" srcOrd="3" destOrd="0" presId="urn:microsoft.com/office/officeart/2009/3/layout/SpiralPicture"/>
    <dgm:cxn modelId="{26C3C1DF-E5EB-4DA5-B589-2F4C524D7C54}" type="presParOf" srcId="{CC3EC84E-A091-4076-9A96-AF9230937A09}" destId="{A775DFFD-6362-4638-927D-9F667B1BBA41}" srcOrd="4" destOrd="0" presId="urn:microsoft.com/office/officeart/2009/3/layout/SpiralPicture"/>
    <dgm:cxn modelId="{660D63CF-E57D-449D-B03C-BB08F691E3A5}" type="presParOf" srcId="{A775DFFD-6362-4638-927D-9F667B1BBA41}" destId="{F48E8281-D600-4D59-B15E-86BB84575A35}" srcOrd="0" destOrd="0" presId="urn:microsoft.com/office/officeart/2009/3/layout/SpiralPicture"/>
    <dgm:cxn modelId="{53DEC5F1-CF12-4F57-A515-A57F17C6E480}" type="presParOf" srcId="{A775DFFD-6362-4638-927D-9F667B1BBA41}" destId="{78CDB0D6-E841-4355-ABED-2FD16D5E8544}" srcOrd="1" destOrd="0" presId="urn:microsoft.com/office/officeart/2009/3/layout/SpiralPicture"/>
    <dgm:cxn modelId="{FABCB8B7-D5BA-4CD8-9128-25E3084D9D95}" type="presParOf" srcId="{A775DFFD-6362-4638-927D-9F667B1BBA41}" destId="{363943B5-B6D3-488D-9021-15A03ADAF19A}" srcOrd="2" destOrd="0" presId="urn:microsoft.com/office/officeart/2009/3/layout/SpiralPicture"/>
    <dgm:cxn modelId="{0EA38742-CC72-4D42-85D6-8B5267B80CD0}" type="presParOf" srcId="{CC3EC84E-A091-4076-9A96-AF9230937A09}" destId="{B444484A-495B-4FB4-9741-39A5DD443A36}" srcOrd="5" destOrd="0" presId="urn:microsoft.com/office/officeart/2009/3/layout/SpiralPicture"/>
    <dgm:cxn modelId="{1F13C718-D053-438F-B7BB-A56C73A8ACCE}" type="presParOf" srcId="{CC3EC84E-A091-4076-9A96-AF9230937A09}" destId="{71A41D96-8933-4B93-9101-D6B9D79E2CF8}" srcOrd="6" destOrd="0" presId="urn:microsoft.com/office/officeart/2009/3/layout/SpiralPicture"/>
    <dgm:cxn modelId="{C5FE4D31-3283-4CBD-9F9A-37DB1D35C9D3}" type="presParOf" srcId="{71A41D96-8933-4B93-9101-D6B9D79E2CF8}" destId="{26E5E47B-7C23-4381-A316-425CF6C5E7C3}" srcOrd="0" destOrd="0" presId="urn:microsoft.com/office/officeart/2009/3/layout/SpiralPicture"/>
    <dgm:cxn modelId="{547DB087-E4CD-4D49-B6A9-36B133DE4B27}" type="presParOf" srcId="{71A41D96-8933-4B93-9101-D6B9D79E2CF8}" destId="{1BD7A1DC-B7D0-4FE8-BE67-FD29C9303B33}" srcOrd="1" destOrd="0" presId="urn:microsoft.com/office/officeart/2009/3/layout/SpiralPicture"/>
    <dgm:cxn modelId="{CEF81824-7CE0-44A5-9296-D88BDFD6E0B6}" type="presParOf" srcId="{71A41D96-8933-4B93-9101-D6B9D79E2CF8}" destId="{79A68F00-59CB-4A38-8DDE-882571335CEA}" srcOrd="2" destOrd="0" presId="urn:microsoft.com/office/officeart/2009/3/layout/SpiralPicture"/>
    <dgm:cxn modelId="{F5DD3200-75CA-410A-9682-0E5D66A9DA6B}" type="presParOf" srcId="{71A41D96-8933-4B93-9101-D6B9D79E2CF8}" destId="{0A56B90C-BFB5-4CD1-BAB0-A1654E182A05}" srcOrd="3" destOrd="0" presId="urn:microsoft.com/office/officeart/2009/3/layout/SpiralPicture"/>
    <dgm:cxn modelId="{8EBC412E-495F-462A-9C8F-D92CC179E77C}" type="presParOf" srcId="{CC3EC84E-A091-4076-9A96-AF9230937A09}" destId="{17228D3F-DB8A-4A39-B55E-CC8B0D048305}" srcOrd="7" destOrd="0" presId="urn:microsoft.com/office/officeart/2009/3/layout/SpiralPicture"/>
    <dgm:cxn modelId="{50A2ECF8-9A0E-444D-AB27-12FA39F6EC3C}" type="presParOf" srcId="{CC3EC84E-A091-4076-9A96-AF9230937A09}" destId="{0D0728F6-B6CA-41B5-862E-5E27D1EB6FAC}" srcOrd="8" destOrd="0" presId="urn:microsoft.com/office/officeart/2009/3/layout/SpiralPicture"/>
    <dgm:cxn modelId="{51176E79-BA58-4958-BE34-49CDFF4D5091}" type="presParOf" srcId="{0D0728F6-B6CA-41B5-862E-5E27D1EB6FAC}" destId="{102BD6AA-0065-41EA-BFD3-624FD8036876}" srcOrd="0" destOrd="0" presId="urn:microsoft.com/office/officeart/2009/3/layout/SpiralPicture"/>
    <dgm:cxn modelId="{03E37B5E-DCDD-4593-A56D-2BE92CF32C6A}" type="presParOf" srcId="{0D0728F6-B6CA-41B5-862E-5E27D1EB6FAC}" destId="{10901A32-F08F-48A6-AF6D-D0724E36F7FC}" srcOrd="1" destOrd="0" presId="urn:microsoft.com/office/officeart/2009/3/layout/SpiralPicture"/>
    <dgm:cxn modelId="{DEA87D21-EC01-4635-ADEB-741DE6B6FD9C}" type="presParOf" srcId="{0D0728F6-B6CA-41B5-862E-5E27D1EB6FAC}" destId="{E5ADDF1D-3024-471E-AED4-8D09CDEA00F7}" srcOrd="2" destOrd="0" presId="urn:microsoft.com/office/officeart/2009/3/layout/SpiralPicture"/>
    <dgm:cxn modelId="{418F4446-CEBB-498D-89E5-BA4F5C3B2A8F}" type="presParOf" srcId="{0D0728F6-B6CA-41B5-862E-5E27D1EB6FAC}" destId="{FCCEFC7D-3F58-4572-874C-0D6C0D5A7030}" srcOrd="3" destOrd="0" presId="urn:microsoft.com/office/officeart/2009/3/layout/SpiralPicture"/>
    <dgm:cxn modelId="{4498FAB0-A771-4E1E-AE76-87D0002C279A}" type="presParOf" srcId="{0D0728F6-B6CA-41B5-862E-5E27D1EB6FAC}" destId="{C093FBAA-60B3-4D8F-90FC-44436E02901B}" srcOrd="4" destOrd="0" presId="urn:microsoft.com/office/officeart/2009/3/layout/SpiralPicture"/>
    <dgm:cxn modelId="{6A86EEA7-8170-42F5-92A5-D55ED39F35A6}" type="presParOf" srcId="{CC3EC84E-A091-4076-9A96-AF9230937A09}" destId="{513DBC98-19F0-4FF3-9DCC-C8DDAD0C4BA3}" srcOrd="9" destOrd="0" presId="urn:microsoft.com/office/officeart/2009/3/layout/Spiral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49B0990-8C68-4CC3-A96F-1C78B57DB12C}" type="doc">
      <dgm:prSet loTypeId="urn:microsoft.com/office/officeart/2009/3/layout/SpiralPicture" loCatId="picture" qsTypeId="urn:microsoft.com/office/officeart/2005/8/quickstyle/simple1" qsCatId="simple" csTypeId="urn:microsoft.com/office/officeart/2005/8/colors/accent3_2" csCatId="accent3" phldr="1"/>
      <dgm:spPr/>
      <dgm:t>
        <a:bodyPr/>
        <a:lstStyle/>
        <a:p>
          <a:endParaRPr lang="es-EC"/>
        </a:p>
      </dgm:t>
    </dgm:pt>
    <dgm:pt modelId="{FA662F6B-FD56-4A95-AD77-8E1C855ECCA5}">
      <dgm:prSet phldrT="[Texto]" custT="1"/>
      <dgm:spPr/>
      <dgm:t>
        <a:bodyPr/>
        <a:lstStyle/>
        <a:p>
          <a:r>
            <a:rPr lang="es-EC" sz="1600" dirty="0" smtClean="0"/>
            <a:t>CARGAS APLICADAS</a:t>
          </a:r>
          <a:endParaRPr lang="es-EC" sz="1600" dirty="0"/>
        </a:p>
      </dgm:t>
    </dgm:pt>
    <dgm:pt modelId="{D0C720FC-C4F0-45C4-9C72-BFFBFFD7FCC7}" type="parTrans" cxnId="{C2B61973-4EC0-4842-87D9-222E6CF2F96C}">
      <dgm:prSet/>
      <dgm:spPr/>
      <dgm:t>
        <a:bodyPr/>
        <a:lstStyle/>
        <a:p>
          <a:endParaRPr lang="es-EC"/>
        </a:p>
      </dgm:t>
    </dgm:pt>
    <dgm:pt modelId="{D9B62E6B-85DB-4C7A-9313-5E52467E95D0}" type="sibTrans" cxnId="{C2B61973-4EC0-4842-87D9-222E6CF2F96C}">
      <dgm:prSet/>
      <dgm:spPr>
        <a:blipFill rotWithShape="1">
          <a:blip xmlns:r="http://schemas.openxmlformats.org/officeDocument/2006/relationships" r:embed="rId1"/>
          <a:stretch>
            <a:fillRect/>
          </a:stretch>
        </a:blipFill>
      </dgm:spPr>
      <dgm:t>
        <a:bodyPr/>
        <a:lstStyle/>
        <a:p>
          <a:endParaRPr lang="es-EC"/>
        </a:p>
      </dgm:t>
    </dgm:pt>
    <dgm:pt modelId="{28BC96E2-1CCF-4E13-9871-61E300E313B0}">
      <dgm:prSet phldrT="[Texto]" custT="1"/>
      <dgm:spPr/>
      <dgm:t>
        <a:bodyPr/>
        <a:lstStyle/>
        <a:p>
          <a:r>
            <a:rPr lang="es-EC" sz="1600" dirty="0" smtClean="0"/>
            <a:t>ESFUERZOS</a:t>
          </a:r>
          <a:endParaRPr lang="es-EC" sz="1600" dirty="0"/>
        </a:p>
      </dgm:t>
    </dgm:pt>
    <dgm:pt modelId="{5454AE9B-D103-487D-9422-FDFCBC95878F}" type="parTrans" cxnId="{96245DB7-6668-4D57-B8BF-51EFDB63B592}">
      <dgm:prSet/>
      <dgm:spPr/>
      <dgm:t>
        <a:bodyPr/>
        <a:lstStyle/>
        <a:p>
          <a:endParaRPr lang="es-EC"/>
        </a:p>
      </dgm:t>
    </dgm:pt>
    <dgm:pt modelId="{6C89C970-4635-4DA9-93BE-CDF241BDCE11}" type="sibTrans" cxnId="{96245DB7-6668-4D57-B8BF-51EFDB63B592}">
      <dgm:prSet/>
      <dgm:spPr>
        <a:blipFill rotWithShape="1">
          <a:blip xmlns:r="http://schemas.openxmlformats.org/officeDocument/2006/relationships" r:embed="rId2"/>
          <a:stretch>
            <a:fillRect/>
          </a:stretch>
        </a:blipFill>
      </dgm:spPr>
      <dgm:t>
        <a:bodyPr/>
        <a:lstStyle/>
        <a:p>
          <a:endParaRPr lang="es-EC"/>
        </a:p>
      </dgm:t>
    </dgm:pt>
    <dgm:pt modelId="{FBA4989F-82B4-4DAE-8B66-F5F9AE9FEFCA}">
      <dgm:prSet phldrT="[Texto]" custT="1"/>
      <dgm:spPr/>
      <dgm:t>
        <a:bodyPr/>
        <a:lstStyle/>
        <a:p>
          <a:r>
            <a:rPr lang="es-EC" sz="1600" dirty="0" smtClean="0"/>
            <a:t>DEFORMACIONES</a:t>
          </a:r>
          <a:endParaRPr lang="es-EC" sz="1600" dirty="0"/>
        </a:p>
      </dgm:t>
    </dgm:pt>
    <dgm:pt modelId="{77016C4B-CCB8-491D-AC0A-BA7F95C8945B}" type="parTrans" cxnId="{1802F73C-3A46-46FC-98A3-1071565EA1E3}">
      <dgm:prSet/>
      <dgm:spPr/>
      <dgm:t>
        <a:bodyPr/>
        <a:lstStyle/>
        <a:p>
          <a:endParaRPr lang="es-EC"/>
        </a:p>
      </dgm:t>
    </dgm:pt>
    <dgm:pt modelId="{7E56B92F-1599-4859-A4CD-473C65594ADC}" type="sibTrans" cxnId="{1802F73C-3A46-46FC-98A3-1071565EA1E3}">
      <dgm:prSet/>
      <dgm:spPr>
        <a:blipFill rotWithShape="1">
          <a:blip xmlns:r="http://schemas.openxmlformats.org/officeDocument/2006/relationships" r:embed="rId3"/>
          <a:stretch>
            <a:fillRect/>
          </a:stretch>
        </a:blipFill>
      </dgm:spPr>
      <dgm:t>
        <a:bodyPr/>
        <a:lstStyle/>
        <a:p>
          <a:endParaRPr lang="es-EC"/>
        </a:p>
      </dgm:t>
    </dgm:pt>
    <dgm:pt modelId="{FAE7A8C5-D9B0-4CB2-98EA-178D0F549CCE}" type="pres">
      <dgm:prSet presAssocID="{949B0990-8C68-4CC3-A96F-1C78B57DB12C}" presName="Name0" presStyleCnt="0">
        <dgm:presLayoutVars>
          <dgm:chMax val="5"/>
          <dgm:dir/>
        </dgm:presLayoutVars>
      </dgm:prSet>
      <dgm:spPr/>
      <dgm:t>
        <a:bodyPr/>
        <a:lstStyle/>
        <a:p>
          <a:endParaRPr lang="es-EC"/>
        </a:p>
      </dgm:t>
    </dgm:pt>
    <dgm:pt modelId="{DF186651-F1A9-4E66-9788-2C80B51F2134}" type="pres">
      <dgm:prSet presAssocID="{949B0990-8C68-4CC3-A96F-1C78B57DB12C}" presName="picts" presStyleCnt="0"/>
      <dgm:spPr/>
    </dgm:pt>
    <dgm:pt modelId="{F4367757-A8AE-434B-B189-B36010113364}" type="pres">
      <dgm:prSet presAssocID="{949B0990-8C68-4CC3-A96F-1C78B57DB12C}" presName="space1" presStyleCnt="0"/>
      <dgm:spPr/>
    </dgm:pt>
    <dgm:pt modelId="{4E18CEFD-F6F3-4A5C-A7D7-EDBF219EC523}" type="pres">
      <dgm:prSet presAssocID="{949B0990-8C68-4CC3-A96F-1C78B57DB12C}" presName="space2" presStyleCnt="0"/>
      <dgm:spPr/>
    </dgm:pt>
    <dgm:pt modelId="{0E8AB0C4-A686-44CB-BD38-488E6502985C}" type="pres">
      <dgm:prSet presAssocID="{D9B62E6B-85DB-4C7A-9313-5E52467E95D0}" presName="pictA1" presStyleCnt="0"/>
      <dgm:spPr/>
    </dgm:pt>
    <dgm:pt modelId="{DD4B275D-BCE9-4996-AE8C-E23BB39552A4}" type="pres">
      <dgm:prSet presAssocID="{D9B62E6B-85DB-4C7A-9313-5E52467E95D0}" presName="imageRepeatNode" presStyleLbl="alignNode1" presStyleIdx="0" presStyleCnt="5"/>
      <dgm:spPr/>
      <dgm:t>
        <a:bodyPr/>
        <a:lstStyle/>
        <a:p>
          <a:endParaRPr lang="es-EC"/>
        </a:p>
      </dgm:t>
    </dgm:pt>
    <dgm:pt modelId="{00B34842-F10C-4B1C-9762-AA6426DB1B74}" type="pres">
      <dgm:prSet presAssocID="{D9B62E6B-85DB-4C7A-9313-5E52467E95D0}" presName="oneDotPict" presStyleCnt="0"/>
      <dgm:spPr/>
    </dgm:pt>
    <dgm:pt modelId="{832820C9-7CF0-44E3-A69D-1B4CA2532998}" type="pres">
      <dgm:prSet presAssocID="{D9B62E6B-85DB-4C7A-9313-5E52467E95D0}" presName="dotPict_11" presStyleLbl="solidFgAcc1" presStyleIdx="0" presStyleCnt="12"/>
      <dgm:spPr/>
    </dgm:pt>
    <dgm:pt modelId="{49DDD93D-47DB-42AE-BA14-8836B5B57C7B}" type="pres">
      <dgm:prSet presAssocID="{6C89C970-4635-4DA9-93BE-CDF241BDCE11}" presName="pictA2" presStyleCnt="0"/>
      <dgm:spPr/>
    </dgm:pt>
    <dgm:pt modelId="{74777BE8-FFF6-45EC-9500-C6227BE2F199}" type="pres">
      <dgm:prSet presAssocID="{6C89C970-4635-4DA9-93BE-CDF241BDCE11}" presName="imageRepeatNode" presStyleLbl="alignNode1" presStyleIdx="1" presStyleCnt="5"/>
      <dgm:spPr/>
      <dgm:t>
        <a:bodyPr/>
        <a:lstStyle/>
        <a:p>
          <a:endParaRPr lang="es-EC"/>
        </a:p>
      </dgm:t>
    </dgm:pt>
    <dgm:pt modelId="{B4F7BE2A-77FE-495F-A41B-EA7A356042BF}" type="pres">
      <dgm:prSet presAssocID="{6C89C970-4635-4DA9-93BE-CDF241BDCE11}" presName="twoDotsPict" presStyleCnt="0"/>
      <dgm:spPr/>
    </dgm:pt>
    <dgm:pt modelId="{70588751-D486-401F-8B50-581535057D3C}" type="pres">
      <dgm:prSet presAssocID="{6C89C970-4635-4DA9-93BE-CDF241BDCE11}" presName="dotPict_21" presStyleLbl="solidFgAcc1" presStyleIdx="1" presStyleCnt="12"/>
      <dgm:spPr/>
    </dgm:pt>
    <dgm:pt modelId="{8EF83E67-41A7-4685-A566-1322F0A0768C}" type="pres">
      <dgm:prSet presAssocID="{6C89C970-4635-4DA9-93BE-CDF241BDCE11}" presName="dotPict_22" presStyleLbl="solidFgAcc1" presStyleIdx="2" presStyleCnt="12"/>
      <dgm:spPr/>
    </dgm:pt>
    <dgm:pt modelId="{51B13688-9A8D-4EB8-AA20-1961EAC1041A}" type="pres">
      <dgm:prSet presAssocID="{7E56B92F-1599-4859-A4CD-473C65594ADC}" presName="pictA3" presStyleCnt="0"/>
      <dgm:spPr/>
    </dgm:pt>
    <dgm:pt modelId="{F2C2FA7C-02E5-4231-A9A4-84AD7DFEE657}" type="pres">
      <dgm:prSet presAssocID="{7E56B92F-1599-4859-A4CD-473C65594ADC}" presName="imageRepeatNode" presStyleLbl="alignNode1" presStyleIdx="2" presStyleCnt="5" custScaleX="136200" custLinFactNeighborX="-18617"/>
      <dgm:spPr/>
      <dgm:t>
        <a:bodyPr/>
        <a:lstStyle/>
        <a:p>
          <a:endParaRPr lang="es-EC"/>
        </a:p>
      </dgm:t>
    </dgm:pt>
    <dgm:pt modelId="{8F3A6CFD-9183-4BA0-A6A8-87852E0B7A7E}" type="pres">
      <dgm:prSet presAssocID="{7E56B92F-1599-4859-A4CD-473C65594ADC}" presName="threeDotsPict" presStyleCnt="0"/>
      <dgm:spPr/>
    </dgm:pt>
    <dgm:pt modelId="{65FC0150-9AD4-47FC-98BB-E51C9AB4EE57}" type="pres">
      <dgm:prSet presAssocID="{7E56B92F-1599-4859-A4CD-473C65594ADC}" presName="dotPict_31" presStyleLbl="solidFgAcc1" presStyleIdx="3" presStyleCnt="12"/>
      <dgm:spPr/>
    </dgm:pt>
    <dgm:pt modelId="{3A81AC17-043B-468C-956E-EFC00626BDD4}" type="pres">
      <dgm:prSet presAssocID="{7E56B92F-1599-4859-A4CD-473C65594ADC}" presName="dotPict_32" presStyleLbl="solidFgAcc1" presStyleIdx="4" presStyleCnt="12"/>
      <dgm:spPr/>
    </dgm:pt>
    <dgm:pt modelId="{1111A65E-C277-4F07-A611-F5138127CC25}" type="pres">
      <dgm:prSet presAssocID="{7E56B92F-1599-4859-A4CD-473C65594ADC}" presName="dotPict_33" presStyleLbl="solidFgAcc1" presStyleIdx="5" presStyleCnt="12"/>
      <dgm:spPr/>
    </dgm:pt>
    <dgm:pt modelId="{B3225521-BB62-4271-821E-430F58575144}" type="pres">
      <dgm:prSet presAssocID="{949B0990-8C68-4CC3-A96F-1C78B57DB12C}" presName="pictB4" presStyleLbl="alignNode1" presStyleIdx="3" presStyleCnt="5" custScaleX="37182" custLinFactNeighborX="-29854"/>
      <dgm:spPr/>
    </dgm:pt>
    <dgm:pt modelId="{F9A30AF9-9B46-4D15-861B-133434F87B43}" type="pres">
      <dgm:prSet presAssocID="{949B0990-8C68-4CC3-A96F-1C78B57DB12C}" presName="pictB5" presStyleLbl="alignNode1" presStyleIdx="4" presStyleCnt="5" custScaleX="37182" custLinFactNeighborX="-29854"/>
      <dgm:spPr/>
    </dgm:pt>
    <dgm:pt modelId="{C95F7B65-949F-4109-8F9F-8753929A7AC8}" type="pres">
      <dgm:prSet presAssocID="{949B0990-8C68-4CC3-A96F-1C78B57DB12C}" presName="txLine" presStyleCnt="0"/>
      <dgm:spPr/>
    </dgm:pt>
    <dgm:pt modelId="{787E9A91-E202-409A-80C1-A4AC66F468E2}" type="pres">
      <dgm:prSet presAssocID="{FA662F6B-FD56-4A95-AD77-8E1C855ECCA5}" presName="oneDotTx" presStyleCnt="0"/>
      <dgm:spPr/>
    </dgm:pt>
    <dgm:pt modelId="{8D8C417E-0AFF-4C44-B247-62AE7DFF6306}" type="pres">
      <dgm:prSet presAssocID="{FA662F6B-FD56-4A95-AD77-8E1C855ECCA5}" presName="dotTx_11" presStyleLbl="solidFgAcc1" presStyleIdx="6" presStyleCnt="12"/>
      <dgm:spPr/>
    </dgm:pt>
    <dgm:pt modelId="{447E84E1-561B-46EC-8075-DF1F0A07F1F3}" type="pres">
      <dgm:prSet presAssocID="{FA662F6B-FD56-4A95-AD77-8E1C855ECCA5}" presName="Name37" presStyleLbl="revTx" presStyleIdx="0" presStyleCnt="3">
        <dgm:presLayoutVars>
          <dgm:bulletEnabled val="1"/>
        </dgm:presLayoutVars>
      </dgm:prSet>
      <dgm:spPr/>
      <dgm:t>
        <a:bodyPr/>
        <a:lstStyle/>
        <a:p>
          <a:endParaRPr lang="es-EC"/>
        </a:p>
      </dgm:t>
    </dgm:pt>
    <dgm:pt modelId="{A2FD9562-5526-4F6F-A9CF-A0920367473D}" type="pres">
      <dgm:prSet presAssocID="{28BC96E2-1CCF-4E13-9871-61E300E313B0}" presName="twoDotsTx" presStyleCnt="0"/>
      <dgm:spPr/>
    </dgm:pt>
    <dgm:pt modelId="{A08CA481-FD42-45CA-849E-8BF090632513}" type="pres">
      <dgm:prSet presAssocID="{28BC96E2-1CCF-4E13-9871-61E300E313B0}" presName="dotTx_21" presStyleLbl="solidFgAcc1" presStyleIdx="7" presStyleCnt="12"/>
      <dgm:spPr/>
    </dgm:pt>
    <dgm:pt modelId="{D52B709C-BCD0-4844-A9B2-4E0AA6A4E8E6}" type="pres">
      <dgm:prSet presAssocID="{28BC96E2-1CCF-4E13-9871-61E300E313B0}" presName="dotTx_22" presStyleLbl="solidFgAcc1" presStyleIdx="8" presStyleCnt="12"/>
      <dgm:spPr/>
    </dgm:pt>
    <dgm:pt modelId="{34BB68E0-49A6-45FC-9565-70C03E41A876}" type="pres">
      <dgm:prSet presAssocID="{28BC96E2-1CCF-4E13-9871-61E300E313B0}" presName="Name39" presStyleLbl="revTx" presStyleIdx="1" presStyleCnt="3">
        <dgm:presLayoutVars>
          <dgm:bulletEnabled val="1"/>
        </dgm:presLayoutVars>
      </dgm:prSet>
      <dgm:spPr/>
      <dgm:t>
        <a:bodyPr/>
        <a:lstStyle/>
        <a:p>
          <a:endParaRPr lang="es-EC"/>
        </a:p>
      </dgm:t>
    </dgm:pt>
    <dgm:pt modelId="{61562BAA-A2BF-45D0-AA98-D70492E84502}" type="pres">
      <dgm:prSet presAssocID="{FBA4989F-82B4-4DAE-8B66-F5F9AE9FEFCA}" presName="threeDotsTx" presStyleCnt="0"/>
      <dgm:spPr/>
    </dgm:pt>
    <dgm:pt modelId="{E81FE228-E8BE-4055-AC11-7188CAB53736}" type="pres">
      <dgm:prSet presAssocID="{FBA4989F-82B4-4DAE-8B66-F5F9AE9FEFCA}" presName="dotTx_31" presStyleLbl="solidFgAcc1" presStyleIdx="9" presStyleCnt="12"/>
      <dgm:spPr/>
    </dgm:pt>
    <dgm:pt modelId="{E9264CA7-12C2-4695-BF2E-BE123E050519}" type="pres">
      <dgm:prSet presAssocID="{FBA4989F-82B4-4DAE-8B66-F5F9AE9FEFCA}" presName="dotTx_32" presStyleLbl="solidFgAcc1" presStyleIdx="10" presStyleCnt="12"/>
      <dgm:spPr/>
    </dgm:pt>
    <dgm:pt modelId="{EF9FBFF7-3806-4715-AF01-7F78B8F89ACB}" type="pres">
      <dgm:prSet presAssocID="{FBA4989F-82B4-4DAE-8B66-F5F9AE9FEFCA}" presName="dotTx_33" presStyleLbl="solidFgAcc1" presStyleIdx="11" presStyleCnt="12"/>
      <dgm:spPr/>
    </dgm:pt>
    <dgm:pt modelId="{5EB89AC9-E454-4775-87FA-1CD5ABA8B8ED}" type="pres">
      <dgm:prSet presAssocID="{FBA4989F-82B4-4DAE-8B66-F5F9AE9FEFCA}" presName="Name41" presStyleLbl="revTx" presStyleIdx="2" presStyleCnt="3">
        <dgm:presLayoutVars>
          <dgm:bulletEnabled val="1"/>
        </dgm:presLayoutVars>
      </dgm:prSet>
      <dgm:spPr/>
      <dgm:t>
        <a:bodyPr/>
        <a:lstStyle/>
        <a:p>
          <a:endParaRPr lang="es-EC"/>
        </a:p>
      </dgm:t>
    </dgm:pt>
  </dgm:ptLst>
  <dgm:cxnLst>
    <dgm:cxn modelId="{0E1DF674-E303-42F6-A6E7-37376088A667}" type="presOf" srcId="{FA662F6B-FD56-4A95-AD77-8E1C855ECCA5}" destId="{447E84E1-561B-46EC-8075-DF1F0A07F1F3}" srcOrd="0" destOrd="0" presId="urn:microsoft.com/office/officeart/2009/3/layout/SpiralPicture"/>
    <dgm:cxn modelId="{C2B61973-4EC0-4842-87D9-222E6CF2F96C}" srcId="{949B0990-8C68-4CC3-A96F-1C78B57DB12C}" destId="{FA662F6B-FD56-4A95-AD77-8E1C855ECCA5}" srcOrd="0" destOrd="0" parTransId="{D0C720FC-C4F0-45C4-9C72-BFFBFFD7FCC7}" sibTransId="{D9B62E6B-85DB-4C7A-9313-5E52467E95D0}"/>
    <dgm:cxn modelId="{96245DB7-6668-4D57-B8BF-51EFDB63B592}" srcId="{949B0990-8C68-4CC3-A96F-1C78B57DB12C}" destId="{28BC96E2-1CCF-4E13-9871-61E300E313B0}" srcOrd="1" destOrd="0" parTransId="{5454AE9B-D103-487D-9422-FDFCBC95878F}" sibTransId="{6C89C970-4635-4DA9-93BE-CDF241BDCE11}"/>
    <dgm:cxn modelId="{DAD1602C-4461-4382-B3AC-EE8F25900866}" type="presOf" srcId="{D9B62E6B-85DB-4C7A-9313-5E52467E95D0}" destId="{DD4B275D-BCE9-4996-AE8C-E23BB39552A4}" srcOrd="0" destOrd="0" presId="urn:microsoft.com/office/officeart/2009/3/layout/SpiralPicture"/>
    <dgm:cxn modelId="{5C44D204-2ACD-4E51-8FD4-EF6DFDC23B57}" type="presOf" srcId="{28BC96E2-1CCF-4E13-9871-61E300E313B0}" destId="{34BB68E0-49A6-45FC-9565-70C03E41A876}" srcOrd="0" destOrd="0" presId="urn:microsoft.com/office/officeart/2009/3/layout/SpiralPicture"/>
    <dgm:cxn modelId="{C33B0D80-9912-4929-8A3B-FE596D7080DC}" type="presOf" srcId="{6C89C970-4635-4DA9-93BE-CDF241BDCE11}" destId="{74777BE8-FFF6-45EC-9500-C6227BE2F199}" srcOrd="0" destOrd="0" presId="urn:microsoft.com/office/officeart/2009/3/layout/SpiralPicture"/>
    <dgm:cxn modelId="{C999C82F-E3A9-4D48-BF5D-DC2E170F91C3}" type="presOf" srcId="{FBA4989F-82B4-4DAE-8B66-F5F9AE9FEFCA}" destId="{5EB89AC9-E454-4775-87FA-1CD5ABA8B8ED}" srcOrd="0" destOrd="0" presId="urn:microsoft.com/office/officeart/2009/3/layout/SpiralPicture"/>
    <dgm:cxn modelId="{1802F73C-3A46-46FC-98A3-1071565EA1E3}" srcId="{949B0990-8C68-4CC3-A96F-1C78B57DB12C}" destId="{FBA4989F-82B4-4DAE-8B66-F5F9AE9FEFCA}" srcOrd="2" destOrd="0" parTransId="{77016C4B-CCB8-491D-AC0A-BA7F95C8945B}" sibTransId="{7E56B92F-1599-4859-A4CD-473C65594ADC}"/>
    <dgm:cxn modelId="{1F40F734-2E46-4F95-A2EB-B0A742CE9118}" type="presOf" srcId="{949B0990-8C68-4CC3-A96F-1C78B57DB12C}" destId="{FAE7A8C5-D9B0-4CB2-98EA-178D0F549CCE}" srcOrd="0" destOrd="0" presId="urn:microsoft.com/office/officeart/2009/3/layout/SpiralPicture"/>
    <dgm:cxn modelId="{A786C51F-37B3-4589-B7CA-C806FF0EA2A3}" type="presOf" srcId="{7E56B92F-1599-4859-A4CD-473C65594ADC}" destId="{F2C2FA7C-02E5-4231-A9A4-84AD7DFEE657}" srcOrd="0" destOrd="0" presId="urn:microsoft.com/office/officeart/2009/3/layout/SpiralPicture"/>
    <dgm:cxn modelId="{C55864A5-815D-4AD0-AACC-F471800D6AA5}" type="presParOf" srcId="{FAE7A8C5-D9B0-4CB2-98EA-178D0F549CCE}" destId="{DF186651-F1A9-4E66-9788-2C80B51F2134}" srcOrd="0" destOrd="0" presId="urn:microsoft.com/office/officeart/2009/3/layout/SpiralPicture"/>
    <dgm:cxn modelId="{D65F3FBA-7341-4B1A-9C81-11D6DB59D1E9}" type="presParOf" srcId="{DF186651-F1A9-4E66-9788-2C80B51F2134}" destId="{F4367757-A8AE-434B-B189-B36010113364}" srcOrd="0" destOrd="0" presId="urn:microsoft.com/office/officeart/2009/3/layout/SpiralPicture"/>
    <dgm:cxn modelId="{E9DE7E93-E090-49E2-9C3A-F74892E937D5}" type="presParOf" srcId="{DF186651-F1A9-4E66-9788-2C80B51F2134}" destId="{4E18CEFD-F6F3-4A5C-A7D7-EDBF219EC523}" srcOrd="1" destOrd="0" presId="urn:microsoft.com/office/officeart/2009/3/layout/SpiralPicture"/>
    <dgm:cxn modelId="{90E4363D-9EE4-4DB7-9D72-8657635E93AF}" type="presParOf" srcId="{DF186651-F1A9-4E66-9788-2C80B51F2134}" destId="{0E8AB0C4-A686-44CB-BD38-488E6502985C}" srcOrd="2" destOrd="0" presId="urn:microsoft.com/office/officeart/2009/3/layout/SpiralPicture"/>
    <dgm:cxn modelId="{F377C5C0-F8D0-4E27-B93B-92029A55F667}" type="presParOf" srcId="{0E8AB0C4-A686-44CB-BD38-488E6502985C}" destId="{DD4B275D-BCE9-4996-AE8C-E23BB39552A4}" srcOrd="0" destOrd="0" presId="urn:microsoft.com/office/officeart/2009/3/layout/SpiralPicture"/>
    <dgm:cxn modelId="{48203CF6-AB37-48FB-B980-6E7F5AF697DE}" type="presParOf" srcId="{DF186651-F1A9-4E66-9788-2C80B51F2134}" destId="{00B34842-F10C-4B1C-9762-AA6426DB1B74}" srcOrd="3" destOrd="0" presId="urn:microsoft.com/office/officeart/2009/3/layout/SpiralPicture"/>
    <dgm:cxn modelId="{D1536410-B378-4A8E-AE28-42D13F2BF140}" type="presParOf" srcId="{00B34842-F10C-4B1C-9762-AA6426DB1B74}" destId="{832820C9-7CF0-44E3-A69D-1B4CA2532998}" srcOrd="0" destOrd="0" presId="urn:microsoft.com/office/officeart/2009/3/layout/SpiralPicture"/>
    <dgm:cxn modelId="{F0D374E0-766F-43A0-AA9B-C098A9D7867D}" type="presParOf" srcId="{DF186651-F1A9-4E66-9788-2C80B51F2134}" destId="{49DDD93D-47DB-42AE-BA14-8836B5B57C7B}" srcOrd="4" destOrd="0" presId="urn:microsoft.com/office/officeart/2009/3/layout/SpiralPicture"/>
    <dgm:cxn modelId="{5300AF70-48EE-45DA-93FD-24AC7A2CE84C}" type="presParOf" srcId="{49DDD93D-47DB-42AE-BA14-8836B5B57C7B}" destId="{74777BE8-FFF6-45EC-9500-C6227BE2F199}" srcOrd="0" destOrd="0" presId="urn:microsoft.com/office/officeart/2009/3/layout/SpiralPicture"/>
    <dgm:cxn modelId="{4955E47F-A4D9-41C6-82FB-D4798B314CB1}" type="presParOf" srcId="{DF186651-F1A9-4E66-9788-2C80B51F2134}" destId="{B4F7BE2A-77FE-495F-A41B-EA7A356042BF}" srcOrd="5" destOrd="0" presId="urn:microsoft.com/office/officeart/2009/3/layout/SpiralPicture"/>
    <dgm:cxn modelId="{506E154F-408A-4250-AEF9-DF5E388F9ACE}" type="presParOf" srcId="{B4F7BE2A-77FE-495F-A41B-EA7A356042BF}" destId="{70588751-D486-401F-8B50-581535057D3C}" srcOrd="0" destOrd="0" presId="urn:microsoft.com/office/officeart/2009/3/layout/SpiralPicture"/>
    <dgm:cxn modelId="{2241B2F1-89F0-489C-977A-E3EB9E470869}" type="presParOf" srcId="{B4F7BE2A-77FE-495F-A41B-EA7A356042BF}" destId="{8EF83E67-41A7-4685-A566-1322F0A0768C}" srcOrd="1" destOrd="0" presId="urn:microsoft.com/office/officeart/2009/3/layout/SpiralPicture"/>
    <dgm:cxn modelId="{170AABF4-BC2E-4BD6-9A52-484E9A3C7212}" type="presParOf" srcId="{DF186651-F1A9-4E66-9788-2C80B51F2134}" destId="{51B13688-9A8D-4EB8-AA20-1961EAC1041A}" srcOrd="6" destOrd="0" presId="urn:microsoft.com/office/officeart/2009/3/layout/SpiralPicture"/>
    <dgm:cxn modelId="{80B3791F-EFAF-40D6-B021-312B3280C220}" type="presParOf" srcId="{51B13688-9A8D-4EB8-AA20-1961EAC1041A}" destId="{F2C2FA7C-02E5-4231-A9A4-84AD7DFEE657}" srcOrd="0" destOrd="0" presId="urn:microsoft.com/office/officeart/2009/3/layout/SpiralPicture"/>
    <dgm:cxn modelId="{3A94BBBE-F717-4724-81C8-1A1279688C0F}" type="presParOf" srcId="{DF186651-F1A9-4E66-9788-2C80B51F2134}" destId="{8F3A6CFD-9183-4BA0-A6A8-87852E0B7A7E}" srcOrd="7" destOrd="0" presId="urn:microsoft.com/office/officeart/2009/3/layout/SpiralPicture"/>
    <dgm:cxn modelId="{4148D536-895B-4A08-9A60-A8CB30BD2169}" type="presParOf" srcId="{8F3A6CFD-9183-4BA0-A6A8-87852E0B7A7E}" destId="{65FC0150-9AD4-47FC-98BB-E51C9AB4EE57}" srcOrd="0" destOrd="0" presId="urn:microsoft.com/office/officeart/2009/3/layout/SpiralPicture"/>
    <dgm:cxn modelId="{F1F88151-5A13-434B-916C-860020981E93}" type="presParOf" srcId="{8F3A6CFD-9183-4BA0-A6A8-87852E0B7A7E}" destId="{3A81AC17-043B-468C-956E-EFC00626BDD4}" srcOrd="1" destOrd="0" presId="urn:microsoft.com/office/officeart/2009/3/layout/SpiralPicture"/>
    <dgm:cxn modelId="{3CAB30B8-B86B-4175-9E94-57E773A3DE41}" type="presParOf" srcId="{8F3A6CFD-9183-4BA0-A6A8-87852E0B7A7E}" destId="{1111A65E-C277-4F07-A611-F5138127CC25}" srcOrd="2" destOrd="0" presId="urn:microsoft.com/office/officeart/2009/3/layout/SpiralPicture"/>
    <dgm:cxn modelId="{7315B480-4E50-4BAE-A953-E41071DA6D71}" type="presParOf" srcId="{DF186651-F1A9-4E66-9788-2C80B51F2134}" destId="{B3225521-BB62-4271-821E-430F58575144}" srcOrd="8" destOrd="0" presId="urn:microsoft.com/office/officeart/2009/3/layout/SpiralPicture"/>
    <dgm:cxn modelId="{A8E3B666-6C59-47EE-AD61-BA4883E23D76}" type="presParOf" srcId="{DF186651-F1A9-4E66-9788-2C80B51F2134}" destId="{F9A30AF9-9B46-4D15-861B-133434F87B43}" srcOrd="9" destOrd="0" presId="urn:microsoft.com/office/officeart/2009/3/layout/SpiralPicture"/>
    <dgm:cxn modelId="{DF3BF3D4-CD51-4BD0-9102-92B7A7AF9FA8}" type="presParOf" srcId="{FAE7A8C5-D9B0-4CB2-98EA-178D0F549CCE}" destId="{C95F7B65-949F-4109-8F9F-8753929A7AC8}" srcOrd="1" destOrd="0" presId="urn:microsoft.com/office/officeart/2009/3/layout/SpiralPicture"/>
    <dgm:cxn modelId="{EFB50953-2D62-464B-8446-6CC430B38DB5}" type="presParOf" srcId="{C95F7B65-949F-4109-8F9F-8753929A7AC8}" destId="{787E9A91-E202-409A-80C1-A4AC66F468E2}" srcOrd="0" destOrd="0" presId="urn:microsoft.com/office/officeart/2009/3/layout/SpiralPicture"/>
    <dgm:cxn modelId="{75C2B959-8207-40EA-80E2-C53B7F039FBA}" type="presParOf" srcId="{787E9A91-E202-409A-80C1-A4AC66F468E2}" destId="{8D8C417E-0AFF-4C44-B247-62AE7DFF6306}" srcOrd="0" destOrd="0" presId="urn:microsoft.com/office/officeart/2009/3/layout/SpiralPicture"/>
    <dgm:cxn modelId="{5EF4F02B-5A8A-4987-9E74-F005811EBBFF}" type="presParOf" srcId="{C95F7B65-949F-4109-8F9F-8753929A7AC8}" destId="{447E84E1-561B-46EC-8075-DF1F0A07F1F3}" srcOrd="1" destOrd="0" presId="urn:microsoft.com/office/officeart/2009/3/layout/SpiralPicture"/>
    <dgm:cxn modelId="{0FDE2901-2CA1-4AF8-AE73-24D8C1B43855}" type="presParOf" srcId="{C95F7B65-949F-4109-8F9F-8753929A7AC8}" destId="{A2FD9562-5526-4F6F-A9CF-A0920367473D}" srcOrd="2" destOrd="0" presId="urn:microsoft.com/office/officeart/2009/3/layout/SpiralPicture"/>
    <dgm:cxn modelId="{A36848AB-8EEE-4ED7-BB6C-5DBC51D3C223}" type="presParOf" srcId="{A2FD9562-5526-4F6F-A9CF-A0920367473D}" destId="{A08CA481-FD42-45CA-849E-8BF090632513}" srcOrd="0" destOrd="0" presId="urn:microsoft.com/office/officeart/2009/3/layout/SpiralPicture"/>
    <dgm:cxn modelId="{1640F511-5DB6-4742-A5C8-4EC187E924FD}" type="presParOf" srcId="{A2FD9562-5526-4F6F-A9CF-A0920367473D}" destId="{D52B709C-BCD0-4844-A9B2-4E0AA6A4E8E6}" srcOrd="1" destOrd="0" presId="urn:microsoft.com/office/officeart/2009/3/layout/SpiralPicture"/>
    <dgm:cxn modelId="{B92DC1B6-B319-4072-B737-6DE62C2252EF}" type="presParOf" srcId="{C95F7B65-949F-4109-8F9F-8753929A7AC8}" destId="{34BB68E0-49A6-45FC-9565-70C03E41A876}" srcOrd="3" destOrd="0" presId="urn:microsoft.com/office/officeart/2009/3/layout/SpiralPicture"/>
    <dgm:cxn modelId="{405EAE1C-21A9-4CF4-B957-219DF92967E1}" type="presParOf" srcId="{C95F7B65-949F-4109-8F9F-8753929A7AC8}" destId="{61562BAA-A2BF-45D0-AA98-D70492E84502}" srcOrd="4" destOrd="0" presId="urn:microsoft.com/office/officeart/2009/3/layout/SpiralPicture"/>
    <dgm:cxn modelId="{AA8348E9-0A25-4474-85C8-5127586150E6}" type="presParOf" srcId="{61562BAA-A2BF-45D0-AA98-D70492E84502}" destId="{E81FE228-E8BE-4055-AC11-7188CAB53736}" srcOrd="0" destOrd="0" presId="urn:microsoft.com/office/officeart/2009/3/layout/SpiralPicture"/>
    <dgm:cxn modelId="{FC395798-7929-4649-B050-C5D2FC1F59EA}" type="presParOf" srcId="{61562BAA-A2BF-45D0-AA98-D70492E84502}" destId="{E9264CA7-12C2-4695-BF2E-BE123E050519}" srcOrd="1" destOrd="0" presId="urn:microsoft.com/office/officeart/2009/3/layout/SpiralPicture"/>
    <dgm:cxn modelId="{A1079585-ED6A-4C08-8E4D-42B9536F911F}" type="presParOf" srcId="{61562BAA-A2BF-45D0-AA98-D70492E84502}" destId="{EF9FBFF7-3806-4715-AF01-7F78B8F89ACB}" srcOrd="2" destOrd="0" presId="urn:microsoft.com/office/officeart/2009/3/layout/SpiralPicture"/>
    <dgm:cxn modelId="{539FB823-3A90-4FDB-879C-FF0903303005}" type="presParOf" srcId="{C95F7B65-949F-4109-8F9F-8753929A7AC8}" destId="{5EB89AC9-E454-4775-87FA-1CD5ABA8B8ED}" srcOrd="5" destOrd="0" presId="urn:microsoft.com/office/officeart/2009/3/layout/Spiral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49B0990-8C68-4CC3-A96F-1C78B57DB12C}" type="doc">
      <dgm:prSet loTypeId="urn:microsoft.com/office/officeart/2009/3/layout/SpiralPicture" loCatId="picture" qsTypeId="urn:microsoft.com/office/officeart/2005/8/quickstyle/simple1" qsCatId="simple" csTypeId="urn:microsoft.com/office/officeart/2005/8/colors/accent3_2" csCatId="accent3" phldr="1"/>
      <dgm:spPr/>
      <dgm:t>
        <a:bodyPr/>
        <a:lstStyle/>
        <a:p>
          <a:endParaRPr lang="es-EC"/>
        </a:p>
      </dgm:t>
    </dgm:pt>
    <dgm:pt modelId="{FA662F6B-FD56-4A95-AD77-8E1C855ECCA5}">
      <dgm:prSet phldrT="[Texto]" custT="1"/>
      <dgm:spPr/>
      <dgm:t>
        <a:bodyPr/>
        <a:lstStyle/>
        <a:p>
          <a:r>
            <a:rPr lang="es-EC" sz="1600" dirty="0" smtClean="0"/>
            <a:t>CARGAS APLICADAS</a:t>
          </a:r>
          <a:endParaRPr lang="es-EC" sz="1600" dirty="0"/>
        </a:p>
      </dgm:t>
    </dgm:pt>
    <dgm:pt modelId="{D0C720FC-C4F0-45C4-9C72-BFFBFFD7FCC7}" type="parTrans" cxnId="{C2B61973-4EC0-4842-87D9-222E6CF2F96C}">
      <dgm:prSet/>
      <dgm:spPr/>
      <dgm:t>
        <a:bodyPr/>
        <a:lstStyle/>
        <a:p>
          <a:endParaRPr lang="es-EC"/>
        </a:p>
      </dgm:t>
    </dgm:pt>
    <dgm:pt modelId="{D9B62E6B-85DB-4C7A-9313-5E52467E95D0}" type="sibTrans" cxnId="{C2B61973-4EC0-4842-87D9-222E6CF2F96C}">
      <dgm:prSet/>
      <dgm:spPr>
        <a:blipFill rotWithShape="1">
          <a:blip xmlns:r="http://schemas.openxmlformats.org/officeDocument/2006/relationships" r:embed="rId1"/>
          <a:stretch>
            <a:fillRect/>
          </a:stretch>
        </a:blipFill>
      </dgm:spPr>
      <dgm:t>
        <a:bodyPr/>
        <a:lstStyle/>
        <a:p>
          <a:endParaRPr lang="es-EC"/>
        </a:p>
      </dgm:t>
    </dgm:pt>
    <dgm:pt modelId="{28BC96E2-1CCF-4E13-9871-61E300E313B0}">
      <dgm:prSet phldrT="[Texto]" custT="1"/>
      <dgm:spPr/>
      <dgm:t>
        <a:bodyPr/>
        <a:lstStyle/>
        <a:p>
          <a:r>
            <a:rPr lang="es-EC" sz="1600" dirty="0" smtClean="0"/>
            <a:t>ESFUERZOS</a:t>
          </a:r>
          <a:endParaRPr lang="es-EC" sz="1600" dirty="0"/>
        </a:p>
      </dgm:t>
    </dgm:pt>
    <dgm:pt modelId="{5454AE9B-D103-487D-9422-FDFCBC95878F}" type="parTrans" cxnId="{96245DB7-6668-4D57-B8BF-51EFDB63B592}">
      <dgm:prSet/>
      <dgm:spPr/>
      <dgm:t>
        <a:bodyPr/>
        <a:lstStyle/>
        <a:p>
          <a:endParaRPr lang="es-EC"/>
        </a:p>
      </dgm:t>
    </dgm:pt>
    <dgm:pt modelId="{6C89C970-4635-4DA9-93BE-CDF241BDCE11}" type="sibTrans" cxnId="{96245DB7-6668-4D57-B8BF-51EFDB63B592}">
      <dgm:prSet/>
      <dgm:spPr>
        <a:blipFill rotWithShape="1">
          <a:blip xmlns:r="http://schemas.openxmlformats.org/officeDocument/2006/relationships" r:embed="rId2"/>
          <a:stretch>
            <a:fillRect/>
          </a:stretch>
        </a:blipFill>
      </dgm:spPr>
      <dgm:t>
        <a:bodyPr/>
        <a:lstStyle/>
        <a:p>
          <a:endParaRPr lang="es-EC"/>
        </a:p>
      </dgm:t>
    </dgm:pt>
    <dgm:pt modelId="{FBA4989F-82B4-4DAE-8B66-F5F9AE9FEFCA}">
      <dgm:prSet phldrT="[Texto]" custT="1"/>
      <dgm:spPr/>
      <dgm:t>
        <a:bodyPr/>
        <a:lstStyle/>
        <a:p>
          <a:r>
            <a:rPr lang="es-EC" sz="1600" dirty="0" smtClean="0"/>
            <a:t>DEFORMACIONES</a:t>
          </a:r>
          <a:endParaRPr lang="es-EC" sz="1600" dirty="0"/>
        </a:p>
      </dgm:t>
    </dgm:pt>
    <dgm:pt modelId="{77016C4B-CCB8-491D-AC0A-BA7F95C8945B}" type="parTrans" cxnId="{1802F73C-3A46-46FC-98A3-1071565EA1E3}">
      <dgm:prSet/>
      <dgm:spPr/>
      <dgm:t>
        <a:bodyPr/>
        <a:lstStyle/>
        <a:p>
          <a:endParaRPr lang="es-EC"/>
        </a:p>
      </dgm:t>
    </dgm:pt>
    <dgm:pt modelId="{7E56B92F-1599-4859-A4CD-473C65594ADC}" type="sibTrans" cxnId="{1802F73C-3A46-46FC-98A3-1071565EA1E3}">
      <dgm:prSet/>
      <dgm:spPr>
        <a:blipFill rotWithShape="1">
          <a:blip xmlns:r="http://schemas.openxmlformats.org/officeDocument/2006/relationships" r:embed="rId3"/>
          <a:stretch>
            <a:fillRect/>
          </a:stretch>
        </a:blipFill>
      </dgm:spPr>
      <dgm:t>
        <a:bodyPr/>
        <a:lstStyle/>
        <a:p>
          <a:endParaRPr lang="es-EC"/>
        </a:p>
      </dgm:t>
    </dgm:pt>
    <dgm:pt modelId="{FAE7A8C5-D9B0-4CB2-98EA-178D0F549CCE}" type="pres">
      <dgm:prSet presAssocID="{949B0990-8C68-4CC3-A96F-1C78B57DB12C}" presName="Name0" presStyleCnt="0">
        <dgm:presLayoutVars>
          <dgm:chMax val="5"/>
          <dgm:dir/>
        </dgm:presLayoutVars>
      </dgm:prSet>
      <dgm:spPr/>
      <dgm:t>
        <a:bodyPr/>
        <a:lstStyle/>
        <a:p>
          <a:endParaRPr lang="es-EC"/>
        </a:p>
      </dgm:t>
    </dgm:pt>
    <dgm:pt modelId="{DF186651-F1A9-4E66-9788-2C80B51F2134}" type="pres">
      <dgm:prSet presAssocID="{949B0990-8C68-4CC3-A96F-1C78B57DB12C}" presName="picts" presStyleCnt="0"/>
      <dgm:spPr/>
    </dgm:pt>
    <dgm:pt modelId="{F4367757-A8AE-434B-B189-B36010113364}" type="pres">
      <dgm:prSet presAssocID="{949B0990-8C68-4CC3-A96F-1C78B57DB12C}" presName="space1" presStyleCnt="0"/>
      <dgm:spPr/>
    </dgm:pt>
    <dgm:pt modelId="{4E18CEFD-F6F3-4A5C-A7D7-EDBF219EC523}" type="pres">
      <dgm:prSet presAssocID="{949B0990-8C68-4CC3-A96F-1C78B57DB12C}" presName="space2" presStyleCnt="0"/>
      <dgm:spPr/>
    </dgm:pt>
    <dgm:pt modelId="{0E8AB0C4-A686-44CB-BD38-488E6502985C}" type="pres">
      <dgm:prSet presAssocID="{D9B62E6B-85DB-4C7A-9313-5E52467E95D0}" presName="pictA1" presStyleCnt="0"/>
      <dgm:spPr/>
    </dgm:pt>
    <dgm:pt modelId="{DD4B275D-BCE9-4996-AE8C-E23BB39552A4}" type="pres">
      <dgm:prSet presAssocID="{D9B62E6B-85DB-4C7A-9313-5E52467E95D0}" presName="imageRepeatNode" presStyleLbl="alignNode1" presStyleIdx="0" presStyleCnt="5"/>
      <dgm:spPr/>
      <dgm:t>
        <a:bodyPr/>
        <a:lstStyle/>
        <a:p>
          <a:endParaRPr lang="es-EC"/>
        </a:p>
      </dgm:t>
    </dgm:pt>
    <dgm:pt modelId="{00B34842-F10C-4B1C-9762-AA6426DB1B74}" type="pres">
      <dgm:prSet presAssocID="{D9B62E6B-85DB-4C7A-9313-5E52467E95D0}" presName="oneDotPict" presStyleCnt="0"/>
      <dgm:spPr/>
    </dgm:pt>
    <dgm:pt modelId="{832820C9-7CF0-44E3-A69D-1B4CA2532998}" type="pres">
      <dgm:prSet presAssocID="{D9B62E6B-85DB-4C7A-9313-5E52467E95D0}" presName="dotPict_11" presStyleLbl="solidFgAcc1" presStyleIdx="0" presStyleCnt="12"/>
      <dgm:spPr/>
    </dgm:pt>
    <dgm:pt modelId="{49DDD93D-47DB-42AE-BA14-8836B5B57C7B}" type="pres">
      <dgm:prSet presAssocID="{6C89C970-4635-4DA9-93BE-CDF241BDCE11}" presName="pictA2" presStyleCnt="0"/>
      <dgm:spPr/>
    </dgm:pt>
    <dgm:pt modelId="{74777BE8-FFF6-45EC-9500-C6227BE2F199}" type="pres">
      <dgm:prSet presAssocID="{6C89C970-4635-4DA9-93BE-CDF241BDCE11}" presName="imageRepeatNode" presStyleLbl="alignNode1" presStyleIdx="1" presStyleCnt="5"/>
      <dgm:spPr/>
      <dgm:t>
        <a:bodyPr/>
        <a:lstStyle/>
        <a:p>
          <a:endParaRPr lang="es-EC"/>
        </a:p>
      </dgm:t>
    </dgm:pt>
    <dgm:pt modelId="{B4F7BE2A-77FE-495F-A41B-EA7A356042BF}" type="pres">
      <dgm:prSet presAssocID="{6C89C970-4635-4DA9-93BE-CDF241BDCE11}" presName="twoDotsPict" presStyleCnt="0"/>
      <dgm:spPr/>
    </dgm:pt>
    <dgm:pt modelId="{70588751-D486-401F-8B50-581535057D3C}" type="pres">
      <dgm:prSet presAssocID="{6C89C970-4635-4DA9-93BE-CDF241BDCE11}" presName="dotPict_21" presStyleLbl="solidFgAcc1" presStyleIdx="1" presStyleCnt="12"/>
      <dgm:spPr/>
    </dgm:pt>
    <dgm:pt modelId="{8EF83E67-41A7-4685-A566-1322F0A0768C}" type="pres">
      <dgm:prSet presAssocID="{6C89C970-4635-4DA9-93BE-CDF241BDCE11}" presName="dotPict_22" presStyleLbl="solidFgAcc1" presStyleIdx="2" presStyleCnt="12"/>
      <dgm:spPr/>
    </dgm:pt>
    <dgm:pt modelId="{51B13688-9A8D-4EB8-AA20-1961EAC1041A}" type="pres">
      <dgm:prSet presAssocID="{7E56B92F-1599-4859-A4CD-473C65594ADC}" presName="pictA3" presStyleCnt="0"/>
      <dgm:spPr/>
    </dgm:pt>
    <dgm:pt modelId="{F2C2FA7C-02E5-4231-A9A4-84AD7DFEE657}" type="pres">
      <dgm:prSet presAssocID="{7E56B92F-1599-4859-A4CD-473C65594ADC}" presName="imageRepeatNode" presStyleLbl="alignNode1" presStyleIdx="2" presStyleCnt="5" custScaleX="136200" custLinFactNeighborX="-18617"/>
      <dgm:spPr/>
      <dgm:t>
        <a:bodyPr/>
        <a:lstStyle/>
        <a:p>
          <a:endParaRPr lang="es-EC"/>
        </a:p>
      </dgm:t>
    </dgm:pt>
    <dgm:pt modelId="{8F3A6CFD-9183-4BA0-A6A8-87852E0B7A7E}" type="pres">
      <dgm:prSet presAssocID="{7E56B92F-1599-4859-A4CD-473C65594ADC}" presName="threeDotsPict" presStyleCnt="0"/>
      <dgm:spPr/>
    </dgm:pt>
    <dgm:pt modelId="{65FC0150-9AD4-47FC-98BB-E51C9AB4EE57}" type="pres">
      <dgm:prSet presAssocID="{7E56B92F-1599-4859-A4CD-473C65594ADC}" presName="dotPict_31" presStyleLbl="solidFgAcc1" presStyleIdx="3" presStyleCnt="12"/>
      <dgm:spPr/>
    </dgm:pt>
    <dgm:pt modelId="{3A81AC17-043B-468C-956E-EFC00626BDD4}" type="pres">
      <dgm:prSet presAssocID="{7E56B92F-1599-4859-A4CD-473C65594ADC}" presName="dotPict_32" presStyleLbl="solidFgAcc1" presStyleIdx="4" presStyleCnt="12"/>
      <dgm:spPr/>
    </dgm:pt>
    <dgm:pt modelId="{1111A65E-C277-4F07-A611-F5138127CC25}" type="pres">
      <dgm:prSet presAssocID="{7E56B92F-1599-4859-A4CD-473C65594ADC}" presName="dotPict_33" presStyleLbl="solidFgAcc1" presStyleIdx="5" presStyleCnt="12"/>
      <dgm:spPr/>
    </dgm:pt>
    <dgm:pt modelId="{B3225521-BB62-4271-821E-430F58575144}" type="pres">
      <dgm:prSet presAssocID="{949B0990-8C68-4CC3-A96F-1C78B57DB12C}" presName="pictB4" presStyleLbl="alignNode1" presStyleIdx="3" presStyleCnt="5" custScaleX="37182" custLinFactNeighborX="-29854"/>
      <dgm:spPr/>
    </dgm:pt>
    <dgm:pt modelId="{F9A30AF9-9B46-4D15-861B-133434F87B43}" type="pres">
      <dgm:prSet presAssocID="{949B0990-8C68-4CC3-A96F-1C78B57DB12C}" presName="pictB5" presStyleLbl="alignNode1" presStyleIdx="4" presStyleCnt="5" custScaleX="37182" custLinFactNeighborX="-29854"/>
      <dgm:spPr/>
    </dgm:pt>
    <dgm:pt modelId="{C95F7B65-949F-4109-8F9F-8753929A7AC8}" type="pres">
      <dgm:prSet presAssocID="{949B0990-8C68-4CC3-A96F-1C78B57DB12C}" presName="txLine" presStyleCnt="0"/>
      <dgm:spPr/>
    </dgm:pt>
    <dgm:pt modelId="{787E9A91-E202-409A-80C1-A4AC66F468E2}" type="pres">
      <dgm:prSet presAssocID="{FA662F6B-FD56-4A95-AD77-8E1C855ECCA5}" presName="oneDotTx" presStyleCnt="0"/>
      <dgm:spPr/>
    </dgm:pt>
    <dgm:pt modelId="{8D8C417E-0AFF-4C44-B247-62AE7DFF6306}" type="pres">
      <dgm:prSet presAssocID="{FA662F6B-FD56-4A95-AD77-8E1C855ECCA5}" presName="dotTx_11" presStyleLbl="solidFgAcc1" presStyleIdx="6" presStyleCnt="12"/>
      <dgm:spPr/>
    </dgm:pt>
    <dgm:pt modelId="{447E84E1-561B-46EC-8075-DF1F0A07F1F3}" type="pres">
      <dgm:prSet presAssocID="{FA662F6B-FD56-4A95-AD77-8E1C855ECCA5}" presName="Name37" presStyleLbl="revTx" presStyleIdx="0" presStyleCnt="3">
        <dgm:presLayoutVars>
          <dgm:bulletEnabled val="1"/>
        </dgm:presLayoutVars>
      </dgm:prSet>
      <dgm:spPr/>
      <dgm:t>
        <a:bodyPr/>
        <a:lstStyle/>
        <a:p>
          <a:endParaRPr lang="es-EC"/>
        </a:p>
      </dgm:t>
    </dgm:pt>
    <dgm:pt modelId="{A2FD9562-5526-4F6F-A9CF-A0920367473D}" type="pres">
      <dgm:prSet presAssocID="{28BC96E2-1CCF-4E13-9871-61E300E313B0}" presName="twoDotsTx" presStyleCnt="0"/>
      <dgm:spPr/>
    </dgm:pt>
    <dgm:pt modelId="{A08CA481-FD42-45CA-849E-8BF090632513}" type="pres">
      <dgm:prSet presAssocID="{28BC96E2-1CCF-4E13-9871-61E300E313B0}" presName="dotTx_21" presStyleLbl="solidFgAcc1" presStyleIdx="7" presStyleCnt="12"/>
      <dgm:spPr/>
    </dgm:pt>
    <dgm:pt modelId="{D52B709C-BCD0-4844-A9B2-4E0AA6A4E8E6}" type="pres">
      <dgm:prSet presAssocID="{28BC96E2-1CCF-4E13-9871-61E300E313B0}" presName="dotTx_22" presStyleLbl="solidFgAcc1" presStyleIdx="8" presStyleCnt="12"/>
      <dgm:spPr/>
    </dgm:pt>
    <dgm:pt modelId="{34BB68E0-49A6-45FC-9565-70C03E41A876}" type="pres">
      <dgm:prSet presAssocID="{28BC96E2-1CCF-4E13-9871-61E300E313B0}" presName="Name39" presStyleLbl="revTx" presStyleIdx="1" presStyleCnt="3">
        <dgm:presLayoutVars>
          <dgm:bulletEnabled val="1"/>
        </dgm:presLayoutVars>
      </dgm:prSet>
      <dgm:spPr/>
      <dgm:t>
        <a:bodyPr/>
        <a:lstStyle/>
        <a:p>
          <a:endParaRPr lang="es-EC"/>
        </a:p>
      </dgm:t>
    </dgm:pt>
    <dgm:pt modelId="{61562BAA-A2BF-45D0-AA98-D70492E84502}" type="pres">
      <dgm:prSet presAssocID="{FBA4989F-82B4-4DAE-8B66-F5F9AE9FEFCA}" presName="threeDotsTx" presStyleCnt="0"/>
      <dgm:spPr/>
    </dgm:pt>
    <dgm:pt modelId="{E81FE228-E8BE-4055-AC11-7188CAB53736}" type="pres">
      <dgm:prSet presAssocID="{FBA4989F-82B4-4DAE-8B66-F5F9AE9FEFCA}" presName="dotTx_31" presStyleLbl="solidFgAcc1" presStyleIdx="9" presStyleCnt="12"/>
      <dgm:spPr/>
    </dgm:pt>
    <dgm:pt modelId="{E9264CA7-12C2-4695-BF2E-BE123E050519}" type="pres">
      <dgm:prSet presAssocID="{FBA4989F-82B4-4DAE-8B66-F5F9AE9FEFCA}" presName="dotTx_32" presStyleLbl="solidFgAcc1" presStyleIdx="10" presStyleCnt="12"/>
      <dgm:spPr/>
    </dgm:pt>
    <dgm:pt modelId="{EF9FBFF7-3806-4715-AF01-7F78B8F89ACB}" type="pres">
      <dgm:prSet presAssocID="{FBA4989F-82B4-4DAE-8B66-F5F9AE9FEFCA}" presName="dotTx_33" presStyleLbl="solidFgAcc1" presStyleIdx="11" presStyleCnt="12"/>
      <dgm:spPr/>
    </dgm:pt>
    <dgm:pt modelId="{5EB89AC9-E454-4775-87FA-1CD5ABA8B8ED}" type="pres">
      <dgm:prSet presAssocID="{FBA4989F-82B4-4DAE-8B66-F5F9AE9FEFCA}" presName="Name41" presStyleLbl="revTx" presStyleIdx="2" presStyleCnt="3">
        <dgm:presLayoutVars>
          <dgm:bulletEnabled val="1"/>
        </dgm:presLayoutVars>
      </dgm:prSet>
      <dgm:spPr/>
      <dgm:t>
        <a:bodyPr/>
        <a:lstStyle/>
        <a:p>
          <a:endParaRPr lang="es-EC"/>
        </a:p>
      </dgm:t>
    </dgm:pt>
  </dgm:ptLst>
  <dgm:cxnLst>
    <dgm:cxn modelId="{46F7A677-304E-4DE2-9718-3889682B18B0}" type="presOf" srcId="{28BC96E2-1CCF-4E13-9871-61E300E313B0}" destId="{34BB68E0-49A6-45FC-9565-70C03E41A876}" srcOrd="0" destOrd="0" presId="urn:microsoft.com/office/officeart/2009/3/layout/SpiralPicture"/>
    <dgm:cxn modelId="{41A805D0-651D-43BE-B676-0747E622FE54}" type="presOf" srcId="{949B0990-8C68-4CC3-A96F-1C78B57DB12C}" destId="{FAE7A8C5-D9B0-4CB2-98EA-178D0F549CCE}" srcOrd="0" destOrd="0" presId="urn:microsoft.com/office/officeart/2009/3/layout/SpiralPicture"/>
    <dgm:cxn modelId="{CDBAD6AF-B433-44CA-A929-041BC28E215E}" type="presOf" srcId="{FA662F6B-FD56-4A95-AD77-8E1C855ECCA5}" destId="{447E84E1-561B-46EC-8075-DF1F0A07F1F3}" srcOrd="0" destOrd="0" presId="urn:microsoft.com/office/officeart/2009/3/layout/SpiralPicture"/>
    <dgm:cxn modelId="{4D9166D3-0091-4245-A610-8C32441F5D3F}" type="presOf" srcId="{FBA4989F-82B4-4DAE-8B66-F5F9AE9FEFCA}" destId="{5EB89AC9-E454-4775-87FA-1CD5ABA8B8ED}" srcOrd="0" destOrd="0" presId="urn:microsoft.com/office/officeart/2009/3/layout/SpiralPicture"/>
    <dgm:cxn modelId="{C2B61973-4EC0-4842-87D9-222E6CF2F96C}" srcId="{949B0990-8C68-4CC3-A96F-1C78B57DB12C}" destId="{FA662F6B-FD56-4A95-AD77-8E1C855ECCA5}" srcOrd="0" destOrd="0" parTransId="{D0C720FC-C4F0-45C4-9C72-BFFBFFD7FCC7}" sibTransId="{D9B62E6B-85DB-4C7A-9313-5E52467E95D0}"/>
    <dgm:cxn modelId="{96245DB7-6668-4D57-B8BF-51EFDB63B592}" srcId="{949B0990-8C68-4CC3-A96F-1C78B57DB12C}" destId="{28BC96E2-1CCF-4E13-9871-61E300E313B0}" srcOrd="1" destOrd="0" parTransId="{5454AE9B-D103-487D-9422-FDFCBC95878F}" sibTransId="{6C89C970-4635-4DA9-93BE-CDF241BDCE11}"/>
    <dgm:cxn modelId="{69C4A9C6-1006-4861-BDE7-CA56C0609637}" type="presOf" srcId="{6C89C970-4635-4DA9-93BE-CDF241BDCE11}" destId="{74777BE8-FFF6-45EC-9500-C6227BE2F199}" srcOrd="0" destOrd="0" presId="urn:microsoft.com/office/officeart/2009/3/layout/SpiralPicture"/>
    <dgm:cxn modelId="{1802F73C-3A46-46FC-98A3-1071565EA1E3}" srcId="{949B0990-8C68-4CC3-A96F-1C78B57DB12C}" destId="{FBA4989F-82B4-4DAE-8B66-F5F9AE9FEFCA}" srcOrd="2" destOrd="0" parTransId="{77016C4B-CCB8-491D-AC0A-BA7F95C8945B}" sibTransId="{7E56B92F-1599-4859-A4CD-473C65594ADC}"/>
    <dgm:cxn modelId="{EA2DB015-7423-4F35-A6E0-F655E5BE47C5}" type="presOf" srcId="{D9B62E6B-85DB-4C7A-9313-5E52467E95D0}" destId="{DD4B275D-BCE9-4996-AE8C-E23BB39552A4}" srcOrd="0" destOrd="0" presId="urn:microsoft.com/office/officeart/2009/3/layout/SpiralPicture"/>
    <dgm:cxn modelId="{3CA87E91-BF25-45CE-8C72-3EB138C67CEB}" type="presOf" srcId="{7E56B92F-1599-4859-A4CD-473C65594ADC}" destId="{F2C2FA7C-02E5-4231-A9A4-84AD7DFEE657}" srcOrd="0" destOrd="0" presId="urn:microsoft.com/office/officeart/2009/3/layout/SpiralPicture"/>
    <dgm:cxn modelId="{3205B181-DA73-4D84-83F3-E26023D6DD73}" type="presParOf" srcId="{FAE7A8C5-D9B0-4CB2-98EA-178D0F549CCE}" destId="{DF186651-F1A9-4E66-9788-2C80B51F2134}" srcOrd="0" destOrd="0" presId="urn:microsoft.com/office/officeart/2009/3/layout/SpiralPicture"/>
    <dgm:cxn modelId="{11D49ABC-8C11-4CD2-A7FA-5D0F3F3815F5}" type="presParOf" srcId="{DF186651-F1A9-4E66-9788-2C80B51F2134}" destId="{F4367757-A8AE-434B-B189-B36010113364}" srcOrd="0" destOrd="0" presId="urn:microsoft.com/office/officeart/2009/3/layout/SpiralPicture"/>
    <dgm:cxn modelId="{87074E56-6EC3-4DB6-B1B7-610C91866DD0}" type="presParOf" srcId="{DF186651-F1A9-4E66-9788-2C80B51F2134}" destId="{4E18CEFD-F6F3-4A5C-A7D7-EDBF219EC523}" srcOrd="1" destOrd="0" presId="urn:microsoft.com/office/officeart/2009/3/layout/SpiralPicture"/>
    <dgm:cxn modelId="{D4A57BE8-C8CC-47F7-92E9-018667B08092}" type="presParOf" srcId="{DF186651-F1A9-4E66-9788-2C80B51F2134}" destId="{0E8AB0C4-A686-44CB-BD38-488E6502985C}" srcOrd="2" destOrd="0" presId="urn:microsoft.com/office/officeart/2009/3/layout/SpiralPicture"/>
    <dgm:cxn modelId="{56B56F0D-E090-4C98-9CCE-B9765AFFD7E4}" type="presParOf" srcId="{0E8AB0C4-A686-44CB-BD38-488E6502985C}" destId="{DD4B275D-BCE9-4996-AE8C-E23BB39552A4}" srcOrd="0" destOrd="0" presId="urn:microsoft.com/office/officeart/2009/3/layout/SpiralPicture"/>
    <dgm:cxn modelId="{5C513C4F-9DD5-45CE-B183-F978366CD87C}" type="presParOf" srcId="{DF186651-F1A9-4E66-9788-2C80B51F2134}" destId="{00B34842-F10C-4B1C-9762-AA6426DB1B74}" srcOrd="3" destOrd="0" presId="urn:microsoft.com/office/officeart/2009/3/layout/SpiralPicture"/>
    <dgm:cxn modelId="{58FD19E9-24CF-43D6-884D-4A37FCAE465D}" type="presParOf" srcId="{00B34842-F10C-4B1C-9762-AA6426DB1B74}" destId="{832820C9-7CF0-44E3-A69D-1B4CA2532998}" srcOrd="0" destOrd="0" presId="urn:microsoft.com/office/officeart/2009/3/layout/SpiralPicture"/>
    <dgm:cxn modelId="{8B50246A-1CD7-43B9-9DC0-3C157197C0CF}" type="presParOf" srcId="{DF186651-F1A9-4E66-9788-2C80B51F2134}" destId="{49DDD93D-47DB-42AE-BA14-8836B5B57C7B}" srcOrd="4" destOrd="0" presId="urn:microsoft.com/office/officeart/2009/3/layout/SpiralPicture"/>
    <dgm:cxn modelId="{925E0D61-445A-4D3B-92B7-BD35E33DBE6C}" type="presParOf" srcId="{49DDD93D-47DB-42AE-BA14-8836B5B57C7B}" destId="{74777BE8-FFF6-45EC-9500-C6227BE2F199}" srcOrd="0" destOrd="0" presId="urn:microsoft.com/office/officeart/2009/3/layout/SpiralPicture"/>
    <dgm:cxn modelId="{F7912F09-CC24-4C84-AE09-3D3D14E1EB11}" type="presParOf" srcId="{DF186651-F1A9-4E66-9788-2C80B51F2134}" destId="{B4F7BE2A-77FE-495F-A41B-EA7A356042BF}" srcOrd="5" destOrd="0" presId="urn:microsoft.com/office/officeart/2009/3/layout/SpiralPicture"/>
    <dgm:cxn modelId="{147E6A7C-4877-43EB-B327-BF225602CC4A}" type="presParOf" srcId="{B4F7BE2A-77FE-495F-A41B-EA7A356042BF}" destId="{70588751-D486-401F-8B50-581535057D3C}" srcOrd="0" destOrd="0" presId="urn:microsoft.com/office/officeart/2009/3/layout/SpiralPicture"/>
    <dgm:cxn modelId="{24D9EE59-B8B3-409C-BE7F-53F37CB0921F}" type="presParOf" srcId="{B4F7BE2A-77FE-495F-A41B-EA7A356042BF}" destId="{8EF83E67-41A7-4685-A566-1322F0A0768C}" srcOrd="1" destOrd="0" presId="urn:microsoft.com/office/officeart/2009/3/layout/SpiralPicture"/>
    <dgm:cxn modelId="{47ED84A0-F7DE-4919-902F-5F6F619285D2}" type="presParOf" srcId="{DF186651-F1A9-4E66-9788-2C80B51F2134}" destId="{51B13688-9A8D-4EB8-AA20-1961EAC1041A}" srcOrd="6" destOrd="0" presId="urn:microsoft.com/office/officeart/2009/3/layout/SpiralPicture"/>
    <dgm:cxn modelId="{E97FA0B5-12A1-4FAA-963A-61FB34BE6854}" type="presParOf" srcId="{51B13688-9A8D-4EB8-AA20-1961EAC1041A}" destId="{F2C2FA7C-02E5-4231-A9A4-84AD7DFEE657}" srcOrd="0" destOrd="0" presId="urn:microsoft.com/office/officeart/2009/3/layout/SpiralPicture"/>
    <dgm:cxn modelId="{2741A57E-4770-452B-AA82-F4C998328BAC}" type="presParOf" srcId="{DF186651-F1A9-4E66-9788-2C80B51F2134}" destId="{8F3A6CFD-9183-4BA0-A6A8-87852E0B7A7E}" srcOrd="7" destOrd="0" presId="urn:microsoft.com/office/officeart/2009/3/layout/SpiralPicture"/>
    <dgm:cxn modelId="{6E983759-ECBD-4C6A-AE8E-01F4C64561C8}" type="presParOf" srcId="{8F3A6CFD-9183-4BA0-A6A8-87852E0B7A7E}" destId="{65FC0150-9AD4-47FC-98BB-E51C9AB4EE57}" srcOrd="0" destOrd="0" presId="urn:microsoft.com/office/officeart/2009/3/layout/SpiralPicture"/>
    <dgm:cxn modelId="{8397D194-D356-4AF2-9E88-B642CEE3B97B}" type="presParOf" srcId="{8F3A6CFD-9183-4BA0-A6A8-87852E0B7A7E}" destId="{3A81AC17-043B-468C-956E-EFC00626BDD4}" srcOrd="1" destOrd="0" presId="urn:microsoft.com/office/officeart/2009/3/layout/SpiralPicture"/>
    <dgm:cxn modelId="{F20F0B90-EAB0-4873-A22F-F1719C273835}" type="presParOf" srcId="{8F3A6CFD-9183-4BA0-A6A8-87852E0B7A7E}" destId="{1111A65E-C277-4F07-A611-F5138127CC25}" srcOrd="2" destOrd="0" presId="urn:microsoft.com/office/officeart/2009/3/layout/SpiralPicture"/>
    <dgm:cxn modelId="{017CD7AB-13E6-4BAB-B767-30207EFF9457}" type="presParOf" srcId="{DF186651-F1A9-4E66-9788-2C80B51F2134}" destId="{B3225521-BB62-4271-821E-430F58575144}" srcOrd="8" destOrd="0" presId="urn:microsoft.com/office/officeart/2009/3/layout/SpiralPicture"/>
    <dgm:cxn modelId="{4CE80DB9-EF2A-45BB-8B6F-7AD74BC31217}" type="presParOf" srcId="{DF186651-F1A9-4E66-9788-2C80B51F2134}" destId="{F9A30AF9-9B46-4D15-861B-133434F87B43}" srcOrd="9" destOrd="0" presId="urn:microsoft.com/office/officeart/2009/3/layout/SpiralPicture"/>
    <dgm:cxn modelId="{934340A5-F2A8-4BF5-BBC4-28FD6E8BA3BE}" type="presParOf" srcId="{FAE7A8C5-D9B0-4CB2-98EA-178D0F549CCE}" destId="{C95F7B65-949F-4109-8F9F-8753929A7AC8}" srcOrd="1" destOrd="0" presId="urn:microsoft.com/office/officeart/2009/3/layout/SpiralPicture"/>
    <dgm:cxn modelId="{38442EE2-78C4-42F7-B53B-24CA6979D2FD}" type="presParOf" srcId="{C95F7B65-949F-4109-8F9F-8753929A7AC8}" destId="{787E9A91-E202-409A-80C1-A4AC66F468E2}" srcOrd="0" destOrd="0" presId="urn:microsoft.com/office/officeart/2009/3/layout/SpiralPicture"/>
    <dgm:cxn modelId="{E3C7BD54-06AC-4E60-BC79-11543FB46D67}" type="presParOf" srcId="{787E9A91-E202-409A-80C1-A4AC66F468E2}" destId="{8D8C417E-0AFF-4C44-B247-62AE7DFF6306}" srcOrd="0" destOrd="0" presId="urn:microsoft.com/office/officeart/2009/3/layout/SpiralPicture"/>
    <dgm:cxn modelId="{98C862FB-D0F8-4D2E-813C-9C1C94DD25BD}" type="presParOf" srcId="{C95F7B65-949F-4109-8F9F-8753929A7AC8}" destId="{447E84E1-561B-46EC-8075-DF1F0A07F1F3}" srcOrd="1" destOrd="0" presId="urn:microsoft.com/office/officeart/2009/3/layout/SpiralPicture"/>
    <dgm:cxn modelId="{477387F2-C4E0-4C76-B6C2-BC30653E5EA4}" type="presParOf" srcId="{C95F7B65-949F-4109-8F9F-8753929A7AC8}" destId="{A2FD9562-5526-4F6F-A9CF-A0920367473D}" srcOrd="2" destOrd="0" presId="urn:microsoft.com/office/officeart/2009/3/layout/SpiralPicture"/>
    <dgm:cxn modelId="{8700296B-0AE3-4551-94F8-43031238E9EF}" type="presParOf" srcId="{A2FD9562-5526-4F6F-A9CF-A0920367473D}" destId="{A08CA481-FD42-45CA-849E-8BF090632513}" srcOrd="0" destOrd="0" presId="urn:microsoft.com/office/officeart/2009/3/layout/SpiralPicture"/>
    <dgm:cxn modelId="{C8B0C763-3269-4604-A60F-8BC7A0B83156}" type="presParOf" srcId="{A2FD9562-5526-4F6F-A9CF-A0920367473D}" destId="{D52B709C-BCD0-4844-A9B2-4E0AA6A4E8E6}" srcOrd="1" destOrd="0" presId="urn:microsoft.com/office/officeart/2009/3/layout/SpiralPicture"/>
    <dgm:cxn modelId="{1B5F2892-678A-4208-A758-4040A15CDBD1}" type="presParOf" srcId="{C95F7B65-949F-4109-8F9F-8753929A7AC8}" destId="{34BB68E0-49A6-45FC-9565-70C03E41A876}" srcOrd="3" destOrd="0" presId="urn:microsoft.com/office/officeart/2009/3/layout/SpiralPicture"/>
    <dgm:cxn modelId="{5F56C260-0095-44F3-98F6-6936E61B7481}" type="presParOf" srcId="{C95F7B65-949F-4109-8F9F-8753929A7AC8}" destId="{61562BAA-A2BF-45D0-AA98-D70492E84502}" srcOrd="4" destOrd="0" presId="urn:microsoft.com/office/officeart/2009/3/layout/SpiralPicture"/>
    <dgm:cxn modelId="{B760905A-5E1B-4781-9C1C-99F515CDCD2D}" type="presParOf" srcId="{61562BAA-A2BF-45D0-AA98-D70492E84502}" destId="{E81FE228-E8BE-4055-AC11-7188CAB53736}" srcOrd="0" destOrd="0" presId="urn:microsoft.com/office/officeart/2009/3/layout/SpiralPicture"/>
    <dgm:cxn modelId="{C0B80E2B-5F49-4BF2-8116-E7D9637AFC53}" type="presParOf" srcId="{61562BAA-A2BF-45D0-AA98-D70492E84502}" destId="{E9264CA7-12C2-4695-BF2E-BE123E050519}" srcOrd="1" destOrd="0" presId="urn:microsoft.com/office/officeart/2009/3/layout/SpiralPicture"/>
    <dgm:cxn modelId="{5E835F2A-D0F0-480C-A975-5A84E28018C5}" type="presParOf" srcId="{61562BAA-A2BF-45D0-AA98-D70492E84502}" destId="{EF9FBFF7-3806-4715-AF01-7F78B8F89ACB}" srcOrd="2" destOrd="0" presId="urn:microsoft.com/office/officeart/2009/3/layout/SpiralPicture"/>
    <dgm:cxn modelId="{264B51CA-64F4-47B2-8696-41E45D7FADEE}" type="presParOf" srcId="{C95F7B65-949F-4109-8F9F-8753929A7AC8}" destId="{5EB89AC9-E454-4775-87FA-1CD5ABA8B8ED}" srcOrd="5" destOrd="0" presId="urn:microsoft.com/office/officeart/2009/3/layout/Spiral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693F4E-E850-428D-9A4C-9154FD75B84A}" type="doc">
      <dgm:prSet loTypeId="urn:microsoft.com/office/officeart/2005/8/layout/hList3" loCatId="list" qsTypeId="urn:microsoft.com/office/officeart/2005/8/quickstyle/simple1" qsCatId="simple" csTypeId="urn:microsoft.com/office/officeart/2005/8/colors/accent3_3" csCatId="accent3" phldr="1"/>
      <dgm:spPr/>
      <dgm:t>
        <a:bodyPr/>
        <a:lstStyle/>
        <a:p>
          <a:endParaRPr lang="es-EC"/>
        </a:p>
      </dgm:t>
    </dgm:pt>
    <dgm:pt modelId="{68F426BE-E8F8-4938-8CAB-BD3131354238}">
      <dgm:prSet phldrT="[Texto]" custT="1"/>
      <dgm:spPr>
        <a:xfrm>
          <a:off x="0" y="329410"/>
          <a:ext cx="2743199" cy="1529866"/>
        </a:xfrm>
        <a:solidFill>
          <a:srgbClr val="9BBB59">
            <a:shade val="8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just"/>
          <a:r>
            <a:rPr lang="es-EC" sz="2400">
              <a:solidFill>
                <a:sysClr val="window" lastClr="FFFFFF"/>
              </a:solidFill>
              <a:latin typeface="Arial" panose="020B0604020202020204" pitchFamily="34" charset="0"/>
              <a:ea typeface="+mn-ea"/>
              <a:cs typeface="Arial" panose="020B0604020202020204" pitchFamily="34" charset="0"/>
            </a:rPr>
            <a:t>Problemas</a:t>
          </a:r>
        </a:p>
      </dgm:t>
    </dgm:pt>
    <dgm:pt modelId="{5FC5F6D0-0738-4972-ACA8-3C16F6B2F423}" type="parTrans" cxnId="{D4CDB00F-9C9D-4B71-B5FD-30FE6EFB0D63}">
      <dgm:prSet/>
      <dgm:spPr/>
      <dgm:t>
        <a:bodyPr/>
        <a:lstStyle/>
        <a:p>
          <a:endParaRPr lang="es-EC"/>
        </a:p>
      </dgm:t>
    </dgm:pt>
    <dgm:pt modelId="{F59721F1-D6D8-48BE-A199-2920E760BBDE}" type="sibTrans" cxnId="{D4CDB00F-9C9D-4B71-B5FD-30FE6EFB0D63}">
      <dgm:prSet/>
      <dgm:spPr/>
      <dgm:t>
        <a:bodyPr/>
        <a:lstStyle/>
        <a:p>
          <a:endParaRPr lang="es-EC"/>
        </a:p>
      </dgm:t>
    </dgm:pt>
    <dgm:pt modelId="{F4EC7B90-CC86-494E-9562-846BD4F03B3D}">
      <dgm:prSet phldrT="[Texto]" custT="1"/>
      <dgm:spPr>
        <a:xfrm>
          <a:off x="2743200" y="326438"/>
          <a:ext cx="2743199" cy="1521383"/>
        </a:xfrm>
        <a:solidFill>
          <a:srgbClr val="9BBB59">
            <a:shade val="80000"/>
            <a:hueOff val="218909"/>
            <a:satOff val="-1431"/>
            <a:lumOff val="24554"/>
            <a:alphaOff val="0"/>
          </a:srgbClr>
        </a:solidFill>
        <a:ln w="25400" cap="flat" cmpd="sng" algn="ctr">
          <a:solidFill>
            <a:sysClr val="window" lastClr="FFFFFF">
              <a:hueOff val="0"/>
              <a:satOff val="0"/>
              <a:lumOff val="0"/>
              <a:alphaOff val="0"/>
            </a:sysClr>
          </a:solidFill>
          <a:prstDash val="solid"/>
        </a:ln>
        <a:effectLst/>
      </dgm:spPr>
      <dgm:t>
        <a:bodyPr/>
        <a:lstStyle/>
        <a:p>
          <a:pPr algn="l"/>
          <a:r>
            <a:rPr lang="es-EC" sz="2400">
              <a:solidFill>
                <a:sysClr val="window" lastClr="FFFFFF"/>
              </a:solidFill>
              <a:latin typeface="Arial" panose="020B0604020202020204" pitchFamily="34" charset="0"/>
              <a:ea typeface="+mn-ea"/>
              <a:cs typeface="Arial" panose="020B0604020202020204" pitchFamily="34" charset="0"/>
            </a:rPr>
            <a:t>Soluciones</a:t>
          </a:r>
        </a:p>
      </dgm:t>
    </dgm:pt>
    <dgm:pt modelId="{1565EC17-674A-435B-A327-FF8BC7B790B2}" type="parTrans" cxnId="{701FE4FD-6C29-4B31-8F31-295EE362F434}">
      <dgm:prSet/>
      <dgm:spPr/>
      <dgm:t>
        <a:bodyPr/>
        <a:lstStyle/>
        <a:p>
          <a:endParaRPr lang="es-EC"/>
        </a:p>
      </dgm:t>
    </dgm:pt>
    <dgm:pt modelId="{178D16FA-33C9-4C44-9349-FE9152785218}" type="sibTrans" cxnId="{701FE4FD-6C29-4B31-8F31-295EE362F434}">
      <dgm:prSet/>
      <dgm:spPr/>
      <dgm:t>
        <a:bodyPr/>
        <a:lstStyle/>
        <a:p>
          <a:endParaRPr lang="es-EC"/>
        </a:p>
      </dgm:t>
    </dgm:pt>
    <dgm:pt modelId="{87F4681B-26C5-4A3C-A699-A7A06C536DDD}">
      <dgm:prSet phldrT="[Texto]"/>
      <dgm:spPr/>
      <dgm:t>
        <a:bodyPr/>
        <a:lstStyle/>
        <a:p>
          <a:endParaRPr lang="es-EC"/>
        </a:p>
      </dgm:t>
    </dgm:pt>
    <dgm:pt modelId="{4E4D968D-B42E-475A-8642-8B63EE9A3012}" type="parTrans" cxnId="{BA47C082-D244-46DA-82E1-73F4A731B2ED}">
      <dgm:prSet/>
      <dgm:spPr/>
      <dgm:t>
        <a:bodyPr/>
        <a:lstStyle/>
        <a:p>
          <a:endParaRPr lang="es-EC"/>
        </a:p>
      </dgm:t>
    </dgm:pt>
    <dgm:pt modelId="{C80DE635-8FBF-420D-8874-E748918B5EF7}" type="sibTrans" cxnId="{BA47C082-D244-46DA-82E1-73F4A731B2ED}">
      <dgm:prSet/>
      <dgm:spPr/>
      <dgm:t>
        <a:bodyPr/>
        <a:lstStyle/>
        <a:p>
          <a:endParaRPr lang="es-EC"/>
        </a:p>
      </dgm:t>
    </dgm:pt>
    <dgm:pt modelId="{E6BE8A7A-81D2-4E77-97B0-B17FCE326570}">
      <dgm:prSet custT="1"/>
      <dgm:spPr>
        <a:xfrm>
          <a:off x="0" y="329410"/>
          <a:ext cx="2743199" cy="1529866"/>
        </a:xfrm>
        <a:solidFill>
          <a:srgbClr val="9BBB59">
            <a:shade val="8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just"/>
          <a:r>
            <a:rPr lang="es-EC" sz="1800" dirty="0">
              <a:solidFill>
                <a:sysClr val="window" lastClr="FFFFFF"/>
              </a:solidFill>
              <a:latin typeface="Arial" panose="020B0604020202020204" pitchFamily="34" charset="0"/>
              <a:ea typeface="+mn-ea"/>
              <a:cs typeface="Arial" panose="020B0604020202020204" pitchFamily="34" charset="0"/>
            </a:rPr>
            <a:t>Existe aislamiento de uniones y tornillos por  el apoyo inadecuado de la tapa.</a:t>
          </a:r>
        </a:p>
      </dgm:t>
    </dgm:pt>
    <dgm:pt modelId="{4D145671-6CFA-443C-B6E2-87E5E740C306}" type="sibTrans" cxnId="{30E7CD5F-09B2-4330-9AE0-3F42253F9D3D}">
      <dgm:prSet/>
      <dgm:spPr/>
      <dgm:t>
        <a:bodyPr/>
        <a:lstStyle/>
        <a:p>
          <a:endParaRPr lang="es-EC"/>
        </a:p>
      </dgm:t>
    </dgm:pt>
    <dgm:pt modelId="{6EAF506D-13A0-4CFC-B6A8-4E550B061CB2}" type="parTrans" cxnId="{30E7CD5F-09B2-4330-9AE0-3F42253F9D3D}">
      <dgm:prSet/>
      <dgm:spPr/>
      <dgm:t>
        <a:bodyPr/>
        <a:lstStyle/>
        <a:p>
          <a:endParaRPr lang="es-EC"/>
        </a:p>
      </dgm:t>
    </dgm:pt>
    <dgm:pt modelId="{B7EA0900-C00F-4B34-9090-B786AA733582}">
      <dgm:prSet custT="1"/>
      <dgm:spPr>
        <a:xfrm>
          <a:off x="0" y="329410"/>
          <a:ext cx="2743199" cy="1529866"/>
        </a:xfrm>
        <a:solidFill>
          <a:srgbClr val="9BBB59">
            <a:shade val="8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just"/>
          <a:r>
            <a:rPr lang="es-EC" sz="1800">
              <a:solidFill>
                <a:sysClr val="window" lastClr="FFFFFF"/>
              </a:solidFill>
              <a:latin typeface="Arial" panose="020B0604020202020204" pitchFamily="34" charset="0"/>
              <a:ea typeface="+mn-ea"/>
              <a:cs typeface="Arial" panose="020B0604020202020204" pitchFamily="34" charset="0"/>
            </a:rPr>
            <a:t>El tubo de plexiglas "A" presenta fracturas.</a:t>
          </a:r>
        </a:p>
      </dgm:t>
    </dgm:pt>
    <dgm:pt modelId="{F819519C-6BDB-4B86-8015-61A89B84336E}" type="parTrans" cxnId="{A7CEA407-61A5-4961-A6CE-B59F0BCC45E6}">
      <dgm:prSet/>
      <dgm:spPr/>
      <dgm:t>
        <a:bodyPr/>
        <a:lstStyle/>
        <a:p>
          <a:endParaRPr lang="es-EC"/>
        </a:p>
      </dgm:t>
    </dgm:pt>
    <dgm:pt modelId="{1A1488CA-1D78-48C9-AF27-FD0DD5175D36}" type="sibTrans" cxnId="{A7CEA407-61A5-4961-A6CE-B59F0BCC45E6}">
      <dgm:prSet/>
      <dgm:spPr/>
      <dgm:t>
        <a:bodyPr/>
        <a:lstStyle/>
        <a:p>
          <a:endParaRPr lang="es-EC"/>
        </a:p>
      </dgm:t>
    </dgm:pt>
    <dgm:pt modelId="{46E5ECA4-8A6A-401E-9210-ECCE5CD68B73}">
      <dgm:prSet custT="1"/>
      <dgm:spPr>
        <a:xfrm>
          <a:off x="0" y="329410"/>
          <a:ext cx="2743199" cy="1529866"/>
        </a:xfrm>
        <a:solidFill>
          <a:srgbClr val="9BBB59">
            <a:shade val="8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just"/>
          <a:r>
            <a:rPr lang="es-EC" sz="1800">
              <a:solidFill>
                <a:sysClr val="window" lastClr="FFFFFF"/>
              </a:solidFill>
              <a:latin typeface="Arial" panose="020B0604020202020204" pitchFamily="34" charset="0"/>
              <a:ea typeface="+mn-ea"/>
              <a:cs typeface="Arial" panose="020B0604020202020204" pitchFamily="34" charset="0"/>
            </a:rPr>
            <a:t>La apertura manual de la tapa genera complicaciones y daños.</a:t>
          </a:r>
        </a:p>
      </dgm:t>
    </dgm:pt>
    <dgm:pt modelId="{A7587C6B-7F8F-4E79-99AF-903773C88D53}" type="parTrans" cxnId="{0B02FBDF-4BCD-41B0-9AB0-E0C3B4FAE94E}">
      <dgm:prSet/>
      <dgm:spPr/>
      <dgm:t>
        <a:bodyPr/>
        <a:lstStyle/>
        <a:p>
          <a:endParaRPr lang="es-EC"/>
        </a:p>
      </dgm:t>
    </dgm:pt>
    <dgm:pt modelId="{6863CBD3-AEA8-4130-A8E1-9D02C9F71D07}" type="sibTrans" cxnId="{0B02FBDF-4BCD-41B0-9AB0-E0C3B4FAE94E}">
      <dgm:prSet/>
      <dgm:spPr/>
      <dgm:t>
        <a:bodyPr/>
        <a:lstStyle/>
        <a:p>
          <a:endParaRPr lang="es-EC"/>
        </a:p>
      </dgm:t>
    </dgm:pt>
    <dgm:pt modelId="{1F0D1946-88E3-4C23-9A81-01C9EDDF9727}">
      <dgm:prSet custT="1"/>
      <dgm:spPr>
        <a:xfrm>
          <a:off x="2743200" y="326438"/>
          <a:ext cx="2743199" cy="1521383"/>
        </a:xfrm>
        <a:solidFill>
          <a:srgbClr val="9BBB59">
            <a:shade val="80000"/>
            <a:hueOff val="218909"/>
            <a:satOff val="-1431"/>
            <a:lumOff val="24554"/>
            <a:alphaOff val="0"/>
          </a:srgbClr>
        </a:solidFill>
        <a:ln w="25400" cap="flat" cmpd="sng" algn="ctr">
          <a:solidFill>
            <a:sysClr val="window" lastClr="FFFFFF">
              <a:hueOff val="0"/>
              <a:satOff val="0"/>
              <a:lumOff val="0"/>
              <a:alphaOff val="0"/>
            </a:sysClr>
          </a:solidFill>
          <a:prstDash val="solid"/>
        </a:ln>
        <a:effectLst/>
      </dgm:spPr>
      <dgm:t>
        <a:bodyPr/>
        <a:lstStyle/>
        <a:p>
          <a:pPr algn="just"/>
          <a:r>
            <a:rPr lang="es-EC" sz="1800" dirty="0">
              <a:solidFill>
                <a:sysClr val="window" lastClr="FFFFFF"/>
              </a:solidFill>
              <a:latin typeface="Arial" panose="020B0604020202020204" pitchFamily="34" charset="0"/>
              <a:ea typeface="+mn-ea"/>
              <a:cs typeface="Arial" panose="020B0604020202020204" pitchFamily="34" charset="0"/>
            </a:rPr>
            <a:t>Rediseñar </a:t>
          </a:r>
          <a:r>
            <a:rPr lang="es-EC" sz="1800">
              <a:solidFill>
                <a:sysClr val="window" lastClr="FFFFFF"/>
              </a:solidFill>
              <a:latin typeface="Arial" panose="020B0604020202020204" pitchFamily="34" charset="0"/>
              <a:ea typeface="+mn-ea"/>
              <a:cs typeface="Arial" panose="020B0604020202020204" pitchFamily="34" charset="0"/>
            </a:rPr>
            <a:t>uniones</a:t>
          </a:r>
          <a:r>
            <a:rPr lang="es-EC" sz="1800" dirty="0">
              <a:solidFill>
                <a:sysClr val="window" lastClr="FFFFFF"/>
              </a:solidFill>
              <a:latin typeface="Arial" panose="020B0604020202020204" pitchFamily="34" charset="0"/>
              <a:ea typeface="+mn-ea"/>
              <a:cs typeface="Arial" panose="020B0604020202020204" pitchFamily="34" charset="0"/>
            </a:rPr>
            <a:t> y reemplazar tornillos.</a:t>
          </a:r>
        </a:p>
      </dgm:t>
    </dgm:pt>
    <dgm:pt modelId="{2A3A0BAA-437D-43CB-9997-2B2CF24D96B1}" type="parTrans" cxnId="{B32410A6-9311-4466-8424-D2C6ED829914}">
      <dgm:prSet/>
      <dgm:spPr/>
      <dgm:t>
        <a:bodyPr/>
        <a:lstStyle/>
        <a:p>
          <a:endParaRPr lang="es-EC"/>
        </a:p>
      </dgm:t>
    </dgm:pt>
    <dgm:pt modelId="{EEDD87F8-BDD0-4ECA-AF41-7B1854522C5F}" type="sibTrans" cxnId="{B32410A6-9311-4466-8424-D2C6ED829914}">
      <dgm:prSet/>
      <dgm:spPr/>
      <dgm:t>
        <a:bodyPr/>
        <a:lstStyle/>
        <a:p>
          <a:endParaRPr lang="es-EC"/>
        </a:p>
      </dgm:t>
    </dgm:pt>
    <dgm:pt modelId="{12CDFB7B-EC66-4B76-9BCF-3C0F4AC97990}">
      <dgm:prSet custT="1"/>
      <dgm:spPr>
        <a:xfrm>
          <a:off x="2743200" y="326438"/>
          <a:ext cx="2743199" cy="1521383"/>
        </a:xfrm>
        <a:solidFill>
          <a:srgbClr val="9BBB59">
            <a:shade val="80000"/>
            <a:hueOff val="218909"/>
            <a:satOff val="-1431"/>
            <a:lumOff val="24554"/>
            <a:alphaOff val="0"/>
          </a:srgbClr>
        </a:solidFill>
        <a:ln w="25400" cap="flat" cmpd="sng" algn="ctr">
          <a:solidFill>
            <a:sysClr val="window" lastClr="FFFFFF">
              <a:hueOff val="0"/>
              <a:satOff val="0"/>
              <a:lumOff val="0"/>
              <a:alphaOff val="0"/>
            </a:sysClr>
          </a:solidFill>
          <a:prstDash val="solid"/>
        </a:ln>
        <a:effectLst/>
      </dgm:spPr>
      <dgm:t>
        <a:bodyPr/>
        <a:lstStyle/>
        <a:p>
          <a:pPr algn="just"/>
          <a:r>
            <a:rPr lang="es-EC" sz="1800">
              <a:solidFill>
                <a:sysClr val="window" lastClr="FFFFFF"/>
              </a:solidFill>
              <a:latin typeface="Arial" panose="020B0604020202020204" pitchFamily="34" charset="0"/>
              <a:ea typeface="+mn-ea"/>
              <a:cs typeface="Arial" panose="020B0604020202020204" pitchFamily="34" charset="0"/>
            </a:rPr>
            <a:t>Reemplazar y manufacturar del tubo de plexiglas </a:t>
          </a:r>
          <a:r>
            <a:rPr lang="en-US" sz="1800">
              <a:solidFill>
                <a:sysClr val="window" lastClr="FFFFFF"/>
              </a:solidFill>
              <a:latin typeface="Arial" panose="020B0604020202020204" pitchFamily="34" charset="0"/>
              <a:ea typeface="+mn-ea"/>
              <a:cs typeface="Arial" panose="020B0604020202020204" pitchFamily="34" charset="0"/>
            </a:rPr>
            <a:t>"A"</a:t>
          </a:r>
          <a:r>
            <a:rPr lang="es-EC" sz="1800">
              <a:solidFill>
                <a:sysClr val="window" lastClr="FFFFFF"/>
              </a:solidFill>
              <a:latin typeface="Arial" panose="020B0604020202020204" pitchFamily="34" charset="0"/>
              <a:ea typeface="+mn-ea"/>
              <a:cs typeface="Arial" panose="020B0604020202020204" pitchFamily="34" charset="0"/>
            </a:rPr>
            <a:t>.</a:t>
          </a:r>
        </a:p>
      </dgm:t>
    </dgm:pt>
    <dgm:pt modelId="{6DE14D18-D4E6-4CBE-8E59-2491483C4E30}" type="parTrans" cxnId="{FCD3F34C-1A23-49D6-95AC-418931D11E2B}">
      <dgm:prSet/>
      <dgm:spPr/>
      <dgm:t>
        <a:bodyPr/>
        <a:lstStyle/>
        <a:p>
          <a:endParaRPr lang="es-EC"/>
        </a:p>
      </dgm:t>
    </dgm:pt>
    <dgm:pt modelId="{8DA95D19-EEC7-4F2A-9B65-BA5E3A74AF15}" type="sibTrans" cxnId="{FCD3F34C-1A23-49D6-95AC-418931D11E2B}">
      <dgm:prSet/>
      <dgm:spPr/>
      <dgm:t>
        <a:bodyPr/>
        <a:lstStyle/>
        <a:p>
          <a:endParaRPr lang="es-EC"/>
        </a:p>
      </dgm:t>
    </dgm:pt>
    <dgm:pt modelId="{E27584B3-A75D-469C-A1CD-FF177BDD261D}">
      <dgm:prSet custT="1"/>
      <dgm:spPr>
        <a:xfrm>
          <a:off x="2743200" y="326438"/>
          <a:ext cx="2743199" cy="1521383"/>
        </a:xfrm>
        <a:solidFill>
          <a:srgbClr val="9BBB59">
            <a:shade val="80000"/>
            <a:hueOff val="218909"/>
            <a:satOff val="-1431"/>
            <a:lumOff val="24554"/>
            <a:alphaOff val="0"/>
          </a:srgbClr>
        </a:solidFill>
        <a:ln w="25400" cap="flat" cmpd="sng" algn="ctr">
          <a:solidFill>
            <a:sysClr val="window" lastClr="FFFFFF">
              <a:hueOff val="0"/>
              <a:satOff val="0"/>
              <a:lumOff val="0"/>
              <a:alphaOff val="0"/>
            </a:sysClr>
          </a:solidFill>
          <a:prstDash val="solid"/>
        </a:ln>
        <a:effectLst/>
      </dgm:spPr>
      <dgm:t>
        <a:bodyPr/>
        <a:lstStyle/>
        <a:p>
          <a:pPr algn="just"/>
          <a:r>
            <a:rPr lang="es-EC" sz="1800">
              <a:solidFill>
                <a:sysClr val="window" lastClr="FFFFFF"/>
              </a:solidFill>
              <a:latin typeface="Arial" panose="020B0604020202020204" pitchFamily="34" charset="0"/>
              <a:ea typeface="+mn-ea"/>
              <a:cs typeface="Arial" panose="020B0604020202020204" pitchFamily="34" charset="0"/>
            </a:rPr>
            <a:t>Diseñar un mecanismo automático de apertura y cierre de forma que no involucre al brazo superior de la estructura.</a:t>
          </a:r>
        </a:p>
      </dgm:t>
    </dgm:pt>
    <dgm:pt modelId="{26E74E35-E1B8-4E6C-A85F-F88EEFF68973}" type="parTrans" cxnId="{E835C7CE-5F1B-4E90-89BF-F004642E4F29}">
      <dgm:prSet/>
      <dgm:spPr/>
      <dgm:t>
        <a:bodyPr/>
        <a:lstStyle/>
        <a:p>
          <a:endParaRPr lang="es-EC"/>
        </a:p>
      </dgm:t>
    </dgm:pt>
    <dgm:pt modelId="{A3692AD2-EB29-41BD-A81D-8C5A7F57AB19}" type="sibTrans" cxnId="{E835C7CE-5F1B-4E90-89BF-F004642E4F29}">
      <dgm:prSet/>
      <dgm:spPr/>
      <dgm:t>
        <a:bodyPr/>
        <a:lstStyle/>
        <a:p>
          <a:endParaRPr lang="es-EC"/>
        </a:p>
      </dgm:t>
    </dgm:pt>
    <dgm:pt modelId="{37F63D97-F054-4FDD-9CB9-6659B54243D3}">
      <dgm:prSet phldrT="[Texto]" custT="1"/>
      <dgm:spPr>
        <a:xfrm>
          <a:off x="0" y="-29405"/>
          <a:ext cx="5486400" cy="320638"/>
        </a:xfrm>
        <a:solidFill>
          <a:srgbClr val="9BBB59">
            <a:shade val="90000"/>
            <a:hueOff val="0"/>
            <a:satOff val="0"/>
            <a:lumOff val="0"/>
            <a:alphaOff val="0"/>
          </a:srgbClr>
        </a:solidFill>
        <a:ln>
          <a:noFill/>
        </a:ln>
        <a:effectLst/>
      </dgm:spPr>
      <dgm:t>
        <a:bodyPr/>
        <a:lstStyle/>
        <a:p>
          <a:pPr algn="ctr"/>
          <a:r>
            <a:rPr lang="es-EC" sz="2400" dirty="0">
              <a:solidFill>
                <a:sysClr val="window" lastClr="FFFFFF">
                  <a:hueOff val="0"/>
                  <a:satOff val="0"/>
                  <a:lumOff val="0"/>
                  <a:alphaOff val="0"/>
                </a:sysClr>
              </a:solidFill>
              <a:latin typeface="Arial" panose="020B0604020202020204" pitchFamily="34" charset="0"/>
              <a:ea typeface="+mn-ea"/>
              <a:cs typeface="Arial" panose="020B0604020202020204" pitchFamily="34" charset="0"/>
            </a:rPr>
            <a:t>Estructura del equipo</a:t>
          </a:r>
        </a:p>
      </dgm:t>
    </dgm:pt>
    <dgm:pt modelId="{267657DF-90DF-4943-997C-84B7140FD6F2}" type="sibTrans" cxnId="{9946B0E0-CC66-45E1-8C15-E8F5261563DA}">
      <dgm:prSet/>
      <dgm:spPr/>
      <dgm:t>
        <a:bodyPr/>
        <a:lstStyle/>
        <a:p>
          <a:endParaRPr lang="es-EC"/>
        </a:p>
      </dgm:t>
    </dgm:pt>
    <dgm:pt modelId="{ED2C4C97-D39C-4AED-A164-5E7B74F658EF}" type="parTrans" cxnId="{9946B0E0-CC66-45E1-8C15-E8F5261563DA}">
      <dgm:prSet/>
      <dgm:spPr/>
      <dgm:t>
        <a:bodyPr/>
        <a:lstStyle/>
        <a:p>
          <a:endParaRPr lang="es-EC"/>
        </a:p>
      </dgm:t>
    </dgm:pt>
    <dgm:pt modelId="{64F8A1EC-EBAB-4DC2-9D30-6B3B4F592CD0}">
      <dgm:prSet phldrT="[Texto]" custScaleY="44726" custLinFactNeighborY="17463"/>
      <dgm:spPr/>
      <dgm:t>
        <a:bodyPr/>
        <a:lstStyle/>
        <a:p>
          <a:endParaRPr lang="es-EC"/>
        </a:p>
      </dgm:t>
    </dgm:pt>
    <dgm:pt modelId="{3C6F5B67-7D2F-471A-8452-C69324604A57}" type="parTrans" cxnId="{38C43143-13E4-460D-B598-B05B78493592}">
      <dgm:prSet/>
      <dgm:spPr/>
      <dgm:t>
        <a:bodyPr/>
        <a:lstStyle/>
        <a:p>
          <a:endParaRPr lang="es-EC"/>
        </a:p>
      </dgm:t>
    </dgm:pt>
    <dgm:pt modelId="{D1A58217-3F59-457B-84AE-4F454377BBA6}" type="sibTrans" cxnId="{38C43143-13E4-460D-B598-B05B78493592}">
      <dgm:prSet/>
      <dgm:spPr/>
      <dgm:t>
        <a:bodyPr/>
        <a:lstStyle/>
        <a:p>
          <a:endParaRPr lang="es-EC"/>
        </a:p>
      </dgm:t>
    </dgm:pt>
    <dgm:pt modelId="{6A426D81-33D1-4D9D-8929-B0E2AA22B5E8}" type="pres">
      <dgm:prSet presAssocID="{15693F4E-E850-428D-9A4C-9154FD75B84A}" presName="composite" presStyleCnt="0">
        <dgm:presLayoutVars>
          <dgm:chMax val="1"/>
          <dgm:dir/>
          <dgm:resizeHandles val="exact"/>
        </dgm:presLayoutVars>
      </dgm:prSet>
      <dgm:spPr/>
      <dgm:t>
        <a:bodyPr/>
        <a:lstStyle/>
        <a:p>
          <a:endParaRPr lang="es-EC"/>
        </a:p>
      </dgm:t>
    </dgm:pt>
    <dgm:pt modelId="{1B7AB866-D1D7-40F5-930D-C0B0D17C7987}" type="pres">
      <dgm:prSet presAssocID="{37F63D97-F054-4FDD-9CB9-6659B54243D3}" presName="roof" presStyleLbl="dkBgShp" presStyleIdx="0" presStyleCnt="2" custScaleY="36069" custLinFactNeighborY="11652"/>
      <dgm:spPr>
        <a:prstGeom prst="rect">
          <a:avLst/>
        </a:prstGeom>
      </dgm:spPr>
      <dgm:t>
        <a:bodyPr/>
        <a:lstStyle/>
        <a:p>
          <a:endParaRPr lang="es-EC"/>
        </a:p>
      </dgm:t>
    </dgm:pt>
    <dgm:pt modelId="{359FB0C9-C3BF-46F9-AF48-02511CF9F137}" type="pres">
      <dgm:prSet presAssocID="{37F63D97-F054-4FDD-9CB9-6659B54243D3}" presName="pillars" presStyleCnt="0"/>
      <dgm:spPr/>
    </dgm:pt>
    <dgm:pt modelId="{7F5FE231-91F4-4868-9D27-6BEAB0B35A77}" type="pres">
      <dgm:prSet presAssocID="{37F63D97-F054-4FDD-9CB9-6659B54243D3}" presName="pillar1" presStyleLbl="node1" presStyleIdx="0" presStyleCnt="2" custScaleY="72915" custLinFactNeighborY="-23950">
        <dgm:presLayoutVars>
          <dgm:bulletEnabled val="1"/>
        </dgm:presLayoutVars>
      </dgm:prSet>
      <dgm:spPr>
        <a:prstGeom prst="rect">
          <a:avLst/>
        </a:prstGeom>
      </dgm:spPr>
      <dgm:t>
        <a:bodyPr/>
        <a:lstStyle/>
        <a:p>
          <a:endParaRPr lang="es-EC"/>
        </a:p>
      </dgm:t>
    </dgm:pt>
    <dgm:pt modelId="{CE9202E2-A8FE-4AAE-8249-0A04BD9AA948}" type="pres">
      <dgm:prSet presAssocID="{F4EC7B90-CC86-494E-9562-846BD4F03B3D}" presName="pillarX" presStyleLbl="node1" presStyleIdx="1" presStyleCnt="2" custScaleY="73162" custLinFactNeighborX="397" custLinFactNeighborY="-24185">
        <dgm:presLayoutVars>
          <dgm:bulletEnabled val="1"/>
        </dgm:presLayoutVars>
      </dgm:prSet>
      <dgm:spPr>
        <a:prstGeom prst="rect">
          <a:avLst/>
        </a:prstGeom>
      </dgm:spPr>
      <dgm:t>
        <a:bodyPr/>
        <a:lstStyle/>
        <a:p>
          <a:endParaRPr lang="es-EC"/>
        </a:p>
      </dgm:t>
    </dgm:pt>
    <dgm:pt modelId="{86EB6912-A11A-4D6E-A8FA-706F551E09AB}" type="pres">
      <dgm:prSet presAssocID="{37F63D97-F054-4FDD-9CB9-6659B54243D3}" presName="base" presStyleLbl="dkBgShp" presStyleIdx="1" presStyleCnt="2" custScaleX="69531" custScaleY="546374" custLinFactNeighborX="-1207" custLinFactNeighborY="-63909"/>
      <dgm:spPr>
        <a:xfrm>
          <a:off x="539779" y="1938091"/>
          <a:ext cx="4317961" cy="1632579"/>
        </a:xfrm>
        <a:prstGeom prst="rect">
          <a:avLst/>
        </a:prstGeom>
        <a:blipFill rotWithShape="0">
          <a:blip xmlns:r="http://schemas.openxmlformats.org/officeDocument/2006/relationships" r:embed="rId1"/>
          <a:stretch>
            <a:fillRect/>
          </a:stretch>
        </a:blipFill>
        <a:ln>
          <a:noFill/>
        </a:ln>
        <a:effectLst/>
      </dgm:spPr>
      <dgm:t>
        <a:bodyPr/>
        <a:lstStyle/>
        <a:p>
          <a:endParaRPr lang="es-EC"/>
        </a:p>
      </dgm:t>
    </dgm:pt>
  </dgm:ptLst>
  <dgm:cxnLst>
    <dgm:cxn modelId="{5D4A665D-AB77-4C9D-BEA1-530A14B23243}" type="presOf" srcId="{46E5ECA4-8A6A-401E-9210-ECCE5CD68B73}" destId="{7F5FE231-91F4-4868-9D27-6BEAB0B35A77}" srcOrd="0" destOrd="3" presId="urn:microsoft.com/office/officeart/2005/8/layout/hList3"/>
    <dgm:cxn modelId="{9946B0E0-CC66-45E1-8C15-E8F5261563DA}" srcId="{15693F4E-E850-428D-9A4C-9154FD75B84A}" destId="{37F63D97-F054-4FDD-9CB9-6659B54243D3}" srcOrd="0" destOrd="0" parTransId="{ED2C4C97-D39C-4AED-A164-5E7B74F658EF}" sibTransId="{267657DF-90DF-4943-997C-84B7140FD6F2}"/>
    <dgm:cxn modelId="{38C43143-13E4-460D-B598-B05B78493592}" srcId="{15693F4E-E850-428D-9A4C-9154FD75B84A}" destId="{64F8A1EC-EBAB-4DC2-9D30-6B3B4F592CD0}" srcOrd="2" destOrd="0" parTransId="{3C6F5B67-7D2F-471A-8452-C69324604A57}" sibTransId="{D1A58217-3F59-457B-84AE-4F454377BBA6}"/>
    <dgm:cxn modelId="{BA47C082-D244-46DA-82E1-73F4A731B2ED}" srcId="{15693F4E-E850-428D-9A4C-9154FD75B84A}" destId="{87F4681B-26C5-4A3C-A699-A7A06C536DDD}" srcOrd="1" destOrd="0" parTransId="{4E4D968D-B42E-475A-8642-8B63EE9A3012}" sibTransId="{C80DE635-8FBF-420D-8874-E748918B5EF7}"/>
    <dgm:cxn modelId="{C2E9ADC5-7952-4CC9-8F33-41F57B87C176}" type="presOf" srcId="{E27584B3-A75D-469C-A1CD-FF177BDD261D}" destId="{CE9202E2-A8FE-4AAE-8249-0A04BD9AA948}" srcOrd="0" destOrd="3" presId="urn:microsoft.com/office/officeart/2005/8/layout/hList3"/>
    <dgm:cxn modelId="{B32410A6-9311-4466-8424-D2C6ED829914}" srcId="{F4EC7B90-CC86-494E-9562-846BD4F03B3D}" destId="{1F0D1946-88E3-4C23-9A81-01C9EDDF9727}" srcOrd="0" destOrd="0" parTransId="{2A3A0BAA-437D-43CB-9997-2B2CF24D96B1}" sibTransId="{EEDD87F8-BDD0-4ECA-AF41-7B1854522C5F}"/>
    <dgm:cxn modelId="{305ED35E-6E48-4C14-AB45-8199C6F3EE74}" type="presOf" srcId="{B7EA0900-C00F-4B34-9090-B786AA733582}" destId="{7F5FE231-91F4-4868-9D27-6BEAB0B35A77}" srcOrd="0" destOrd="2" presId="urn:microsoft.com/office/officeart/2005/8/layout/hList3"/>
    <dgm:cxn modelId="{FCD3F34C-1A23-49D6-95AC-418931D11E2B}" srcId="{F4EC7B90-CC86-494E-9562-846BD4F03B3D}" destId="{12CDFB7B-EC66-4B76-9BCF-3C0F4AC97990}" srcOrd="1" destOrd="0" parTransId="{6DE14D18-D4E6-4CBE-8E59-2491483C4E30}" sibTransId="{8DA95D19-EEC7-4F2A-9B65-BA5E3A74AF15}"/>
    <dgm:cxn modelId="{30E7CD5F-09B2-4330-9AE0-3F42253F9D3D}" srcId="{68F426BE-E8F8-4938-8CAB-BD3131354238}" destId="{E6BE8A7A-81D2-4E77-97B0-B17FCE326570}" srcOrd="0" destOrd="0" parTransId="{6EAF506D-13A0-4CFC-B6A8-4E550B061CB2}" sibTransId="{4D145671-6CFA-443C-B6E2-87E5E740C306}"/>
    <dgm:cxn modelId="{B91B5835-E69B-4B68-9ACC-58408CA7B6D9}" type="presOf" srcId="{68F426BE-E8F8-4938-8CAB-BD3131354238}" destId="{7F5FE231-91F4-4868-9D27-6BEAB0B35A77}" srcOrd="0" destOrd="0" presId="urn:microsoft.com/office/officeart/2005/8/layout/hList3"/>
    <dgm:cxn modelId="{E835C7CE-5F1B-4E90-89BF-F004642E4F29}" srcId="{F4EC7B90-CC86-494E-9562-846BD4F03B3D}" destId="{E27584B3-A75D-469C-A1CD-FF177BDD261D}" srcOrd="2" destOrd="0" parTransId="{26E74E35-E1B8-4E6C-A85F-F88EEFF68973}" sibTransId="{A3692AD2-EB29-41BD-A81D-8C5A7F57AB19}"/>
    <dgm:cxn modelId="{701FE4FD-6C29-4B31-8F31-295EE362F434}" srcId="{37F63D97-F054-4FDD-9CB9-6659B54243D3}" destId="{F4EC7B90-CC86-494E-9562-846BD4F03B3D}" srcOrd="1" destOrd="0" parTransId="{1565EC17-674A-435B-A327-FF8BC7B790B2}" sibTransId="{178D16FA-33C9-4C44-9349-FE9152785218}"/>
    <dgm:cxn modelId="{751DC4C2-A41D-4DE8-A735-22498424DB41}" type="presOf" srcId="{E6BE8A7A-81D2-4E77-97B0-B17FCE326570}" destId="{7F5FE231-91F4-4868-9D27-6BEAB0B35A77}" srcOrd="0" destOrd="1" presId="urn:microsoft.com/office/officeart/2005/8/layout/hList3"/>
    <dgm:cxn modelId="{599911EF-BA87-4992-B10D-F8F16C237B9E}" type="presOf" srcId="{37F63D97-F054-4FDD-9CB9-6659B54243D3}" destId="{1B7AB866-D1D7-40F5-930D-C0B0D17C7987}" srcOrd="0" destOrd="0" presId="urn:microsoft.com/office/officeart/2005/8/layout/hList3"/>
    <dgm:cxn modelId="{880711A7-A9E6-43D2-8FF2-A02A6DFB0D42}" type="presOf" srcId="{F4EC7B90-CC86-494E-9562-846BD4F03B3D}" destId="{CE9202E2-A8FE-4AAE-8249-0A04BD9AA948}" srcOrd="0" destOrd="0" presId="urn:microsoft.com/office/officeart/2005/8/layout/hList3"/>
    <dgm:cxn modelId="{4B454DA0-56B9-44A1-A41B-933C054A3C0C}" type="presOf" srcId="{15693F4E-E850-428D-9A4C-9154FD75B84A}" destId="{6A426D81-33D1-4D9D-8929-B0E2AA22B5E8}" srcOrd="0" destOrd="0" presId="urn:microsoft.com/office/officeart/2005/8/layout/hList3"/>
    <dgm:cxn modelId="{A7CEA407-61A5-4961-A6CE-B59F0BCC45E6}" srcId="{68F426BE-E8F8-4938-8CAB-BD3131354238}" destId="{B7EA0900-C00F-4B34-9090-B786AA733582}" srcOrd="1" destOrd="0" parTransId="{F819519C-6BDB-4B86-8015-61A89B84336E}" sibTransId="{1A1488CA-1D78-48C9-AF27-FD0DD5175D36}"/>
    <dgm:cxn modelId="{0B02FBDF-4BCD-41B0-9AB0-E0C3B4FAE94E}" srcId="{68F426BE-E8F8-4938-8CAB-BD3131354238}" destId="{46E5ECA4-8A6A-401E-9210-ECCE5CD68B73}" srcOrd="2" destOrd="0" parTransId="{A7587C6B-7F8F-4E79-99AF-903773C88D53}" sibTransId="{6863CBD3-AEA8-4130-A8E1-9D02C9F71D07}"/>
    <dgm:cxn modelId="{0012CE9A-6B78-420E-A5BD-80287AFBE978}" type="presOf" srcId="{12CDFB7B-EC66-4B76-9BCF-3C0F4AC97990}" destId="{CE9202E2-A8FE-4AAE-8249-0A04BD9AA948}" srcOrd="0" destOrd="2" presId="urn:microsoft.com/office/officeart/2005/8/layout/hList3"/>
    <dgm:cxn modelId="{D4CDB00F-9C9D-4B71-B5FD-30FE6EFB0D63}" srcId="{37F63D97-F054-4FDD-9CB9-6659B54243D3}" destId="{68F426BE-E8F8-4938-8CAB-BD3131354238}" srcOrd="0" destOrd="0" parTransId="{5FC5F6D0-0738-4972-ACA8-3C16F6B2F423}" sibTransId="{F59721F1-D6D8-48BE-A199-2920E760BBDE}"/>
    <dgm:cxn modelId="{41BFE0C8-3EC9-4C9B-81AD-F94F49CF01FC}" type="presOf" srcId="{1F0D1946-88E3-4C23-9A81-01C9EDDF9727}" destId="{CE9202E2-A8FE-4AAE-8249-0A04BD9AA948}" srcOrd="0" destOrd="1" presId="urn:microsoft.com/office/officeart/2005/8/layout/hList3"/>
    <dgm:cxn modelId="{C7ACE9B1-5306-4417-88CD-34F01911BC38}" type="presParOf" srcId="{6A426D81-33D1-4D9D-8929-B0E2AA22B5E8}" destId="{1B7AB866-D1D7-40F5-930D-C0B0D17C7987}" srcOrd="0" destOrd="0" presId="urn:microsoft.com/office/officeart/2005/8/layout/hList3"/>
    <dgm:cxn modelId="{851DDE41-BD01-4E8E-85AE-F380FFFE52A1}" type="presParOf" srcId="{6A426D81-33D1-4D9D-8929-B0E2AA22B5E8}" destId="{359FB0C9-C3BF-46F9-AF48-02511CF9F137}" srcOrd="1" destOrd="0" presId="urn:microsoft.com/office/officeart/2005/8/layout/hList3"/>
    <dgm:cxn modelId="{04B5410B-8809-4C2F-A7C6-281F22D72A18}" type="presParOf" srcId="{359FB0C9-C3BF-46F9-AF48-02511CF9F137}" destId="{7F5FE231-91F4-4868-9D27-6BEAB0B35A77}" srcOrd="0" destOrd="0" presId="urn:microsoft.com/office/officeart/2005/8/layout/hList3"/>
    <dgm:cxn modelId="{5DDFCB3B-CCA6-41BE-B8E5-793F18975F11}" type="presParOf" srcId="{359FB0C9-C3BF-46F9-AF48-02511CF9F137}" destId="{CE9202E2-A8FE-4AAE-8249-0A04BD9AA948}" srcOrd="1" destOrd="0" presId="urn:microsoft.com/office/officeart/2005/8/layout/hList3"/>
    <dgm:cxn modelId="{4DFCFABD-9F24-4716-A383-E1DC7C929BC6}" type="presParOf" srcId="{6A426D81-33D1-4D9D-8929-B0E2AA22B5E8}" destId="{86EB6912-A11A-4D6E-A8FA-706F551E09AB}" srcOrd="2" destOrd="0" presId="urn:microsoft.com/office/officeart/2005/8/layout/hList3"/>
  </dgm:cxnLst>
  <dgm:bg>
    <a:solidFill>
      <a:schemeClr val="accent3">
        <a:lumMod val="60000"/>
        <a:lumOff val="40000"/>
      </a:schemeClr>
    </a:solidFill>
  </dgm:bg>
  <dgm:whole>
    <a:ln>
      <a:solidFill>
        <a:srgbClr val="92D05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693F4E-E850-428D-9A4C-9154FD75B84A}" type="doc">
      <dgm:prSet loTypeId="urn:microsoft.com/office/officeart/2005/8/layout/hList3" loCatId="list" qsTypeId="urn:microsoft.com/office/officeart/2005/8/quickstyle/simple1" qsCatId="simple" csTypeId="urn:microsoft.com/office/officeart/2005/8/colors/accent3_3" csCatId="accent3" phldr="1"/>
      <dgm:spPr/>
      <dgm:t>
        <a:bodyPr/>
        <a:lstStyle/>
        <a:p>
          <a:endParaRPr lang="es-EC"/>
        </a:p>
      </dgm:t>
    </dgm:pt>
    <dgm:pt modelId="{68F426BE-E8F8-4938-8CAB-BD3131354238}">
      <dgm:prSet phldrT="[Texto]" custT="1"/>
      <dgm:spPr>
        <a:xfrm>
          <a:off x="0" y="296258"/>
          <a:ext cx="2771774" cy="1522474"/>
        </a:xfrm>
        <a:solidFill>
          <a:srgbClr val="9BBB59">
            <a:shade val="8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l"/>
          <a:r>
            <a:rPr lang="es-EC" sz="2400">
              <a:solidFill>
                <a:sysClr val="window" lastClr="FFFFFF"/>
              </a:solidFill>
              <a:latin typeface="Arial" panose="020B0604020202020204" pitchFamily="34" charset="0"/>
              <a:ea typeface="+mn-ea"/>
              <a:cs typeface="Arial" panose="020B0604020202020204" pitchFamily="34" charset="0"/>
            </a:rPr>
            <a:t>Problema</a:t>
          </a:r>
        </a:p>
      </dgm:t>
    </dgm:pt>
    <dgm:pt modelId="{5FC5F6D0-0738-4972-ACA8-3C16F6B2F423}" type="parTrans" cxnId="{D4CDB00F-9C9D-4B71-B5FD-30FE6EFB0D63}">
      <dgm:prSet/>
      <dgm:spPr/>
      <dgm:t>
        <a:bodyPr/>
        <a:lstStyle/>
        <a:p>
          <a:endParaRPr lang="es-EC"/>
        </a:p>
      </dgm:t>
    </dgm:pt>
    <dgm:pt modelId="{F59721F1-D6D8-48BE-A199-2920E760BBDE}" type="sibTrans" cxnId="{D4CDB00F-9C9D-4B71-B5FD-30FE6EFB0D63}">
      <dgm:prSet/>
      <dgm:spPr/>
      <dgm:t>
        <a:bodyPr/>
        <a:lstStyle/>
        <a:p>
          <a:endParaRPr lang="es-EC"/>
        </a:p>
      </dgm:t>
    </dgm:pt>
    <dgm:pt modelId="{F4EC7B90-CC86-494E-9562-846BD4F03B3D}">
      <dgm:prSet phldrT="[Texto]" custT="1"/>
      <dgm:spPr>
        <a:xfrm>
          <a:off x="2771775" y="289859"/>
          <a:ext cx="2771774" cy="1528776"/>
        </a:xfrm>
        <a:solidFill>
          <a:srgbClr val="9BBB59">
            <a:shade val="80000"/>
            <a:hueOff val="218909"/>
            <a:satOff val="-1431"/>
            <a:lumOff val="24554"/>
            <a:alphaOff val="0"/>
          </a:srgbClr>
        </a:solidFill>
        <a:ln w="25400" cap="flat" cmpd="sng" algn="ctr">
          <a:solidFill>
            <a:sysClr val="window" lastClr="FFFFFF">
              <a:hueOff val="0"/>
              <a:satOff val="0"/>
              <a:lumOff val="0"/>
              <a:alphaOff val="0"/>
            </a:sysClr>
          </a:solidFill>
          <a:prstDash val="solid"/>
        </a:ln>
        <a:effectLst/>
      </dgm:spPr>
      <dgm:t>
        <a:bodyPr/>
        <a:lstStyle/>
        <a:p>
          <a:pPr algn="l"/>
          <a:r>
            <a:rPr lang="es-EC" sz="2400">
              <a:solidFill>
                <a:sysClr val="window" lastClr="FFFFFF"/>
              </a:solidFill>
              <a:latin typeface="Arial" panose="020B0604020202020204" pitchFamily="34" charset="0"/>
              <a:ea typeface="+mn-ea"/>
              <a:cs typeface="Arial" panose="020B0604020202020204" pitchFamily="34" charset="0"/>
            </a:rPr>
            <a:t>Solución</a:t>
          </a:r>
        </a:p>
      </dgm:t>
    </dgm:pt>
    <dgm:pt modelId="{1565EC17-674A-435B-A327-FF8BC7B790B2}" type="parTrans" cxnId="{701FE4FD-6C29-4B31-8F31-295EE362F434}">
      <dgm:prSet/>
      <dgm:spPr/>
      <dgm:t>
        <a:bodyPr/>
        <a:lstStyle/>
        <a:p>
          <a:endParaRPr lang="es-EC"/>
        </a:p>
      </dgm:t>
    </dgm:pt>
    <dgm:pt modelId="{178D16FA-33C9-4C44-9349-FE9152785218}" type="sibTrans" cxnId="{701FE4FD-6C29-4B31-8F31-295EE362F434}">
      <dgm:prSet/>
      <dgm:spPr/>
      <dgm:t>
        <a:bodyPr/>
        <a:lstStyle/>
        <a:p>
          <a:endParaRPr lang="es-EC"/>
        </a:p>
      </dgm:t>
    </dgm:pt>
    <dgm:pt modelId="{87F4681B-26C5-4A3C-A699-A7A06C536DDD}">
      <dgm:prSet phldrT="[Texto]"/>
      <dgm:spPr/>
      <dgm:t>
        <a:bodyPr/>
        <a:lstStyle/>
        <a:p>
          <a:endParaRPr lang="es-EC"/>
        </a:p>
      </dgm:t>
    </dgm:pt>
    <dgm:pt modelId="{4E4D968D-B42E-475A-8642-8B63EE9A3012}" type="parTrans" cxnId="{BA47C082-D244-46DA-82E1-73F4A731B2ED}">
      <dgm:prSet/>
      <dgm:spPr/>
      <dgm:t>
        <a:bodyPr/>
        <a:lstStyle/>
        <a:p>
          <a:endParaRPr lang="es-EC"/>
        </a:p>
      </dgm:t>
    </dgm:pt>
    <dgm:pt modelId="{C80DE635-8FBF-420D-8874-E748918B5EF7}" type="sibTrans" cxnId="{BA47C082-D244-46DA-82E1-73F4A731B2ED}">
      <dgm:prSet/>
      <dgm:spPr/>
      <dgm:t>
        <a:bodyPr/>
        <a:lstStyle/>
        <a:p>
          <a:endParaRPr lang="es-EC"/>
        </a:p>
      </dgm:t>
    </dgm:pt>
    <dgm:pt modelId="{E6BE8A7A-81D2-4E77-97B0-B17FCE326570}">
      <dgm:prSet custT="1"/>
      <dgm:spPr>
        <a:xfrm>
          <a:off x="0" y="296258"/>
          <a:ext cx="2771774" cy="1522474"/>
        </a:xfrm>
        <a:solidFill>
          <a:srgbClr val="9BBB59">
            <a:shade val="8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just"/>
          <a:r>
            <a:rPr lang="es-EC" sz="2000">
              <a:solidFill>
                <a:sysClr val="window" lastClr="FFFFFF"/>
              </a:solidFill>
              <a:latin typeface="Arial" panose="020B0604020202020204" pitchFamily="34" charset="0"/>
              <a:ea typeface="+mn-ea"/>
              <a:cs typeface="Arial" panose="020B0604020202020204" pitchFamily="34" charset="0"/>
            </a:rPr>
            <a:t>Se realiza una medición visual de revoluciones por medio de una marca pintada, debido a que el contador electromagnético de la máquina  se encuentra averiado</a:t>
          </a:r>
          <a:r>
            <a:rPr lang="es-EC" sz="2400">
              <a:solidFill>
                <a:sysClr val="window" lastClr="FFFFFF"/>
              </a:solidFill>
              <a:latin typeface="Arial" panose="020B0604020202020204" pitchFamily="34" charset="0"/>
              <a:ea typeface="+mn-ea"/>
              <a:cs typeface="Arial" panose="020B0604020202020204" pitchFamily="34" charset="0"/>
            </a:rPr>
            <a:t>.</a:t>
          </a:r>
          <a:endParaRPr lang="es-EC" sz="2000">
            <a:solidFill>
              <a:sysClr val="window" lastClr="FFFFFF"/>
            </a:solidFill>
            <a:latin typeface="Arial" panose="020B0604020202020204" pitchFamily="34" charset="0"/>
            <a:ea typeface="+mn-ea"/>
            <a:cs typeface="Arial" panose="020B0604020202020204" pitchFamily="34" charset="0"/>
          </a:endParaRPr>
        </a:p>
      </dgm:t>
    </dgm:pt>
    <dgm:pt modelId="{4D145671-6CFA-443C-B6E2-87E5E740C306}" type="sibTrans" cxnId="{30E7CD5F-09B2-4330-9AE0-3F42253F9D3D}">
      <dgm:prSet/>
      <dgm:spPr/>
      <dgm:t>
        <a:bodyPr/>
        <a:lstStyle/>
        <a:p>
          <a:endParaRPr lang="es-EC"/>
        </a:p>
      </dgm:t>
    </dgm:pt>
    <dgm:pt modelId="{6EAF506D-13A0-4CFC-B6A8-4E550B061CB2}" type="parTrans" cxnId="{30E7CD5F-09B2-4330-9AE0-3F42253F9D3D}">
      <dgm:prSet/>
      <dgm:spPr/>
      <dgm:t>
        <a:bodyPr/>
        <a:lstStyle/>
        <a:p>
          <a:endParaRPr lang="es-EC"/>
        </a:p>
      </dgm:t>
    </dgm:pt>
    <dgm:pt modelId="{1F0D1946-88E3-4C23-9A81-01C9EDDF9727}">
      <dgm:prSet custT="1"/>
      <dgm:spPr>
        <a:xfrm>
          <a:off x="2771775" y="289859"/>
          <a:ext cx="2771774" cy="1528776"/>
        </a:xfrm>
        <a:solidFill>
          <a:srgbClr val="9BBB59">
            <a:shade val="80000"/>
            <a:hueOff val="218909"/>
            <a:satOff val="-1431"/>
            <a:lumOff val="24554"/>
            <a:alphaOff val="0"/>
          </a:srgbClr>
        </a:solidFill>
        <a:ln w="25400" cap="flat" cmpd="sng" algn="ctr">
          <a:solidFill>
            <a:sysClr val="window" lastClr="FFFFFF">
              <a:hueOff val="0"/>
              <a:satOff val="0"/>
              <a:lumOff val="0"/>
              <a:alphaOff val="0"/>
            </a:sysClr>
          </a:solidFill>
          <a:prstDash val="solid"/>
        </a:ln>
        <a:effectLst/>
      </dgm:spPr>
      <dgm:t>
        <a:bodyPr/>
        <a:lstStyle/>
        <a:p>
          <a:pPr algn="just"/>
          <a:r>
            <a:rPr lang="en-US" sz="2000">
              <a:solidFill>
                <a:sysClr val="window" lastClr="FFFFFF"/>
              </a:solidFill>
              <a:latin typeface="Arial" panose="020B0604020202020204" pitchFamily="34" charset="0"/>
              <a:ea typeface="+mn-ea"/>
              <a:cs typeface="Arial" panose="020B0604020202020204" pitchFamily="34" charset="0"/>
            </a:rPr>
            <a:t>Implementar un sensor que permita el conteo de revoluciónes de tal forma que no genere interferencia con ningun elemento de la máquina.</a:t>
          </a:r>
          <a:endParaRPr lang="es-EC" sz="2000">
            <a:solidFill>
              <a:sysClr val="window" lastClr="FFFFFF"/>
            </a:solidFill>
            <a:latin typeface="Arial" panose="020B0604020202020204" pitchFamily="34" charset="0"/>
            <a:ea typeface="+mn-ea"/>
            <a:cs typeface="Arial" panose="020B0604020202020204" pitchFamily="34" charset="0"/>
          </a:endParaRPr>
        </a:p>
      </dgm:t>
    </dgm:pt>
    <dgm:pt modelId="{2A3A0BAA-437D-43CB-9997-2B2CF24D96B1}" type="parTrans" cxnId="{B32410A6-9311-4466-8424-D2C6ED829914}">
      <dgm:prSet/>
      <dgm:spPr/>
      <dgm:t>
        <a:bodyPr/>
        <a:lstStyle/>
        <a:p>
          <a:endParaRPr lang="es-EC"/>
        </a:p>
      </dgm:t>
    </dgm:pt>
    <dgm:pt modelId="{EEDD87F8-BDD0-4ECA-AF41-7B1854522C5F}" type="sibTrans" cxnId="{B32410A6-9311-4466-8424-D2C6ED829914}">
      <dgm:prSet/>
      <dgm:spPr/>
      <dgm:t>
        <a:bodyPr/>
        <a:lstStyle/>
        <a:p>
          <a:endParaRPr lang="es-EC"/>
        </a:p>
      </dgm:t>
    </dgm:pt>
    <dgm:pt modelId="{37F63D97-F054-4FDD-9CB9-6659B54243D3}">
      <dgm:prSet phldrT="[Texto]" custT="1"/>
      <dgm:spPr>
        <a:xfrm>
          <a:off x="0" y="-31516"/>
          <a:ext cx="5543550" cy="309392"/>
        </a:xfrm>
        <a:solidFill>
          <a:srgbClr val="9BBB59">
            <a:shade val="90000"/>
            <a:hueOff val="0"/>
            <a:satOff val="0"/>
            <a:lumOff val="0"/>
            <a:alphaOff val="0"/>
          </a:srgbClr>
        </a:solidFill>
        <a:ln>
          <a:noFill/>
        </a:ln>
        <a:effectLst/>
      </dgm:spPr>
      <dgm:t>
        <a:bodyPr/>
        <a:lstStyle/>
        <a:p>
          <a:pPr algn="ctr"/>
          <a:r>
            <a:rPr lang="en-US" sz="2400" dirty="0" err="1">
              <a:solidFill>
                <a:sysClr val="window" lastClr="FFFFFF">
                  <a:hueOff val="0"/>
                  <a:satOff val="0"/>
                  <a:lumOff val="0"/>
                  <a:alphaOff val="0"/>
                </a:sysClr>
              </a:solidFill>
              <a:latin typeface="Arial" panose="020B0604020202020204" pitchFamily="34" charset="0"/>
              <a:ea typeface="+mn-ea"/>
              <a:cs typeface="Arial" panose="020B0604020202020204" pitchFamily="34" charset="0"/>
            </a:rPr>
            <a:t>Medición</a:t>
          </a:r>
          <a:r>
            <a:rPr lang="en-US" sz="2400" dirty="0">
              <a:solidFill>
                <a:sysClr val="window" lastClr="FFFFFF">
                  <a:hueOff val="0"/>
                  <a:satOff val="0"/>
                  <a:lumOff val="0"/>
                  <a:alphaOff val="0"/>
                </a:sysClr>
              </a:solidFill>
              <a:latin typeface="Arial" panose="020B0604020202020204" pitchFamily="34" charset="0"/>
              <a:ea typeface="+mn-ea"/>
              <a:cs typeface="Arial" panose="020B0604020202020204" pitchFamily="34" charset="0"/>
            </a:rPr>
            <a:t> de </a:t>
          </a:r>
          <a:r>
            <a:rPr lang="en-US" sz="2400" dirty="0" err="1">
              <a:solidFill>
                <a:sysClr val="window" lastClr="FFFFFF">
                  <a:hueOff val="0"/>
                  <a:satOff val="0"/>
                  <a:lumOff val="0"/>
                  <a:alphaOff val="0"/>
                </a:sysClr>
              </a:solidFill>
              <a:latin typeface="Arial" panose="020B0604020202020204" pitchFamily="34" charset="0"/>
              <a:ea typeface="+mn-ea"/>
              <a:cs typeface="Arial" panose="020B0604020202020204" pitchFamily="34" charset="0"/>
            </a:rPr>
            <a:t>revoluciones</a:t>
          </a:r>
          <a:r>
            <a:rPr lang="en-US" sz="2400" dirty="0">
              <a:solidFill>
                <a:sysClr val="window" lastClr="FFFFFF">
                  <a:hueOff val="0"/>
                  <a:satOff val="0"/>
                  <a:lumOff val="0"/>
                  <a:alphaOff val="0"/>
                </a:sysClr>
              </a:solidFill>
              <a:latin typeface="Arial" panose="020B0604020202020204" pitchFamily="34" charset="0"/>
              <a:ea typeface="+mn-ea"/>
              <a:cs typeface="Arial" panose="020B0604020202020204" pitchFamily="34" charset="0"/>
            </a:rPr>
            <a:t> del motor</a:t>
          </a:r>
          <a:endParaRPr lang="es-EC" sz="2400" dirty="0">
            <a:solidFill>
              <a:sysClr val="window" lastClr="FFFFFF">
                <a:hueOff val="0"/>
                <a:satOff val="0"/>
                <a:lumOff val="0"/>
                <a:alphaOff val="0"/>
              </a:sysClr>
            </a:solidFill>
            <a:latin typeface="Arial" panose="020B0604020202020204" pitchFamily="34" charset="0"/>
            <a:ea typeface="+mn-ea"/>
            <a:cs typeface="Arial" panose="020B0604020202020204" pitchFamily="34" charset="0"/>
          </a:endParaRPr>
        </a:p>
      </dgm:t>
    </dgm:pt>
    <dgm:pt modelId="{267657DF-90DF-4943-997C-84B7140FD6F2}" type="sibTrans" cxnId="{9946B0E0-CC66-45E1-8C15-E8F5261563DA}">
      <dgm:prSet/>
      <dgm:spPr/>
      <dgm:t>
        <a:bodyPr/>
        <a:lstStyle/>
        <a:p>
          <a:endParaRPr lang="es-EC"/>
        </a:p>
      </dgm:t>
    </dgm:pt>
    <dgm:pt modelId="{ED2C4C97-D39C-4AED-A164-5E7B74F658EF}" type="parTrans" cxnId="{9946B0E0-CC66-45E1-8C15-E8F5261563DA}">
      <dgm:prSet/>
      <dgm:spPr/>
      <dgm:t>
        <a:bodyPr/>
        <a:lstStyle/>
        <a:p>
          <a:endParaRPr lang="es-EC"/>
        </a:p>
      </dgm:t>
    </dgm:pt>
    <dgm:pt modelId="{64F8A1EC-EBAB-4DC2-9D30-6B3B4F592CD0}">
      <dgm:prSet phldrT="[Texto]" custScaleY="44726" custLinFactNeighborY="17463"/>
      <dgm:spPr/>
      <dgm:t>
        <a:bodyPr/>
        <a:lstStyle/>
        <a:p>
          <a:endParaRPr lang="es-EC"/>
        </a:p>
      </dgm:t>
    </dgm:pt>
    <dgm:pt modelId="{3C6F5B67-7D2F-471A-8452-C69324604A57}" type="parTrans" cxnId="{38C43143-13E4-460D-B598-B05B78493592}">
      <dgm:prSet/>
      <dgm:spPr/>
      <dgm:t>
        <a:bodyPr/>
        <a:lstStyle/>
        <a:p>
          <a:endParaRPr lang="es-EC"/>
        </a:p>
      </dgm:t>
    </dgm:pt>
    <dgm:pt modelId="{D1A58217-3F59-457B-84AE-4F454377BBA6}" type="sibTrans" cxnId="{38C43143-13E4-460D-B598-B05B78493592}">
      <dgm:prSet/>
      <dgm:spPr/>
      <dgm:t>
        <a:bodyPr/>
        <a:lstStyle/>
        <a:p>
          <a:endParaRPr lang="es-EC"/>
        </a:p>
      </dgm:t>
    </dgm:pt>
    <dgm:pt modelId="{6A426D81-33D1-4D9D-8929-B0E2AA22B5E8}" type="pres">
      <dgm:prSet presAssocID="{15693F4E-E850-428D-9A4C-9154FD75B84A}" presName="composite" presStyleCnt="0">
        <dgm:presLayoutVars>
          <dgm:chMax val="1"/>
          <dgm:dir/>
          <dgm:resizeHandles val="exact"/>
        </dgm:presLayoutVars>
      </dgm:prSet>
      <dgm:spPr/>
      <dgm:t>
        <a:bodyPr/>
        <a:lstStyle/>
        <a:p>
          <a:endParaRPr lang="es-EC"/>
        </a:p>
      </dgm:t>
    </dgm:pt>
    <dgm:pt modelId="{1B7AB866-D1D7-40F5-930D-C0B0D17C7987}" type="pres">
      <dgm:prSet presAssocID="{37F63D97-F054-4FDD-9CB9-6659B54243D3}" presName="roof" presStyleLbl="dkBgShp" presStyleIdx="0" presStyleCnt="2" custScaleY="30414" custLinFactNeighborX="-524" custLinFactNeighborY="7996"/>
      <dgm:spPr>
        <a:prstGeom prst="rect">
          <a:avLst/>
        </a:prstGeom>
      </dgm:spPr>
      <dgm:t>
        <a:bodyPr/>
        <a:lstStyle/>
        <a:p>
          <a:endParaRPr lang="es-EC"/>
        </a:p>
      </dgm:t>
    </dgm:pt>
    <dgm:pt modelId="{359FB0C9-C3BF-46F9-AF48-02511CF9F137}" type="pres">
      <dgm:prSet presAssocID="{37F63D97-F054-4FDD-9CB9-6659B54243D3}" presName="pillars" presStyleCnt="0"/>
      <dgm:spPr/>
    </dgm:pt>
    <dgm:pt modelId="{7F5FE231-91F4-4868-9D27-6BEAB0B35A77}" type="pres">
      <dgm:prSet presAssocID="{37F63D97-F054-4FDD-9CB9-6659B54243D3}" presName="pillar1" presStyleLbl="node1" presStyleIdx="0" presStyleCnt="2" custScaleY="74472" custLinFactNeighborY="-26266">
        <dgm:presLayoutVars>
          <dgm:bulletEnabled val="1"/>
        </dgm:presLayoutVars>
      </dgm:prSet>
      <dgm:spPr>
        <a:prstGeom prst="rect">
          <a:avLst/>
        </a:prstGeom>
      </dgm:spPr>
      <dgm:t>
        <a:bodyPr/>
        <a:lstStyle/>
        <a:p>
          <a:endParaRPr lang="es-EC"/>
        </a:p>
      </dgm:t>
    </dgm:pt>
    <dgm:pt modelId="{CE9202E2-A8FE-4AAE-8249-0A04BD9AA948}" type="pres">
      <dgm:prSet presAssocID="{F4EC7B90-CC86-494E-9562-846BD4F03B3D}" presName="pillarX" presStyleLbl="node1" presStyleIdx="1" presStyleCnt="2" custScaleY="73806" custLinFactNeighborY="-26418">
        <dgm:presLayoutVars>
          <dgm:bulletEnabled val="1"/>
        </dgm:presLayoutVars>
      </dgm:prSet>
      <dgm:spPr>
        <a:prstGeom prst="rect">
          <a:avLst/>
        </a:prstGeom>
      </dgm:spPr>
      <dgm:t>
        <a:bodyPr/>
        <a:lstStyle/>
        <a:p>
          <a:endParaRPr lang="es-EC"/>
        </a:p>
      </dgm:t>
    </dgm:pt>
    <dgm:pt modelId="{86EB6912-A11A-4D6E-A8FA-706F551E09AB}" type="pres">
      <dgm:prSet presAssocID="{37F63D97-F054-4FDD-9CB9-6659B54243D3}" presName="base" presStyleLbl="dkBgShp" presStyleIdx="1" presStyleCnt="2" custScaleX="74432" custScaleY="588411" custLinFactNeighborX="-1136" custLinFactNeighborY="-87965"/>
      <dgm:spPr>
        <a:xfrm>
          <a:off x="645712" y="1898291"/>
          <a:ext cx="4126175" cy="1396670"/>
        </a:xfrm>
        <a:prstGeom prst="rect">
          <a:avLst/>
        </a:prstGeom>
        <a:blipFill rotWithShape="0">
          <a:blip xmlns:r="http://schemas.openxmlformats.org/officeDocument/2006/relationships" r:embed="rId1"/>
          <a:stretch>
            <a:fillRect/>
          </a:stretch>
        </a:blipFill>
        <a:ln>
          <a:noFill/>
        </a:ln>
        <a:effectLst/>
      </dgm:spPr>
      <dgm:t>
        <a:bodyPr/>
        <a:lstStyle/>
        <a:p>
          <a:endParaRPr lang="es-EC"/>
        </a:p>
      </dgm:t>
    </dgm:pt>
  </dgm:ptLst>
  <dgm:cxnLst>
    <dgm:cxn modelId="{9946B0E0-CC66-45E1-8C15-E8F5261563DA}" srcId="{15693F4E-E850-428D-9A4C-9154FD75B84A}" destId="{37F63D97-F054-4FDD-9CB9-6659B54243D3}" srcOrd="0" destOrd="0" parTransId="{ED2C4C97-D39C-4AED-A164-5E7B74F658EF}" sibTransId="{267657DF-90DF-4943-997C-84B7140FD6F2}"/>
    <dgm:cxn modelId="{38C43143-13E4-460D-B598-B05B78493592}" srcId="{15693F4E-E850-428D-9A4C-9154FD75B84A}" destId="{64F8A1EC-EBAB-4DC2-9D30-6B3B4F592CD0}" srcOrd="2" destOrd="0" parTransId="{3C6F5B67-7D2F-471A-8452-C69324604A57}" sibTransId="{D1A58217-3F59-457B-84AE-4F454377BBA6}"/>
    <dgm:cxn modelId="{BA47C082-D244-46DA-82E1-73F4A731B2ED}" srcId="{15693F4E-E850-428D-9A4C-9154FD75B84A}" destId="{87F4681B-26C5-4A3C-A699-A7A06C536DDD}" srcOrd="1" destOrd="0" parTransId="{4E4D968D-B42E-475A-8642-8B63EE9A3012}" sibTransId="{C80DE635-8FBF-420D-8874-E748918B5EF7}"/>
    <dgm:cxn modelId="{8FA40548-04F1-40F9-A2E9-3AB68BFD4D11}" type="presOf" srcId="{37F63D97-F054-4FDD-9CB9-6659B54243D3}" destId="{1B7AB866-D1D7-40F5-930D-C0B0D17C7987}" srcOrd="0" destOrd="0" presId="urn:microsoft.com/office/officeart/2005/8/layout/hList3"/>
    <dgm:cxn modelId="{B32410A6-9311-4466-8424-D2C6ED829914}" srcId="{F4EC7B90-CC86-494E-9562-846BD4F03B3D}" destId="{1F0D1946-88E3-4C23-9A81-01C9EDDF9727}" srcOrd="0" destOrd="0" parTransId="{2A3A0BAA-437D-43CB-9997-2B2CF24D96B1}" sibTransId="{EEDD87F8-BDD0-4ECA-AF41-7B1854522C5F}"/>
    <dgm:cxn modelId="{30E7CD5F-09B2-4330-9AE0-3F42253F9D3D}" srcId="{68F426BE-E8F8-4938-8CAB-BD3131354238}" destId="{E6BE8A7A-81D2-4E77-97B0-B17FCE326570}" srcOrd="0" destOrd="0" parTransId="{6EAF506D-13A0-4CFC-B6A8-4E550B061CB2}" sibTransId="{4D145671-6CFA-443C-B6E2-87E5E740C306}"/>
    <dgm:cxn modelId="{701FE4FD-6C29-4B31-8F31-295EE362F434}" srcId="{37F63D97-F054-4FDD-9CB9-6659B54243D3}" destId="{F4EC7B90-CC86-494E-9562-846BD4F03B3D}" srcOrd="1" destOrd="0" parTransId="{1565EC17-674A-435B-A327-FF8BC7B790B2}" sibTransId="{178D16FA-33C9-4C44-9349-FE9152785218}"/>
    <dgm:cxn modelId="{F7019FC7-C6EE-4814-B569-101A73E41AC4}" type="presOf" srcId="{E6BE8A7A-81D2-4E77-97B0-B17FCE326570}" destId="{7F5FE231-91F4-4868-9D27-6BEAB0B35A77}" srcOrd="0" destOrd="1" presId="urn:microsoft.com/office/officeart/2005/8/layout/hList3"/>
    <dgm:cxn modelId="{3D164807-5146-4686-B044-5D38D99386A7}" type="presOf" srcId="{15693F4E-E850-428D-9A4C-9154FD75B84A}" destId="{6A426D81-33D1-4D9D-8929-B0E2AA22B5E8}" srcOrd="0" destOrd="0" presId="urn:microsoft.com/office/officeart/2005/8/layout/hList3"/>
    <dgm:cxn modelId="{F60F8100-5BE3-4EA5-A05B-82D54514CE47}" type="presOf" srcId="{F4EC7B90-CC86-494E-9562-846BD4F03B3D}" destId="{CE9202E2-A8FE-4AAE-8249-0A04BD9AA948}" srcOrd="0" destOrd="0" presId="urn:microsoft.com/office/officeart/2005/8/layout/hList3"/>
    <dgm:cxn modelId="{A5BB0E6F-8505-4A13-8000-E83BEDFA397D}" type="presOf" srcId="{68F426BE-E8F8-4938-8CAB-BD3131354238}" destId="{7F5FE231-91F4-4868-9D27-6BEAB0B35A77}" srcOrd="0" destOrd="0" presId="urn:microsoft.com/office/officeart/2005/8/layout/hList3"/>
    <dgm:cxn modelId="{D4CDB00F-9C9D-4B71-B5FD-30FE6EFB0D63}" srcId="{37F63D97-F054-4FDD-9CB9-6659B54243D3}" destId="{68F426BE-E8F8-4938-8CAB-BD3131354238}" srcOrd="0" destOrd="0" parTransId="{5FC5F6D0-0738-4972-ACA8-3C16F6B2F423}" sibTransId="{F59721F1-D6D8-48BE-A199-2920E760BBDE}"/>
    <dgm:cxn modelId="{0DB64AFE-2510-455D-BB3F-95EE975A60D1}" type="presOf" srcId="{1F0D1946-88E3-4C23-9A81-01C9EDDF9727}" destId="{CE9202E2-A8FE-4AAE-8249-0A04BD9AA948}" srcOrd="0" destOrd="1" presId="urn:microsoft.com/office/officeart/2005/8/layout/hList3"/>
    <dgm:cxn modelId="{F455F3FD-FB90-4E24-8844-3F353B999162}" type="presParOf" srcId="{6A426D81-33D1-4D9D-8929-B0E2AA22B5E8}" destId="{1B7AB866-D1D7-40F5-930D-C0B0D17C7987}" srcOrd="0" destOrd="0" presId="urn:microsoft.com/office/officeart/2005/8/layout/hList3"/>
    <dgm:cxn modelId="{51D3492B-EFE2-4B12-9416-FAE5E9DB0A93}" type="presParOf" srcId="{6A426D81-33D1-4D9D-8929-B0E2AA22B5E8}" destId="{359FB0C9-C3BF-46F9-AF48-02511CF9F137}" srcOrd="1" destOrd="0" presId="urn:microsoft.com/office/officeart/2005/8/layout/hList3"/>
    <dgm:cxn modelId="{489C07F2-B0F2-4318-A524-D8EAC0A88D9A}" type="presParOf" srcId="{359FB0C9-C3BF-46F9-AF48-02511CF9F137}" destId="{7F5FE231-91F4-4868-9D27-6BEAB0B35A77}" srcOrd="0" destOrd="0" presId="urn:microsoft.com/office/officeart/2005/8/layout/hList3"/>
    <dgm:cxn modelId="{BDAD8308-B5D7-4238-BE97-5D5CB6703C0B}" type="presParOf" srcId="{359FB0C9-C3BF-46F9-AF48-02511CF9F137}" destId="{CE9202E2-A8FE-4AAE-8249-0A04BD9AA948}" srcOrd="1" destOrd="0" presId="urn:microsoft.com/office/officeart/2005/8/layout/hList3"/>
    <dgm:cxn modelId="{475D653C-AAFD-4166-8B55-6FF07D6657BE}" type="presParOf" srcId="{6A426D81-33D1-4D9D-8929-B0E2AA22B5E8}" destId="{86EB6912-A11A-4D6E-A8FA-706F551E09AB}" srcOrd="2" destOrd="0" presId="urn:microsoft.com/office/officeart/2005/8/layout/hList3"/>
  </dgm:cxnLst>
  <dgm:bg>
    <a:solidFill>
      <a:schemeClr val="accent3">
        <a:lumMod val="60000"/>
        <a:lumOff val="40000"/>
      </a:schemeClr>
    </a:solidFill>
  </dgm:bg>
  <dgm:whole>
    <a:ln>
      <a:solidFill>
        <a:srgbClr val="92D05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693F4E-E850-428D-9A4C-9154FD75B84A}" type="doc">
      <dgm:prSet loTypeId="urn:microsoft.com/office/officeart/2005/8/layout/hList3" loCatId="list" qsTypeId="urn:microsoft.com/office/officeart/2005/8/quickstyle/simple1" qsCatId="simple" csTypeId="urn:microsoft.com/office/officeart/2005/8/colors/accent3_3" csCatId="accent3" phldr="1"/>
      <dgm:spPr/>
      <dgm:t>
        <a:bodyPr/>
        <a:lstStyle/>
        <a:p>
          <a:endParaRPr lang="es-EC"/>
        </a:p>
      </dgm:t>
    </dgm:pt>
    <dgm:pt modelId="{68F426BE-E8F8-4938-8CAB-BD3131354238}">
      <dgm:prSet phldrT="[Texto]" custT="1"/>
      <dgm:spPr>
        <a:xfrm>
          <a:off x="0" y="415123"/>
          <a:ext cx="2809875" cy="1775948"/>
        </a:xfrm>
        <a:solidFill>
          <a:srgbClr val="9BBB59">
            <a:shade val="8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l"/>
          <a:r>
            <a:rPr lang="es-EC" sz="2400">
              <a:solidFill>
                <a:sysClr val="window" lastClr="FFFFFF"/>
              </a:solidFill>
              <a:latin typeface="Arial" panose="020B0604020202020204" pitchFamily="34" charset="0"/>
              <a:ea typeface="+mn-ea"/>
              <a:cs typeface="Arial" panose="020B0604020202020204" pitchFamily="34" charset="0"/>
            </a:rPr>
            <a:t>Problemas</a:t>
          </a:r>
        </a:p>
      </dgm:t>
    </dgm:pt>
    <dgm:pt modelId="{5FC5F6D0-0738-4972-ACA8-3C16F6B2F423}" type="parTrans" cxnId="{D4CDB00F-9C9D-4B71-B5FD-30FE6EFB0D63}">
      <dgm:prSet/>
      <dgm:spPr/>
      <dgm:t>
        <a:bodyPr/>
        <a:lstStyle/>
        <a:p>
          <a:endParaRPr lang="es-EC"/>
        </a:p>
      </dgm:t>
    </dgm:pt>
    <dgm:pt modelId="{F59721F1-D6D8-48BE-A199-2920E760BBDE}" type="sibTrans" cxnId="{D4CDB00F-9C9D-4B71-B5FD-30FE6EFB0D63}">
      <dgm:prSet/>
      <dgm:spPr/>
      <dgm:t>
        <a:bodyPr/>
        <a:lstStyle/>
        <a:p>
          <a:endParaRPr lang="es-EC"/>
        </a:p>
      </dgm:t>
    </dgm:pt>
    <dgm:pt modelId="{F4EC7B90-CC86-494E-9562-846BD4F03B3D}">
      <dgm:prSet phldrT="[Texto]" custT="1"/>
      <dgm:spPr>
        <a:xfrm>
          <a:off x="2809875" y="404853"/>
          <a:ext cx="2809875" cy="1795204"/>
        </a:xfrm>
        <a:solidFill>
          <a:srgbClr val="9BBB59">
            <a:shade val="80000"/>
            <a:hueOff val="218909"/>
            <a:satOff val="-1431"/>
            <a:lumOff val="24554"/>
            <a:alphaOff val="0"/>
          </a:srgbClr>
        </a:solidFill>
        <a:ln w="25400" cap="flat" cmpd="sng" algn="ctr">
          <a:solidFill>
            <a:sysClr val="window" lastClr="FFFFFF">
              <a:hueOff val="0"/>
              <a:satOff val="0"/>
              <a:lumOff val="0"/>
              <a:alphaOff val="0"/>
            </a:sysClr>
          </a:solidFill>
          <a:prstDash val="solid"/>
        </a:ln>
        <a:effectLst/>
      </dgm:spPr>
      <dgm:t>
        <a:bodyPr/>
        <a:lstStyle/>
        <a:p>
          <a:pPr algn="l"/>
          <a:r>
            <a:rPr lang="es-EC" sz="2000">
              <a:solidFill>
                <a:sysClr val="window" lastClr="FFFFFF"/>
              </a:solidFill>
              <a:latin typeface="Arial" panose="020B0604020202020204" pitchFamily="34" charset="0"/>
              <a:ea typeface="+mn-ea"/>
              <a:cs typeface="Arial" panose="020B0604020202020204" pitchFamily="34" charset="0"/>
            </a:rPr>
            <a:t>Soluciones</a:t>
          </a:r>
        </a:p>
      </dgm:t>
    </dgm:pt>
    <dgm:pt modelId="{1565EC17-674A-435B-A327-FF8BC7B790B2}" type="parTrans" cxnId="{701FE4FD-6C29-4B31-8F31-295EE362F434}">
      <dgm:prSet/>
      <dgm:spPr/>
      <dgm:t>
        <a:bodyPr/>
        <a:lstStyle/>
        <a:p>
          <a:endParaRPr lang="es-EC"/>
        </a:p>
      </dgm:t>
    </dgm:pt>
    <dgm:pt modelId="{178D16FA-33C9-4C44-9349-FE9152785218}" type="sibTrans" cxnId="{701FE4FD-6C29-4B31-8F31-295EE362F434}">
      <dgm:prSet/>
      <dgm:spPr/>
      <dgm:t>
        <a:bodyPr/>
        <a:lstStyle/>
        <a:p>
          <a:endParaRPr lang="es-EC"/>
        </a:p>
      </dgm:t>
    </dgm:pt>
    <dgm:pt modelId="{E6BE8A7A-81D2-4E77-97B0-B17FCE326570}">
      <dgm:prSet custT="1"/>
      <dgm:spPr>
        <a:xfrm>
          <a:off x="0" y="415123"/>
          <a:ext cx="2809875" cy="1775948"/>
        </a:xfrm>
        <a:solidFill>
          <a:srgbClr val="9BBB59">
            <a:shade val="8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just"/>
          <a:r>
            <a:rPr lang="es-EC" sz="2000">
              <a:solidFill>
                <a:sysClr val="window" lastClr="FFFFFF"/>
              </a:solidFill>
              <a:latin typeface="Arial" panose="020B0604020202020204" pitchFamily="34" charset="0"/>
              <a:ea typeface="+mn-ea"/>
              <a:cs typeface="Arial" panose="020B0604020202020204" pitchFamily="34" charset="0"/>
            </a:rPr>
            <a:t>La válvula de bola manual no permite un control rápido y preciso del nivel de agua.</a:t>
          </a:r>
        </a:p>
      </dgm:t>
    </dgm:pt>
    <dgm:pt modelId="{4D145671-6CFA-443C-B6E2-87E5E740C306}" type="sibTrans" cxnId="{30E7CD5F-09B2-4330-9AE0-3F42253F9D3D}">
      <dgm:prSet/>
      <dgm:spPr/>
      <dgm:t>
        <a:bodyPr/>
        <a:lstStyle/>
        <a:p>
          <a:endParaRPr lang="es-EC"/>
        </a:p>
      </dgm:t>
    </dgm:pt>
    <dgm:pt modelId="{6EAF506D-13A0-4CFC-B6A8-4E550B061CB2}" type="parTrans" cxnId="{30E7CD5F-09B2-4330-9AE0-3F42253F9D3D}">
      <dgm:prSet/>
      <dgm:spPr/>
      <dgm:t>
        <a:bodyPr/>
        <a:lstStyle/>
        <a:p>
          <a:endParaRPr lang="es-EC"/>
        </a:p>
      </dgm:t>
    </dgm:pt>
    <dgm:pt modelId="{1F0D1946-88E3-4C23-9A81-01C9EDDF9727}">
      <dgm:prSet custT="1"/>
      <dgm:spPr>
        <a:xfrm>
          <a:off x="2809875" y="404853"/>
          <a:ext cx="2809875" cy="1795204"/>
        </a:xfrm>
        <a:solidFill>
          <a:srgbClr val="9BBB59">
            <a:shade val="80000"/>
            <a:hueOff val="218909"/>
            <a:satOff val="-1431"/>
            <a:lumOff val="24554"/>
            <a:alphaOff val="0"/>
          </a:srgbClr>
        </a:solidFill>
        <a:ln w="25400" cap="flat" cmpd="sng" algn="ctr">
          <a:solidFill>
            <a:sysClr val="window" lastClr="FFFFFF">
              <a:hueOff val="0"/>
              <a:satOff val="0"/>
              <a:lumOff val="0"/>
              <a:alphaOff val="0"/>
            </a:sysClr>
          </a:solidFill>
          <a:prstDash val="solid"/>
        </a:ln>
        <a:effectLst/>
      </dgm:spPr>
      <dgm:t>
        <a:bodyPr/>
        <a:lstStyle/>
        <a:p>
          <a:pPr algn="just"/>
          <a:r>
            <a:rPr lang="es-EC" sz="1800">
              <a:solidFill>
                <a:sysClr val="window" lastClr="FFFFFF"/>
              </a:solidFill>
              <a:latin typeface="Arial" panose="020B0604020202020204" pitchFamily="34" charset="0"/>
              <a:ea typeface="+mn-ea"/>
              <a:cs typeface="Arial" panose="020B0604020202020204" pitchFamily="34" charset="0"/>
            </a:rPr>
            <a:t>Instalar una válvula proporcional que controle el caudal automaticamente.</a:t>
          </a:r>
        </a:p>
      </dgm:t>
    </dgm:pt>
    <dgm:pt modelId="{2A3A0BAA-437D-43CB-9997-2B2CF24D96B1}" type="parTrans" cxnId="{B32410A6-9311-4466-8424-D2C6ED829914}">
      <dgm:prSet/>
      <dgm:spPr/>
      <dgm:t>
        <a:bodyPr/>
        <a:lstStyle/>
        <a:p>
          <a:endParaRPr lang="es-EC"/>
        </a:p>
      </dgm:t>
    </dgm:pt>
    <dgm:pt modelId="{EEDD87F8-BDD0-4ECA-AF41-7B1854522C5F}" type="sibTrans" cxnId="{B32410A6-9311-4466-8424-D2C6ED829914}">
      <dgm:prSet/>
      <dgm:spPr/>
      <dgm:t>
        <a:bodyPr/>
        <a:lstStyle/>
        <a:p>
          <a:endParaRPr lang="es-EC"/>
        </a:p>
      </dgm:t>
    </dgm:pt>
    <dgm:pt modelId="{37F63D97-F054-4FDD-9CB9-6659B54243D3}">
      <dgm:prSet phldrT="[Texto]" custT="1"/>
      <dgm:spPr>
        <a:xfrm>
          <a:off x="0" y="44378"/>
          <a:ext cx="5619750" cy="354474"/>
        </a:xfrm>
        <a:solidFill>
          <a:srgbClr val="9BBB59">
            <a:shade val="90000"/>
            <a:hueOff val="0"/>
            <a:satOff val="0"/>
            <a:lumOff val="0"/>
            <a:alphaOff val="0"/>
          </a:srgbClr>
        </a:solidFill>
        <a:ln>
          <a:noFill/>
        </a:ln>
        <a:effectLst/>
      </dgm:spPr>
      <dgm:t>
        <a:bodyPr/>
        <a:lstStyle/>
        <a:p>
          <a:pPr algn="ctr"/>
          <a:r>
            <a:rPr lang="es-EC" sz="2400" dirty="0">
              <a:solidFill>
                <a:sysClr val="window" lastClr="FFFFFF">
                  <a:hueOff val="0"/>
                  <a:satOff val="0"/>
                  <a:lumOff val="0"/>
                  <a:alphaOff val="0"/>
                </a:sysClr>
              </a:solidFill>
              <a:latin typeface="Arial" panose="020B0604020202020204" pitchFamily="34" charset="0"/>
              <a:ea typeface="+mn-ea"/>
              <a:cs typeface="Arial" panose="020B0604020202020204" pitchFamily="34" charset="0"/>
            </a:rPr>
            <a:t>Sistema de control de nivel</a:t>
          </a:r>
        </a:p>
      </dgm:t>
    </dgm:pt>
    <dgm:pt modelId="{267657DF-90DF-4943-997C-84B7140FD6F2}" type="sibTrans" cxnId="{9946B0E0-CC66-45E1-8C15-E8F5261563DA}">
      <dgm:prSet/>
      <dgm:spPr/>
      <dgm:t>
        <a:bodyPr/>
        <a:lstStyle/>
        <a:p>
          <a:endParaRPr lang="es-EC"/>
        </a:p>
      </dgm:t>
    </dgm:pt>
    <dgm:pt modelId="{ED2C4C97-D39C-4AED-A164-5E7B74F658EF}" type="parTrans" cxnId="{9946B0E0-CC66-45E1-8C15-E8F5261563DA}">
      <dgm:prSet/>
      <dgm:spPr/>
      <dgm:t>
        <a:bodyPr/>
        <a:lstStyle/>
        <a:p>
          <a:endParaRPr lang="es-EC"/>
        </a:p>
      </dgm:t>
    </dgm:pt>
    <dgm:pt modelId="{B8E04784-F62F-4616-A6A4-35AF10EA492C}">
      <dgm:prSet custT="1"/>
      <dgm:spPr>
        <a:xfrm>
          <a:off x="0" y="415123"/>
          <a:ext cx="2809875" cy="1775948"/>
        </a:xfrm>
        <a:solidFill>
          <a:srgbClr val="9BBB59">
            <a:shade val="8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just"/>
          <a:r>
            <a:rPr lang="en-US" sz="2000" dirty="0">
              <a:solidFill>
                <a:sysClr val="window" lastClr="FFFFFF"/>
              </a:solidFill>
              <a:latin typeface="Arial" panose="020B0604020202020204" pitchFamily="34" charset="0"/>
              <a:ea typeface="+mn-ea"/>
              <a:cs typeface="Arial" panose="020B0604020202020204" pitchFamily="34" charset="0"/>
            </a:rPr>
            <a:t>El panel de control </a:t>
          </a:r>
          <a:r>
            <a:rPr lang="en-US" sz="2000" dirty="0" err="1">
              <a:solidFill>
                <a:sysClr val="window" lastClr="FFFFFF"/>
              </a:solidFill>
              <a:latin typeface="Arial" panose="020B0604020202020204" pitchFamily="34" charset="0"/>
              <a:ea typeface="+mn-ea"/>
              <a:cs typeface="Arial" panose="020B0604020202020204" pitchFamily="34" charset="0"/>
            </a:rPr>
            <a:t>contiene</a:t>
          </a:r>
          <a:r>
            <a:rPr lang="en-US" sz="2000" dirty="0">
              <a:solidFill>
                <a:sysClr val="window" lastClr="FFFFFF"/>
              </a:solidFill>
              <a:latin typeface="Arial" panose="020B0604020202020204" pitchFamily="34" charset="0"/>
              <a:ea typeface="+mn-ea"/>
              <a:cs typeface="Arial" panose="020B0604020202020204" pitchFamily="34" charset="0"/>
            </a:rPr>
            <a:t> </a:t>
          </a:r>
          <a:r>
            <a:rPr lang="en-US" sz="2000" dirty="0" err="1">
              <a:solidFill>
                <a:sysClr val="window" lastClr="FFFFFF"/>
              </a:solidFill>
              <a:latin typeface="Arial" panose="020B0604020202020204" pitchFamily="34" charset="0"/>
              <a:ea typeface="+mn-ea"/>
              <a:cs typeface="Arial" panose="020B0604020202020204" pitchFamily="34" charset="0"/>
            </a:rPr>
            <a:t>algunos</a:t>
          </a:r>
          <a:r>
            <a:rPr lang="en-US" sz="2000" dirty="0">
              <a:solidFill>
                <a:sysClr val="window" lastClr="FFFFFF"/>
              </a:solidFill>
              <a:latin typeface="Arial" panose="020B0604020202020204" pitchFamily="34" charset="0"/>
              <a:ea typeface="+mn-ea"/>
              <a:cs typeface="Arial" panose="020B0604020202020204" pitchFamily="34" charset="0"/>
            </a:rPr>
            <a:t> </a:t>
          </a:r>
          <a:r>
            <a:rPr lang="en-US" sz="2000" dirty="0" err="1">
              <a:solidFill>
                <a:sysClr val="window" lastClr="FFFFFF"/>
              </a:solidFill>
              <a:latin typeface="Arial" panose="020B0604020202020204" pitchFamily="34" charset="0"/>
              <a:ea typeface="+mn-ea"/>
              <a:cs typeface="Arial" panose="020B0604020202020204" pitchFamily="34" charset="0"/>
            </a:rPr>
            <a:t>dispositivos</a:t>
          </a:r>
          <a:r>
            <a:rPr lang="en-US" sz="2000" dirty="0">
              <a:solidFill>
                <a:sysClr val="window" lastClr="FFFFFF"/>
              </a:solidFill>
              <a:latin typeface="Arial" panose="020B0604020202020204" pitchFamily="34" charset="0"/>
              <a:ea typeface="+mn-ea"/>
              <a:cs typeface="Arial" panose="020B0604020202020204" pitchFamily="34" charset="0"/>
            </a:rPr>
            <a:t> </a:t>
          </a:r>
          <a:r>
            <a:rPr lang="en-US" sz="2000" dirty="0" err="1">
              <a:solidFill>
                <a:sysClr val="window" lastClr="FFFFFF"/>
              </a:solidFill>
              <a:latin typeface="Arial" panose="020B0604020202020204" pitchFamily="34" charset="0"/>
              <a:ea typeface="+mn-ea"/>
              <a:cs typeface="Arial" panose="020B0604020202020204" pitchFamily="34" charset="0"/>
            </a:rPr>
            <a:t>averiados</a:t>
          </a:r>
          <a:r>
            <a:rPr lang="en-US" sz="2000" dirty="0">
              <a:solidFill>
                <a:sysClr val="window" lastClr="FFFFFF"/>
              </a:solidFill>
              <a:latin typeface="Arial" panose="020B0604020202020204" pitchFamily="34" charset="0"/>
              <a:ea typeface="+mn-ea"/>
              <a:cs typeface="Arial" panose="020B0604020202020204" pitchFamily="34" charset="0"/>
            </a:rPr>
            <a:t>.</a:t>
          </a:r>
          <a:endParaRPr lang="es-EC" sz="2000" dirty="0">
            <a:solidFill>
              <a:sysClr val="window" lastClr="FFFFFF"/>
            </a:solidFill>
            <a:latin typeface="Arial" panose="020B0604020202020204" pitchFamily="34" charset="0"/>
            <a:ea typeface="+mn-ea"/>
            <a:cs typeface="Arial" panose="020B0604020202020204" pitchFamily="34" charset="0"/>
          </a:endParaRPr>
        </a:p>
      </dgm:t>
    </dgm:pt>
    <dgm:pt modelId="{27C5B223-70B6-415A-84C1-A975F18689B3}" type="parTrans" cxnId="{0AD3E133-F62D-4962-800A-7BA952B87E81}">
      <dgm:prSet/>
      <dgm:spPr/>
      <dgm:t>
        <a:bodyPr/>
        <a:lstStyle/>
        <a:p>
          <a:endParaRPr lang="es-EC"/>
        </a:p>
      </dgm:t>
    </dgm:pt>
    <dgm:pt modelId="{C4EE51D5-18D7-4412-A87F-CCECFBB2EB18}" type="sibTrans" cxnId="{0AD3E133-F62D-4962-800A-7BA952B87E81}">
      <dgm:prSet/>
      <dgm:spPr/>
      <dgm:t>
        <a:bodyPr/>
        <a:lstStyle/>
        <a:p>
          <a:endParaRPr lang="es-EC"/>
        </a:p>
      </dgm:t>
    </dgm:pt>
    <dgm:pt modelId="{5158DC94-A094-4768-B75C-35505BEFF445}">
      <dgm:prSet custT="1"/>
      <dgm:spPr>
        <a:xfrm>
          <a:off x="2809875" y="404853"/>
          <a:ext cx="2809875" cy="1795204"/>
        </a:xfrm>
        <a:solidFill>
          <a:srgbClr val="9BBB59">
            <a:shade val="80000"/>
            <a:hueOff val="218909"/>
            <a:satOff val="-1431"/>
            <a:lumOff val="24554"/>
            <a:alphaOff val="0"/>
          </a:srgbClr>
        </a:solidFill>
        <a:ln w="25400" cap="flat" cmpd="sng" algn="ctr">
          <a:solidFill>
            <a:sysClr val="window" lastClr="FFFFFF">
              <a:hueOff val="0"/>
              <a:satOff val="0"/>
              <a:lumOff val="0"/>
              <a:alphaOff val="0"/>
            </a:sysClr>
          </a:solidFill>
          <a:prstDash val="solid"/>
        </a:ln>
        <a:effectLst/>
      </dgm:spPr>
      <dgm:t>
        <a:bodyPr/>
        <a:lstStyle/>
        <a:p>
          <a:pPr algn="just"/>
          <a:r>
            <a:rPr lang="en-US" sz="1800" dirty="0" err="1">
              <a:solidFill>
                <a:sysClr val="window" lastClr="FFFFFF"/>
              </a:solidFill>
              <a:latin typeface="Arial" panose="020B0604020202020204" pitchFamily="34" charset="0"/>
              <a:ea typeface="+mn-ea"/>
              <a:cs typeface="Arial" panose="020B0604020202020204" pitchFamily="34" charset="0"/>
            </a:rPr>
            <a:t>Instalar</a:t>
          </a:r>
          <a:r>
            <a:rPr lang="en-US" sz="1800" dirty="0">
              <a:solidFill>
                <a:sysClr val="window" lastClr="FFFFFF"/>
              </a:solidFill>
              <a:latin typeface="Arial" panose="020B0604020202020204" pitchFamily="34" charset="0"/>
              <a:ea typeface="+mn-ea"/>
              <a:cs typeface="Arial" panose="020B0604020202020204" pitchFamily="34" charset="0"/>
            </a:rPr>
            <a:t> un sensor </a:t>
          </a:r>
          <a:r>
            <a:rPr lang="en-US" sz="1800" dirty="0" err="1">
              <a:solidFill>
                <a:sysClr val="window" lastClr="FFFFFF"/>
              </a:solidFill>
              <a:latin typeface="Arial" panose="020B0604020202020204" pitchFamily="34" charset="0"/>
              <a:ea typeface="+mn-ea"/>
              <a:cs typeface="Arial" panose="020B0604020202020204" pitchFamily="34" charset="0"/>
            </a:rPr>
            <a:t>que</a:t>
          </a:r>
          <a:r>
            <a:rPr lang="en-US" sz="1800" dirty="0">
              <a:solidFill>
                <a:sysClr val="window" lastClr="FFFFFF"/>
              </a:solidFill>
              <a:latin typeface="Arial" panose="020B0604020202020204" pitchFamily="34" charset="0"/>
              <a:ea typeface="+mn-ea"/>
              <a:cs typeface="Arial" panose="020B0604020202020204" pitchFamily="34" charset="0"/>
            </a:rPr>
            <a:t> </a:t>
          </a:r>
          <a:r>
            <a:rPr lang="en-US" sz="1800" dirty="0" err="1">
              <a:solidFill>
                <a:sysClr val="window" lastClr="FFFFFF"/>
              </a:solidFill>
              <a:latin typeface="Arial" panose="020B0604020202020204" pitchFamily="34" charset="0"/>
              <a:ea typeface="+mn-ea"/>
              <a:cs typeface="Arial" panose="020B0604020202020204" pitchFamily="34" charset="0"/>
            </a:rPr>
            <a:t>entregue</a:t>
          </a:r>
          <a:r>
            <a:rPr lang="en-US" sz="1800" dirty="0">
              <a:solidFill>
                <a:sysClr val="window" lastClr="FFFFFF"/>
              </a:solidFill>
              <a:latin typeface="Arial" panose="020B0604020202020204" pitchFamily="34" charset="0"/>
              <a:ea typeface="+mn-ea"/>
              <a:cs typeface="Arial" panose="020B0604020202020204" pitchFamily="34" charset="0"/>
            </a:rPr>
            <a:t> </a:t>
          </a:r>
          <a:r>
            <a:rPr lang="en-US" sz="1800" dirty="0" err="1">
              <a:solidFill>
                <a:sysClr val="window" lastClr="FFFFFF"/>
              </a:solidFill>
              <a:latin typeface="Arial" panose="020B0604020202020204" pitchFamily="34" charset="0"/>
              <a:ea typeface="+mn-ea"/>
              <a:cs typeface="Arial" panose="020B0604020202020204" pitchFamily="34" charset="0"/>
            </a:rPr>
            <a:t>una</a:t>
          </a:r>
          <a:r>
            <a:rPr lang="en-US" sz="1800" dirty="0">
              <a:solidFill>
                <a:sysClr val="window" lastClr="FFFFFF"/>
              </a:solidFill>
              <a:latin typeface="Arial" panose="020B0604020202020204" pitchFamily="34" charset="0"/>
              <a:ea typeface="+mn-ea"/>
              <a:cs typeface="Arial" panose="020B0604020202020204" pitchFamily="34" charset="0"/>
            </a:rPr>
            <a:t> se</a:t>
          </a:r>
          <a:r>
            <a:rPr lang="es-EC" sz="1800" dirty="0" err="1">
              <a:solidFill>
                <a:sysClr val="window" lastClr="FFFFFF"/>
              </a:solidFill>
              <a:latin typeface="Arial" panose="020B0604020202020204" pitchFamily="34" charset="0"/>
              <a:ea typeface="+mn-ea"/>
              <a:cs typeface="Arial" panose="020B0604020202020204" pitchFamily="34" charset="0"/>
            </a:rPr>
            <a:t>ñal</a:t>
          </a:r>
          <a:r>
            <a:rPr lang="es-EC" sz="1800" dirty="0">
              <a:solidFill>
                <a:sysClr val="window" lastClr="FFFFFF"/>
              </a:solidFill>
              <a:latin typeface="Arial" panose="020B0604020202020204" pitchFamily="34" charset="0"/>
              <a:ea typeface="+mn-ea"/>
              <a:cs typeface="Arial" panose="020B0604020202020204" pitchFamily="34" charset="0"/>
            </a:rPr>
            <a:t> precisa del nivel de agua</a:t>
          </a:r>
          <a:r>
            <a:rPr lang="en-US" sz="1800" dirty="0">
              <a:solidFill>
                <a:sysClr val="window" lastClr="FFFFFF"/>
              </a:solidFill>
              <a:latin typeface="Arial" panose="020B0604020202020204" pitchFamily="34" charset="0"/>
              <a:ea typeface="+mn-ea"/>
              <a:cs typeface="Arial" panose="020B0604020202020204" pitchFamily="34" charset="0"/>
            </a:rPr>
            <a:t>.</a:t>
          </a:r>
          <a:endParaRPr lang="es-EC" sz="1800" dirty="0">
            <a:solidFill>
              <a:sysClr val="window" lastClr="FFFFFF"/>
            </a:solidFill>
            <a:latin typeface="Arial" panose="020B0604020202020204" pitchFamily="34" charset="0"/>
            <a:ea typeface="+mn-ea"/>
            <a:cs typeface="Arial" panose="020B0604020202020204" pitchFamily="34" charset="0"/>
          </a:endParaRPr>
        </a:p>
      </dgm:t>
    </dgm:pt>
    <dgm:pt modelId="{0DC04C9A-700F-4652-9789-4B42CBD5FC08}" type="parTrans" cxnId="{021D61A4-4ED6-4FE4-8722-C23ACDFA547B}">
      <dgm:prSet/>
      <dgm:spPr/>
      <dgm:t>
        <a:bodyPr/>
        <a:lstStyle/>
        <a:p>
          <a:endParaRPr lang="es-EC"/>
        </a:p>
      </dgm:t>
    </dgm:pt>
    <dgm:pt modelId="{A48F5D15-A302-485A-8DC1-FF0B0AB2FC38}" type="sibTrans" cxnId="{021D61A4-4ED6-4FE4-8722-C23ACDFA547B}">
      <dgm:prSet/>
      <dgm:spPr/>
      <dgm:t>
        <a:bodyPr/>
        <a:lstStyle/>
        <a:p>
          <a:endParaRPr lang="es-EC"/>
        </a:p>
      </dgm:t>
    </dgm:pt>
    <dgm:pt modelId="{4617FA0D-90A6-4345-AFFC-6EDBFB59E465}">
      <dgm:prSet custT="1"/>
      <dgm:spPr>
        <a:xfrm>
          <a:off x="0" y="415123"/>
          <a:ext cx="2809875" cy="1775948"/>
        </a:xfrm>
        <a:solidFill>
          <a:srgbClr val="9BBB59">
            <a:shade val="8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just"/>
          <a:r>
            <a:rPr lang="en-US" sz="2000">
              <a:solidFill>
                <a:sysClr val="window" lastClr="FFFFFF"/>
              </a:solidFill>
              <a:latin typeface="Arial" panose="020B0604020202020204" pitchFamily="34" charset="0"/>
              <a:ea typeface="+mn-ea"/>
              <a:cs typeface="Arial" panose="020B0604020202020204" pitchFamily="34" charset="0"/>
            </a:rPr>
            <a:t>No existe un dispositivo que indique el estado del nivel de agua en el tubo "B".</a:t>
          </a:r>
          <a:endParaRPr lang="es-EC" sz="2000">
            <a:solidFill>
              <a:sysClr val="window" lastClr="FFFFFF"/>
            </a:solidFill>
            <a:latin typeface="Arial" panose="020B0604020202020204" pitchFamily="34" charset="0"/>
            <a:ea typeface="+mn-ea"/>
            <a:cs typeface="Arial" panose="020B0604020202020204" pitchFamily="34" charset="0"/>
          </a:endParaRPr>
        </a:p>
      </dgm:t>
    </dgm:pt>
    <dgm:pt modelId="{C0CDCA4D-78DE-4672-AECA-F8831099EB67}" type="parTrans" cxnId="{F34BAAE9-D910-4516-B10A-1C8B6777221E}">
      <dgm:prSet/>
      <dgm:spPr/>
      <dgm:t>
        <a:bodyPr/>
        <a:lstStyle/>
        <a:p>
          <a:endParaRPr lang="es-EC"/>
        </a:p>
      </dgm:t>
    </dgm:pt>
    <dgm:pt modelId="{4168F69C-47DB-4F4E-9829-6B8B4525D1DB}" type="sibTrans" cxnId="{F34BAAE9-D910-4516-B10A-1C8B6777221E}">
      <dgm:prSet/>
      <dgm:spPr/>
      <dgm:t>
        <a:bodyPr/>
        <a:lstStyle/>
        <a:p>
          <a:endParaRPr lang="es-EC"/>
        </a:p>
      </dgm:t>
    </dgm:pt>
    <dgm:pt modelId="{4D680768-FA65-4738-9E33-56AD745F65B6}">
      <dgm:prSet custT="1"/>
      <dgm:spPr>
        <a:xfrm>
          <a:off x="2809875" y="404853"/>
          <a:ext cx="2809875" cy="1795204"/>
        </a:xfrm>
        <a:solidFill>
          <a:srgbClr val="9BBB59">
            <a:shade val="80000"/>
            <a:hueOff val="218909"/>
            <a:satOff val="-1431"/>
            <a:lumOff val="24554"/>
            <a:alphaOff val="0"/>
          </a:srgbClr>
        </a:solidFill>
        <a:ln w="25400" cap="flat" cmpd="sng" algn="ctr">
          <a:solidFill>
            <a:sysClr val="window" lastClr="FFFFFF">
              <a:hueOff val="0"/>
              <a:satOff val="0"/>
              <a:lumOff val="0"/>
              <a:alphaOff val="0"/>
            </a:sysClr>
          </a:solidFill>
          <a:prstDash val="solid"/>
        </a:ln>
        <a:effectLst/>
      </dgm:spPr>
      <dgm:t>
        <a:bodyPr/>
        <a:lstStyle/>
        <a:p>
          <a:pPr algn="just"/>
          <a:r>
            <a:rPr lang="en-US" sz="1800">
              <a:solidFill>
                <a:sysClr val="window" lastClr="FFFFFF"/>
              </a:solidFill>
              <a:latin typeface="Arial" panose="020B0604020202020204" pitchFamily="34" charset="0"/>
              <a:ea typeface="+mn-ea"/>
              <a:cs typeface="Arial" panose="020B0604020202020204" pitchFamily="34" charset="0"/>
            </a:rPr>
            <a:t>Rediseñar el panel de control de manera que contenga un controlador para manipular todo el sistema.</a:t>
          </a:r>
          <a:endParaRPr lang="es-EC" sz="1800">
            <a:solidFill>
              <a:sysClr val="window" lastClr="FFFFFF"/>
            </a:solidFill>
            <a:latin typeface="Arial" panose="020B0604020202020204" pitchFamily="34" charset="0"/>
            <a:ea typeface="+mn-ea"/>
            <a:cs typeface="Arial" panose="020B0604020202020204" pitchFamily="34" charset="0"/>
          </a:endParaRPr>
        </a:p>
      </dgm:t>
    </dgm:pt>
    <dgm:pt modelId="{ED338E23-D74B-4455-A43F-8935F164A0B4}" type="parTrans" cxnId="{9040B208-1A9F-4AB6-A0A9-0B2E244361C9}">
      <dgm:prSet/>
      <dgm:spPr/>
      <dgm:t>
        <a:bodyPr/>
        <a:lstStyle/>
        <a:p>
          <a:endParaRPr lang="es-EC"/>
        </a:p>
      </dgm:t>
    </dgm:pt>
    <dgm:pt modelId="{F7E4A4E1-74E7-4903-BEA5-38584E40BA6F}" type="sibTrans" cxnId="{9040B208-1A9F-4AB6-A0A9-0B2E244361C9}">
      <dgm:prSet/>
      <dgm:spPr/>
      <dgm:t>
        <a:bodyPr/>
        <a:lstStyle/>
        <a:p>
          <a:endParaRPr lang="es-EC"/>
        </a:p>
      </dgm:t>
    </dgm:pt>
    <dgm:pt modelId="{6A426D81-33D1-4D9D-8929-B0E2AA22B5E8}" type="pres">
      <dgm:prSet presAssocID="{15693F4E-E850-428D-9A4C-9154FD75B84A}" presName="composite" presStyleCnt="0">
        <dgm:presLayoutVars>
          <dgm:chMax val="1"/>
          <dgm:dir/>
          <dgm:resizeHandles val="exact"/>
        </dgm:presLayoutVars>
      </dgm:prSet>
      <dgm:spPr/>
      <dgm:t>
        <a:bodyPr/>
        <a:lstStyle/>
        <a:p>
          <a:endParaRPr lang="es-EC"/>
        </a:p>
      </dgm:t>
    </dgm:pt>
    <dgm:pt modelId="{1B7AB866-D1D7-40F5-930D-C0B0D17C7987}" type="pres">
      <dgm:prSet presAssocID="{37F63D97-F054-4FDD-9CB9-6659B54243D3}" presName="roof" presStyleLbl="dkBgShp" presStyleIdx="0" presStyleCnt="2" custScaleY="40311" custLinFactNeighborX="3307" custLinFactNeighborY="8995"/>
      <dgm:spPr>
        <a:prstGeom prst="rect">
          <a:avLst/>
        </a:prstGeom>
      </dgm:spPr>
      <dgm:t>
        <a:bodyPr/>
        <a:lstStyle/>
        <a:p>
          <a:endParaRPr lang="es-EC"/>
        </a:p>
      </dgm:t>
    </dgm:pt>
    <dgm:pt modelId="{359FB0C9-C3BF-46F9-AF48-02511CF9F137}" type="pres">
      <dgm:prSet presAssocID="{37F63D97-F054-4FDD-9CB9-6659B54243D3}" presName="pillars" presStyleCnt="0"/>
      <dgm:spPr/>
    </dgm:pt>
    <dgm:pt modelId="{7F5FE231-91F4-4868-9D27-6BEAB0B35A77}" type="pres">
      <dgm:prSet presAssocID="{37F63D97-F054-4FDD-9CB9-6659B54243D3}" presName="pillar1" presStyleLbl="node1" presStyleIdx="0" presStyleCnt="2" custScaleY="81397" custLinFactNeighborY="-22347">
        <dgm:presLayoutVars>
          <dgm:bulletEnabled val="1"/>
        </dgm:presLayoutVars>
      </dgm:prSet>
      <dgm:spPr>
        <a:prstGeom prst="rect">
          <a:avLst/>
        </a:prstGeom>
      </dgm:spPr>
      <dgm:t>
        <a:bodyPr/>
        <a:lstStyle/>
        <a:p>
          <a:endParaRPr lang="es-EC"/>
        </a:p>
      </dgm:t>
    </dgm:pt>
    <dgm:pt modelId="{CE9202E2-A8FE-4AAE-8249-0A04BD9AA948}" type="pres">
      <dgm:prSet presAssocID="{F4EC7B90-CC86-494E-9562-846BD4F03B3D}" presName="pillarX" presStyleLbl="node1" presStyleIdx="1" presStyleCnt="2" custScaleY="80934" custLinFactNeighborY="-22375">
        <dgm:presLayoutVars>
          <dgm:bulletEnabled val="1"/>
        </dgm:presLayoutVars>
      </dgm:prSet>
      <dgm:spPr>
        <a:prstGeom prst="rect">
          <a:avLst/>
        </a:prstGeom>
      </dgm:spPr>
      <dgm:t>
        <a:bodyPr/>
        <a:lstStyle/>
        <a:p>
          <a:endParaRPr lang="es-EC"/>
        </a:p>
      </dgm:t>
    </dgm:pt>
    <dgm:pt modelId="{86EB6912-A11A-4D6E-A8FA-706F551E09AB}" type="pres">
      <dgm:prSet presAssocID="{37F63D97-F054-4FDD-9CB9-6659B54243D3}" presName="base" presStyleLbl="dkBgShp" presStyleIdx="1" presStyleCnt="2" custFlipVert="1" custScaleX="95703" custScaleY="473902" custLinFactNeighborX="188" custLinFactNeighborY="-46093"/>
      <dgm:spPr>
        <a:xfrm flipV="1">
          <a:off x="131305" y="2390260"/>
          <a:ext cx="5378269" cy="1207021"/>
        </a:xfrm>
        <a:prstGeom prst="rect">
          <a:avLst/>
        </a:prstGeom>
        <a:blipFill rotWithShape="0">
          <a:blip xmlns:r="http://schemas.openxmlformats.org/officeDocument/2006/relationships" r:embed="rId1"/>
          <a:stretch>
            <a:fillRect/>
          </a:stretch>
        </a:blipFill>
        <a:ln>
          <a:noFill/>
        </a:ln>
        <a:effectLst/>
      </dgm:spPr>
      <dgm:t>
        <a:bodyPr/>
        <a:lstStyle/>
        <a:p>
          <a:endParaRPr lang="es-EC"/>
        </a:p>
      </dgm:t>
    </dgm:pt>
  </dgm:ptLst>
  <dgm:cxnLst>
    <dgm:cxn modelId="{365E4C7B-5379-45FF-9183-3595612935A0}" type="presOf" srcId="{5158DC94-A094-4768-B75C-35505BEFF445}" destId="{CE9202E2-A8FE-4AAE-8249-0A04BD9AA948}" srcOrd="0" destOrd="2" presId="urn:microsoft.com/office/officeart/2005/8/layout/hList3"/>
    <dgm:cxn modelId="{503A33D2-33B5-470B-8158-F0474B548516}" type="presOf" srcId="{68F426BE-E8F8-4938-8CAB-BD3131354238}" destId="{7F5FE231-91F4-4868-9D27-6BEAB0B35A77}" srcOrd="0" destOrd="0" presId="urn:microsoft.com/office/officeart/2005/8/layout/hList3"/>
    <dgm:cxn modelId="{9040B208-1A9F-4AB6-A0A9-0B2E244361C9}" srcId="{F4EC7B90-CC86-494E-9562-846BD4F03B3D}" destId="{4D680768-FA65-4738-9E33-56AD745F65B6}" srcOrd="2" destOrd="0" parTransId="{ED338E23-D74B-4455-A43F-8935F164A0B4}" sibTransId="{F7E4A4E1-74E7-4903-BEA5-38584E40BA6F}"/>
    <dgm:cxn modelId="{9946B0E0-CC66-45E1-8C15-E8F5261563DA}" srcId="{15693F4E-E850-428D-9A4C-9154FD75B84A}" destId="{37F63D97-F054-4FDD-9CB9-6659B54243D3}" srcOrd="0" destOrd="0" parTransId="{ED2C4C97-D39C-4AED-A164-5E7B74F658EF}" sibTransId="{267657DF-90DF-4943-997C-84B7140FD6F2}"/>
    <dgm:cxn modelId="{B32410A6-9311-4466-8424-D2C6ED829914}" srcId="{F4EC7B90-CC86-494E-9562-846BD4F03B3D}" destId="{1F0D1946-88E3-4C23-9A81-01C9EDDF9727}" srcOrd="0" destOrd="0" parTransId="{2A3A0BAA-437D-43CB-9997-2B2CF24D96B1}" sibTransId="{EEDD87F8-BDD0-4ECA-AF41-7B1854522C5F}"/>
    <dgm:cxn modelId="{30E7CD5F-09B2-4330-9AE0-3F42253F9D3D}" srcId="{68F426BE-E8F8-4938-8CAB-BD3131354238}" destId="{E6BE8A7A-81D2-4E77-97B0-B17FCE326570}" srcOrd="0" destOrd="0" parTransId="{6EAF506D-13A0-4CFC-B6A8-4E550B061CB2}" sibTransId="{4D145671-6CFA-443C-B6E2-87E5E740C306}"/>
    <dgm:cxn modelId="{F34BAAE9-D910-4516-B10A-1C8B6777221E}" srcId="{68F426BE-E8F8-4938-8CAB-BD3131354238}" destId="{4617FA0D-90A6-4345-AFFC-6EDBFB59E465}" srcOrd="1" destOrd="0" parTransId="{C0CDCA4D-78DE-4672-AECA-F8831099EB67}" sibTransId="{4168F69C-47DB-4F4E-9829-6B8B4525D1DB}"/>
    <dgm:cxn modelId="{701FE4FD-6C29-4B31-8F31-295EE362F434}" srcId="{37F63D97-F054-4FDD-9CB9-6659B54243D3}" destId="{F4EC7B90-CC86-494E-9562-846BD4F03B3D}" srcOrd="1" destOrd="0" parTransId="{1565EC17-674A-435B-A327-FF8BC7B790B2}" sibTransId="{178D16FA-33C9-4C44-9349-FE9152785218}"/>
    <dgm:cxn modelId="{0AD3E133-F62D-4962-800A-7BA952B87E81}" srcId="{68F426BE-E8F8-4938-8CAB-BD3131354238}" destId="{B8E04784-F62F-4616-A6A4-35AF10EA492C}" srcOrd="2" destOrd="0" parTransId="{27C5B223-70B6-415A-84C1-A975F18689B3}" sibTransId="{C4EE51D5-18D7-4412-A87F-CCECFBB2EB18}"/>
    <dgm:cxn modelId="{06A8F291-276A-4FEB-AA5E-F586FF7F8E91}" type="presOf" srcId="{37F63D97-F054-4FDD-9CB9-6659B54243D3}" destId="{1B7AB866-D1D7-40F5-930D-C0B0D17C7987}" srcOrd="0" destOrd="0" presId="urn:microsoft.com/office/officeart/2005/8/layout/hList3"/>
    <dgm:cxn modelId="{021D61A4-4ED6-4FE4-8722-C23ACDFA547B}" srcId="{F4EC7B90-CC86-494E-9562-846BD4F03B3D}" destId="{5158DC94-A094-4768-B75C-35505BEFF445}" srcOrd="1" destOrd="0" parTransId="{0DC04C9A-700F-4652-9789-4B42CBD5FC08}" sibTransId="{A48F5D15-A302-485A-8DC1-FF0B0AB2FC38}"/>
    <dgm:cxn modelId="{3B7D6E88-8C0C-4876-98CE-43607F6BA9ED}" type="presOf" srcId="{4D680768-FA65-4738-9E33-56AD745F65B6}" destId="{CE9202E2-A8FE-4AAE-8249-0A04BD9AA948}" srcOrd="0" destOrd="3" presId="urn:microsoft.com/office/officeart/2005/8/layout/hList3"/>
    <dgm:cxn modelId="{00E5CDD5-988E-4474-9D90-E55EDA746179}" type="presOf" srcId="{15693F4E-E850-428D-9A4C-9154FD75B84A}" destId="{6A426D81-33D1-4D9D-8929-B0E2AA22B5E8}" srcOrd="0" destOrd="0" presId="urn:microsoft.com/office/officeart/2005/8/layout/hList3"/>
    <dgm:cxn modelId="{3316313E-4764-4EC9-91EB-8E8EED8A8E08}" type="presOf" srcId="{1F0D1946-88E3-4C23-9A81-01C9EDDF9727}" destId="{CE9202E2-A8FE-4AAE-8249-0A04BD9AA948}" srcOrd="0" destOrd="1" presId="urn:microsoft.com/office/officeart/2005/8/layout/hList3"/>
    <dgm:cxn modelId="{19CA5AFA-719C-4DEE-9A66-1273A57DCC49}" type="presOf" srcId="{B8E04784-F62F-4616-A6A4-35AF10EA492C}" destId="{7F5FE231-91F4-4868-9D27-6BEAB0B35A77}" srcOrd="0" destOrd="3" presId="urn:microsoft.com/office/officeart/2005/8/layout/hList3"/>
    <dgm:cxn modelId="{D4CDB00F-9C9D-4B71-B5FD-30FE6EFB0D63}" srcId="{37F63D97-F054-4FDD-9CB9-6659B54243D3}" destId="{68F426BE-E8F8-4938-8CAB-BD3131354238}" srcOrd="0" destOrd="0" parTransId="{5FC5F6D0-0738-4972-ACA8-3C16F6B2F423}" sibTransId="{F59721F1-D6D8-48BE-A199-2920E760BBDE}"/>
    <dgm:cxn modelId="{E615AD73-168C-4782-A31C-E2319A235C52}" type="presOf" srcId="{E6BE8A7A-81D2-4E77-97B0-B17FCE326570}" destId="{7F5FE231-91F4-4868-9D27-6BEAB0B35A77}" srcOrd="0" destOrd="1" presId="urn:microsoft.com/office/officeart/2005/8/layout/hList3"/>
    <dgm:cxn modelId="{B2AA3671-3ED6-4DD8-B63B-6EC07DA74498}" type="presOf" srcId="{F4EC7B90-CC86-494E-9562-846BD4F03B3D}" destId="{CE9202E2-A8FE-4AAE-8249-0A04BD9AA948}" srcOrd="0" destOrd="0" presId="urn:microsoft.com/office/officeart/2005/8/layout/hList3"/>
    <dgm:cxn modelId="{9AE06FA9-A7D3-4D63-B017-C3CB8A88C855}" type="presOf" srcId="{4617FA0D-90A6-4345-AFFC-6EDBFB59E465}" destId="{7F5FE231-91F4-4868-9D27-6BEAB0B35A77}" srcOrd="0" destOrd="2" presId="urn:microsoft.com/office/officeart/2005/8/layout/hList3"/>
    <dgm:cxn modelId="{3BBF9B91-2F35-45CC-8FAF-894E2A12BD52}" type="presParOf" srcId="{6A426D81-33D1-4D9D-8929-B0E2AA22B5E8}" destId="{1B7AB866-D1D7-40F5-930D-C0B0D17C7987}" srcOrd="0" destOrd="0" presId="urn:microsoft.com/office/officeart/2005/8/layout/hList3"/>
    <dgm:cxn modelId="{3BAE5BD5-4D81-4D55-BF0A-9D100FB96D32}" type="presParOf" srcId="{6A426D81-33D1-4D9D-8929-B0E2AA22B5E8}" destId="{359FB0C9-C3BF-46F9-AF48-02511CF9F137}" srcOrd="1" destOrd="0" presId="urn:microsoft.com/office/officeart/2005/8/layout/hList3"/>
    <dgm:cxn modelId="{83BBCC88-CCC4-4B3C-9ACE-BC4268E7CACB}" type="presParOf" srcId="{359FB0C9-C3BF-46F9-AF48-02511CF9F137}" destId="{7F5FE231-91F4-4868-9D27-6BEAB0B35A77}" srcOrd="0" destOrd="0" presId="urn:microsoft.com/office/officeart/2005/8/layout/hList3"/>
    <dgm:cxn modelId="{EC0AE0AC-CCB1-47DC-92E8-FF40B4DC702B}" type="presParOf" srcId="{359FB0C9-C3BF-46F9-AF48-02511CF9F137}" destId="{CE9202E2-A8FE-4AAE-8249-0A04BD9AA948}" srcOrd="1" destOrd="0" presId="urn:microsoft.com/office/officeart/2005/8/layout/hList3"/>
    <dgm:cxn modelId="{4F1837AB-A779-478B-A1B1-C31D6B1A6D74}" type="presParOf" srcId="{6A426D81-33D1-4D9D-8929-B0E2AA22B5E8}" destId="{86EB6912-A11A-4D6E-A8FA-706F551E09AB}" srcOrd="2" destOrd="0" presId="urn:microsoft.com/office/officeart/2005/8/layout/hList3"/>
  </dgm:cxnLst>
  <dgm:bg>
    <a:solidFill>
      <a:schemeClr val="accent3">
        <a:lumMod val="60000"/>
        <a:lumOff val="40000"/>
      </a:schemeClr>
    </a:solidFill>
  </dgm:bg>
  <dgm:whole>
    <a:ln>
      <a:solidFill>
        <a:srgbClr val="92D05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693F4E-E850-428D-9A4C-9154FD75B84A}" type="doc">
      <dgm:prSet loTypeId="urn:microsoft.com/office/officeart/2005/8/layout/hList3" loCatId="list" qsTypeId="urn:microsoft.com/office/officeart/2005/8/quickstyle/simple1" qsCatId="simple" csTypeId="urn:microsoft.com/office/officeart/2005/8/colors/accent3_3" csCatId="accent3" phldr="1"/>
      <dgm:spPr/>
      <dgm:t>
        <a:bodyPr/>
        <a:lstStyle/>
        <a:p>
          <a:endParaRPr lang="es-EC"/>
        </a:p>
      </dgm:t>
    </dgm:pt>
    <dgm:pt modelId="{68F426BE-E8F8-4938-8CAB-BD3131354238}">
      <dgm:prSet phldrT="[Texto]" custT="1"/>
      <dgm:spPr>
        <a:xfrm>
          <a:off x="0" y="626567"/>
          <a:ext cx="2733675" cy="1529866"/>
        </a:xfrm>
        <a:solidFill>
          <a:srgbClr val="9BBB59">
            <a:shade val="8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l"/>
          <a:r>
            <a:rPr lang="es-EC" sz="2000" dirty="0">
              <a:solidFill>
                <a:sysClr val="window" lastClr="FFFFFF"/>
              </a:solidFill>
              <a:latin typeface="Arial" panose="020B0604020202020204" pitchFamily="34" charset="0"/>
              <a:ea typeface="+mn-ea"/>
              <a:cs typeface="Arial" panose="020B0604020202020204" pitchFamily="34" charset="0"/>
            </a:rPr>
            <a:t>Problema</a:t>
          </a:r>
        </a:p>
      </dgm:t>
    </dgm:pt>
    <dgm:pt modelId="{5FC5F6D0-0738-4972-ACA8-3C16F6B2F423}" type="parTrans" cxnId="{D4CDB00F-9C9D-4B71-B5FD-30FE6EFB0D63}">
      <dgm:prSet/>
      <dgm:spPr/>
      <dgm:t>
        <a:bodyPr/>
        <a:lstStyle/>
        <a:p>
          <a:endParaRPr lang="es-EC"/>
        </a:p>
      </dgm:t>
    </dgm:pt>
    <dgm:pt modelId="{F59721F1-D6D8-48BE-A199-2920E760BBDE}" type="sibTrans" cxnId="{D4CDB00F-9C9D-4B71-B5FD-30FE6EFB0D63}">
      <dgm:prSet/>
      <dgm:spPr/>
      <dgm:t>
        <a:bodyPr/>
        <a:lstStyle/>
        <a:p>
          <a:endParaRPr lang="es-EC"/>
        </a:p>
      </dgm:t>
    </dgm:pt>
    <dgm:pt modelId="{F4EC7B90-CC86-494E-9562-846BD4F03B3D}">
      <dgm:prSet phldrT="[Texto]" custT="1"/>
      <dgm:spPr>
        <a:xfrm>
          <a:off x="2733675" y="638498"/>
          <a:ext cx="2733675" cy="1521383"/>
        </a:xfrm>
        <a:solidFill>
          <a:srgbClr val="9BBB59">
            <a:shade val="80000"/>
            <a:hueOff val="218909"/>
            <a:satOff val="-1431"/>
            <a:lumOff val="24554"/>
            <a:alphaOff val="0"/>
          </a:srgbClr>
        </a:solidFill>
        <a:ln w="25400" cap="flat" cmpd="sng" algn="ctr">
          <a:solidFill>
            <a:sysClr val="window" lastClr="FFFFFF">
              <a:hueOff val="0"/>
              <a:satOff val="0"/>
              <a:lumOff val="0"/>
              <a:alphaOff val="0"/>
            </a:sysClr>
          </a:solidFill>
          <a:prstDash val="solid"/>
        </a:ln>
        <a:effectLst/>
      </dgm:spPr>
      <dgm:t>
        <a:bodyPr/>
        <a:lstStyle/>
        <a:p>
          <a:pPr algn="l"/>
          <a:r>
            <a:rPr lang="es-EC" sz="2000">
              <a:solidFill>
                <a:sysClr val="window" lastClr="FFFFFF"/>
              </a:solidFill>
              <a:latin typeface="Arial" panose="020B0604020202020204" pitchFamily="34" charset="0"/>
              <a:ea typeface="+mn-ea"/>
              <a:cs typeface="Arial" panose="020B0604020202020204" pitchFamily="34" charset="0"/>
            </a:rPr>
            <a:t>Soluciones</a:t>
          </a:r>
        </a:p>
      </dgm:t>
    </dgm:pt>
    <dgm:pt modelId="{1565EC17-674A-435B-A327-FF8BC7B790B2}" type="parTrans" cxnId="{701FE4FD-6C29-4B31-8F31-295EE362F434}">
      <dgm:prSet/>
      <dgm:spPr/>
      <dgm:t>
        <a:bodyPr/>
        <a:lstStyle/>
        <a:p>
          <a:endParaRPr lang="es-EC"/>
        </a:p>
      </dgm:t>
    </dgm:pt>
    <dgm:pt modelId="{178D16FA-33C9-4C44-9349-FE9152785218}" type="sibTrans" cxnId="{701FE4FD-6C29-4B31-8F31-295EE362F434}">
      <dgm:prSet/>
      <dgm:spPr/>
      <dgm:t>
        <a:bodyPr/>
        <a:lstStyle/>
        <a:p>
          <a:endParaRPr lang="es-EC"/>
        </a:p>
      </dgm:t>
    </dgm:pt>
    <dgm:pt modelId="{87F4681B-26C5-4A3C-A699-A7A06C536DDD}">
      <dgm:prSet phldrT="[Texto]"/>
      <dgm:spPr/>
      <dgm:t>
        <a:bodyPr/>
        <a:lstStyle/>
        <a:p>
          <a:endParaRPr lang="es-EC"/>
        </a:p>
      </dgm:t>
    </dgm:pt>
    <dgm:pt modelId="{4E4D968D-B42E-475A-8642-8B63EE9A3012}" type="parTrans" cxnId="{BA47C082-D244-46DA-82E1-73F4A731B2ED}">
      <dgm:prSet/>
      <dgm:spPr/>
      <dgm:t>
        <a:bodyPr/>
        <a:lstStyle/>
        <a:p>
          <a:endParaRPr lang="es-EC"/>
        </a:p>
      </dgm:t>
    </dgm:pt>
    <dgm:pt modelId="{C80DE635-8FBF-420D-8874-E748918B5EF7}" type="sibTrans" cxnId="{BA47C082-D244-46DA-82E1-73F4A731B2ED}">
      <dgm:prSet/>
      <dgm:spPr/>
      <dgm:t>
        <a:bodyPr/>
        <a:lstStyle/>
        <a:p>
          <a:endParaRPr lang="es-EC"/>
        </a:p>
      </dgm:t>
    </dgm:pt>
    <dgm:pt modelId="{1F0D1946-88E3-4C23-9A81-01C9EDDF9727}">
      <dgm:prSet custT="1"/>
      <dgm:spPr>
        <a:xfrm>
          <a:off x="2733675" y="638498"/>
          <a:ext cx="2733675" cy="1521383"/>
        </a:xfrm>
        <a:solidFill>
          <a:srgbClr val="9BBB59">
            <a:shade val="80000"/>
            <a:hueOff val="218909"/>
            <a:satOff val="-1431"/>
            <a:lumOff val="24554"/>
            <a:alphaOff val="0"/>
          </a:srgbClr>
        </a:solidFill>
        <a:ln w="25400" cap="flat" cmpd="sng" algn="ctr">
          <a:solidFill>
            <a:sysClr val="window" lastClr="FFFFFF">
              <a:hueOff val="0"/>
              <a:satOff val="0"/>
              <a:lumOff val="0"/>
              <a:alphaOff val="0"/>
            </a:sysClr>
          </a:solidFill>
          <a:prstDash val="solid"/>
        </a:ln>
        <a:effectLst/>
      </dgm:spPr>
      <dgm:t>
        <a:bodyPr/>
        <a:lstStyle/>
        <a:p>
          <a:pPr algn="just"/>
          <a:r>
            <a:rPr lang="es-EC" sz="1800">
              <a:solidFill>
                <a:sysClr val="window" lastClr="FFFFFF"/>
              </a:solidFill>
              <a:latin typeface="Arial" panose="020B0604020202020204" pitchFamily="34" charset="0"/>
              <a:ea typeface="+mn-ea"/>
              <a:cs typeface="Arial" panose="020B0604020202020204" pitchFamily="34" charset="0"/>
            </a:rPr>
            <a:t>Implementar un palpador electrónico que adquiera una muestra de valores durante la práctica y entregue un valor promedio.</a:t>
          </a:r>
        </a:p>
      </dgm:t>
    </dgm:pt>
    <dgm:pt modelId="{2A3A0BAA-437D-43CB-9997-2B2CF24D96B1}" type="parTrans" cxnId="{B32410A6-9311-4466-8424-D2C6ED829914}">
      <dgm:prSet/>
      <dgm:spPr/>
      <dgm:t>
        <a:bodyPr/>
        <a:lstStyle/>
        <a:p>
          <a:endParaRPr lang="es-EC"/>
        </a:p>
      </dgm:t>
    </dgm:pt>
    <dgm:pt modelId="{EEDD87F8-BDD0-4ECA-AF41-7B1854522C5F}" type="sibTrans" cxnId="{B32410A6-9311-4466-8424-D2C6ED829914}">
      <dgm:prSet/>
      <dgm:spPr/>
      <dgm:t>
        <a:bodyPr/>
        <a:lstStyle/>
        <a:p>
          <a:endParaRPr lang="es-EC"/>
        </a:p>
      </dgm:t>
    </dgm:pt>
    <dgm:pt modelId="{E27584B3-A75D-469C-A1CD-FF177BDD261D}">
      <dgm:prSet custT="1"/>
      <dgm:spPr>
        <a:xfrm>
          <a:off x="2733675" y="638498"/>
          <a:ext cx="2733675" cy="1521383"/>
        </a:xfrm>
        <a:solidFill>
          <a:srgbClr val="9BBB59">
            <a:shade val="80000"/>
            <a:hueOff val="218909"/>
            <a:satOff val="-1431"/>
            <a:lumOff val="24554"/>
            <a:alphaOff val="0"/>
          </a:srgbClr>
        </a:solidFill>
        <a:ln w="25400" cap="flat" cmpd="sng" algn="ctr">
          <a:solidFill>
            <a:sysClr val="window" lastClr="FFFFFF">
              <a:hueOff val="0"/>
              <a:satOff val="0"/>
              <a:lumOff val="0"/>
              <a:alphaOff val="0"/>
            </a:sysClr>
          </a:solidFill>
          <a:prstDash val="solid"/>
        </a:ln>
        <a:effectLst/>
      </dgm:spPr>
      <dgm:t>
        <a:bodyPr/>
        <a:lstStyle/>
        <a:p>
          <a:pPr algn="just"/>
          <a:r>
            <a:rPr lang="en-US" sz="1800" dirty="0" err="1">
              <a:solidFill>
                <a:sysClr val="window" lastClr="FFFFFF"/>
              </a:solidFill>
              <a:latin typeface="Arial" panose="020B0604020202020204" pitchFamily="34" charset="0"/>
              <a:ea typeface="+mn-ea"/>
              <a:cs typeface="Arial" panose="020B0604020202020204" pitchFamily="34" charset="0"/>
            </a:rPr>
            <a:t>Presentar</a:t>
          </a:r>
          <a:r>
            <a:rPr lang="en-US" sz="1800" dirty="0">
              <a:solidFill>
                <a:sysClr val="window" lastClr="FFFFFF"/>
              </a:solidFill>
              <a:latin typeface="Arial" panose="020B0604020202020204" pitchFamily="34" charset="0"/>
              <a:ea typeface="+mn-ea"/>
              <a:cs typeface="Arial" panose="020B0604020202020204" pitchFamily="34" charset="0"/>
            </a:rPr>
            <a:t> los </a:t>
          </a:r>
          <a:r>
            <a:rPr lang="en-US" sz="1800" dirty="0" err="1">
              <a:solidFill>
                <a:sysClr val="window" lastClr="FFFFFF"/>
              </a:solidFill>
              <a:latin typeface="Arial" panose="020B0604020202020204" pitchFamily="34" charset="0"/>
              <a:ea typeface="+mn-ea"/>
              <a:cs typeface="Arial" panose="020B0604020202020204" pitchFamily="34" charset="0"/>
            </a:rPr>
            <a:t>valores</a:t>
          </a:r>
          <a:r>
            <a:rPr lang="en-US" sz="1800" dirty="0">
              <a:solidFill>
                <a:sysClr val="window" lastClr="FFFFFF"/>
              </a:solidFill>
              <a:latin typeface="Arial" panose="020B0604020202020204" pitchFamily="34" charset="0"/>
              <a:ea typeface="+mn-ea"/>
              <a:cs typeface="Arial" panose="020B0604020202020204" pitchFamily="34" charset="0"/>
            </a:rPr>
            <a:t> </a:t>
          </a:r>
          <a:r>
            <a:rPr lang="en-US" sz="1800" dirty="0" err="1">
              <a:solidFill>
                <a:sysClr val="window" lastClr="FFFFFF"/>
              </a:solidFill>
              <a:latin typeface="Arial" panose="020B0604020202020204" pitchFamily="34" charset="0"/>
              <a:ea typeface="+mn-ea"/>
              <a:cs typeface="Arial" panose="020B0604020202020204" pitchFamily="34" charset="0"/>
            </a:rPr>
            <a:t>adquiridos</a:t>
          </a:r>
          <a:r>
            <a:rPr lang="en-US" sz="1800" dirty="0">
              <a:solidFill>
                <a:sysClr val="window" lastClr="FFFFFF"/>
              </a:solidFill>
              <a:latin typeface="Arial" panose="020B0604020202020204" pitchFamily="34" charset="0"/>
              <a:ea typeface="+mn-ea"/>
              <a:cs typeface="Arial" panose="020B0604020202020204" pitchFamily="34" charset="0"/>
            </a:rPr>
            <a:t> </a:t>
          </a:r>
          <a:r>
            <a:rPr lang="en-US" sz="1800" dirty="0" err="1">
              <a:solidFill>
                <a:sysClr val="window" lastClr="FFFFFF"/>
              </a:solidFill>
              <a:latin typeface="Arial" panose="020B0604020202020204" pitchFamily="34" charset="0"/>
              <a:ea typeface="+mn-ea"/>
              <a:cs typeface="Arial" panose="020B0604020202020204" pitchFamily="34" charset="0"/>
            </a:rPr>
            <a:t>por</a:t>
          </a:r>
          <a:r>
            <a:rPr lang="en-US" sz="1800" dirty="0">
              <a:solidFill>
                <a:sysClr val="window" lastClr="FFFFFF"/>
              </a:solidFill>
              <a:latin typeface="Arial" panose="020B0604020202020204" pitchFamily="34" charset="0"/>
              <a:ea typeface="+mn-ea"/>
              <a:cs typeface="Arial" panose="020B0604020202020204" pitchFamily="34" charset="0"/>
            </a:rPr>
            <a:t> </a:t>
          </a:r>
          <a:r>
            <a:rPr lang="en-US" sz="1800" dirty="0" err="1">
              <a:solidFill>
                <a:sysClr val="window" lastClr="FFFFFF"/>
              </a:solidFill>
              <a:latin typeface="Arial" panose="020B0604020202020204" pitchFamily="34" charset="0"/>
              <a:ea typeface="+mn-ea"/>
              <a:cs typeface="Arial" panose="020B0604020202020204" pitchFamily="34" charset="0"/>
            </a:rPr>
            <a:t>medio</a:t>
          </a:r>
          <a:r>
            <a:rPr lang="en-US" sz="1800" dirty="0">
              <a:solidFill>
                <a:sysClr val="window" lastClr="FFFFFF"/>
              </a:solidFill>
              <a:latin typeface="Arial" panose="020B0604020202020204" pitchFamily="34" charset="0"/>
              <a:ea typeface="+mn-ea"/>
              <a:cs typeface="Arial" panose="020B0604020202020204" pitchFamily="34" charset="0"/>
            </a:rPr>
            <a:t> de </a:t>
          </a:r>
          <a:r>
            <a:rPr lang="en-US" sz="1800" dirty="0" err="1">
              <a:solidFill>
                <a:sysClr val="window" lastClr="FFFFFF"/>
              </a:solidFill>
              <a:latin typeface="Arial" panose="020B0604020202020204" pitchFamily="34" charset="0"/>
              <a:ea typeface="+mn-ea"/>
              <a:cs typeface="Arial" panose="020B0604020202020204" pitchFamily="34" charset="0"/>
            </a:rPr>
            <a:t>una</a:t>
          </a:r>
          <a:r>
            <a:rPr lang="en-US" sz="1800" dirty="0">
              <a:solidFill>
                <a:sysClr val="window" lastClr="FFFFFF"/>
              </a:solidFill>
              <a:latin typeface="Arial" panose="020B0604020202020204" pitchFamily="34" charset="0"/>
              <a:ea typeface="+mn-ea"/>
              <a:cs typeface="Arial" panose="020B0604020202020204" pitchFamily="34" charset="0"/>
            </a:rPr>
            <a:t> </a:t>
          </a:r>
          <a:r>
            <a:rPr lang="en-US" sz="1800" dirty="0" err="1">
              <a:solidFill>
                <a:sysClr val="window" lastClr="FFFFFF"/>
              </a:solidFill>
              <a:latin typeface="Arial" panose="020B0604020202020204" pitchFamily="34" charset="0"/>
              <a:ea typeface="+mn-ea"/>
              <a:cs typeface="Arial" panose="020B0604020202020204" pitchFamily="34" charset="0"/>
            </a:rPr>
            <a:t>gráfica</a:t>
          </a:r>
          <a:r>
            <a:rPr lang="en-US" sz="1800" dirty="0">
              <a:solidFill>
                <a:sysClr val="window" lastClr="FFFFFF"/>
              </a:solidFill>
              <a:latin typeface="Arial" panose="020B0604020202020204" pitchFamily="34" charset="0"/>
              <a:ea typeface="+mn-ea"/>
              <a:cs typeface="Arial" panose="020B0604020202020204" pitchFamily="34" charset="0"/>
            </a:rPr>
            <a:t> </a:t>
          </a:r>
          <a:r>
            <a:rPr lang="en-US" sz="1800" dirty="0" err="1">
              <a:solidFill>
                <a:sysClr val="window" lastClr="FFFFFF"/>
              </a:solidFill>
              <a:latin typeface="Arial" panose="020B0604020202020204" pitchFamily="34" charset="0"/>
              <a:ea typeface="+mn-ea"/>
              <a:cs typeface="Arial" panose="020B0604020202020204" pitchFamily="34" charset="0"/>
            </a:rPr>
            <a:t>mostrada</a:t>
          </a:r>
          <a:r>
            <a:rPr lang="en-US" sz="1800" dirty="0">
              <a:solidFill>
                <a:sysClr val="window" lastClr="FFFFFF"/>
              </a:solidFill>
              <a:latin typeface="Arial" panose="020B0604020202020204" pitchFamily="34" charset="0"/>
              <a:ea typeface="+mn-ea"/>
              <a:cs typeface="Arial" panose="020B0604020202020204" pitchFamily="34" charset="0"/>
            </a:rPr>
            <a:t> </a:t>
          </a:r>
          <a:r>
            <a:rPr lang="en-US" sz="1800" dirty="0" err="1">
              <a:solidFill>
                <a:sysClr val="window" lastClr="FFFFFF"/>
              </a:solidFill>
              <a:latin typeface="Arial" panose="020B0604020202020204" pitchFamily="34" charset="0"/>
              <a:ea typeface="+mn-ea"/>
              <a:cs typeface="Arial" panose="020B0604020202020204" pitchFamily="34" charset="0"/>
            </a:rPr>
            <a:t>en</a:t>
          </a:r>
          <a:r>
            <a:rPr lang="en-US" sz="1800" dirty="0">
              <a:solidFill>
                <a:sysClr val="window" lastClr="FFFFFF"/>
              </a:solidFill>
              <a:latin typeface="Arial" panose="020B0604020202020204" pitchFamily="34" charset="0"/>
              <a:ea typeface="+mn-ea"/>
              <a:cs typeface="Arial" panose="020B0604020202020204" pitchFamily="34" charset="0"/>
            </a:rPr>
            <a:t> un </a:t>
          </a:r>
          <a:r>
            <a:rPr lang="en-US" sz="1800" dirty="0" err="1">
              <a:solidFill>
                <a:sysClr val="window" lastClr="FFFFFF"/>
              </a:solidFill>
              <a:latin typeface="Arial" panose="020B0604020202020204" pitchFamily="34" charset="0"/>
              <a:ea typeface="+mn-ea"/>
              <a:cs typeface="Arial" panose="020B0604020202020204" pitchFamily="34" charset="0"/>
            </a:rPr>
            <a:t>sistema</a:t>
          </a:r>
          <a:r>
            <a:rPr lang="en-US" sz="1800" dirty="0">
              <a:solidFill>
                <a:sysClr val="window" lastClr="FFFFFF"/>
              </a:solidFill>
              <a:latin typeface="Arial" panose="020B0604020202020204" pitchFamily="34" charset="0"/>
              <a:ea typeface="+mn-ea"/>
              <a:cs typeface="Arial" panose="020B0604020202020204" pitchFamily="34" charset="0"/>
            </a:rPr>
            <a:t> HMI.</a:t>
          </a:r>
          <a:endParaRPr lang="es-EC" sz="1800" dirty="0">
            <a:solidFill>
              <a:sysClr val="window" lastClr="FFFFFF"/>
            </a:solidFill>
            <a:latin typeface="Arial" panose="020B0604020202020204" pitchFamily="34" charset="0"/>
            <a:ea typeface="+mn-ea"/>
            <a:cs typeface="Arial" panose="020B0604020202020204" pitchFamily="34" charset="0"/>
          </a:endParaRPr>
        </a:p>
      </dgm:t>
    </dgm:pt>
    <dgm:pt modelId="{26E74E35-E1B8-4E6C-A85F-F88EEFF68973}" type="parTrans" cxnId="{E835C7CE-5F1B-4E90-89BF-F004642E4F29}">
      <dgm:prSet/>
      <dgm:spPr/>
      <dgm:t>
        <a:bodyPr/>
        <a:lstStyle/>
        <a:p>
          <a:endParaRPr lang="es-EC"/>
        </a:p>
      </dgm:t>
    </dgm:pt>
    <dgm:pt modelId="{A3692AD2-EB29-41BD-A81D-8C5A7F57AB19}" type="sibTrans" cxnId="{E835C7CE-5F1B-4E90-89BF-F004642E4F29}">
      <dgm:prSet/>
      <dgm:spPr/>
      <dgm:t>
        <a:bodyPr/>
        <a:lstStyle/>
        <a:p>
          <a:endParaRPr lang="es-EC"/>
        </a:p>
      </dgm:t>
    </dgm:pt>
    <dgm:pt modelId="{37F63D97-F054-4FDD-9CB9-6659B54243D3}">
      <dgm:prSet phldrT="[Texto]" custT="1"/>
      <dgm:spPr>
        <a:xfrm>
          <a:off x="0" y="29135"/>
          <a:ext cx="5467350" cy="591082"/>
        </a:xfrm>
        <a:solidFill>
          <a:srgbClr val="9BBB59">
            <a:shade val="90000"/>
            <a:hueOff val="0"/>
            <a:satOff val="0"/>
            <a:lumOff val="0"/>
            <a:alphaOff val="0"/>
          </a:srgbClr>
        </a:solidFill>
        <a:ln>
          <a:noFill/>
        </a:ln>
        <a:effectLst/>
      </dgm:spPr>
      <dgm:t>
        <a:bodyPr/>
        <a:lstStyle/>
        <a:p>
          <a:pPr algn="ctr"/>
          <a:r>
            <a:rPr lang="es-EC" sz="2400" dirty="0">
              <a:solidFill>
                <a:sysClr val="window" lastClr="FFFFFF">
                  <a:hueOff val="0"/>
                  <a:satOff val="0"/>
                  <a:lumOff val="0"/>
                  <a:alphaOff val="0"/>
                </a:sysClr>
              </a:solidFill>
              <a:latin typeface="Arial" panose="020B0604020202020204" pitchFamily="34" charset="0"/>
              <a:ea typeface="+mn-ea"/>
              <a:cs typeface="Arial" panose="020B0604020202020204" pitchFamily="34" charset="0"/>
            </a:rPr>
            <a:t>Medición de la deflexión para cálculo del torque del motor</a:t>
          </a:r>
        </a:p>
      </dgm:t>
    </dgm:pt>
    <dgm:pt modelId="{267657DF-90DF-4943-997C-84B7140FD6F2}" type="sibTrans" cxnId="{9946B0E0-CC66-45E1-8C15-E8F5261563DA}">
      <dgm:prSet/>
      <dgm:spPr/>
      <dgm:t>
        <a:bodyPr/>
        <a:lstStyle/>
        <a:p>
          <a:endParaRPr lang="es-EC"/>
        </a:p>
      </dgm:t>
    </dgm:pt>
    <dgm:pt modelId="{ED2C4C97-D39C-4AED-A164-5E7B74F658EF}" type="parTrans" cxnId="{9946B0E0-CC66-45E1-8C15-E8F5261563DA}">
      <dgm:prSet/>
      <dgm:spPr/>
      <dgm:t>
        <a:bodyPr/>
        <a:lstStyle/>
        <a:p>
          <a:endParaRPr lang="es-EC"/>
        </a:p>
      </dgm:t>
    </dgm:pt>
    <dgm:pt modelId="{64F8A1EC-EBAB-4DC2-9D30-6B3B4F592CD0}">
      <dgm:prSet phldrT="[Texto]" custScaleY="44726" custLinFactNeighborY="17463"/>
      <dgm:spPr/>
      <dgm:t>
        <a:bodyPr/>
        <a:lstStyle/>
        <a:p>
          <a:endParaRPr lang="es-EC"/>
        </a:p>
      </dgm:t>
    </dgm:pt>
    <dgm:pt modelId="{3C6F5B67-7D2F-471A-8452-C69324604A57}" type="parTrans" cxnId="{38C43143-13E4-460D-B598-B05B78493592}">
      <dgm:prSet/>
      <dgm:spPr/>
      <dgm:t>
        <a:bodyPr/>
        <a:lstStyle/>
        <a:p>
          <a:endParaRPr lang="es-EC"/>
        </a:p>
      </dgm:t>
    </dgm:pt>
    <dgm:pt modelId="{D1A58217-3F59-457B-84AE-4F454377BBA6}" type="sibTrans" cxnId="{38C43143-13E4-460D-B598-B05B78493592}">
      <dgm:prSet/>
      <dgm:spPr/>
      <dgm:t>
        <a:bodyPr/>
        <a:lstStyle/>
        <a:p>
          <a:endParaRPr lang="es-EC"/>
        </a:p>
      </dgm:t>
    </dgm:pt>
    <dgm:pt modelId="{F4420E73-FEE6-4F74-BE27-A7E637ACD998}">
      <dgm:prSet custT="1"/>
      <dgm:spPr>
        <a:xfrm>
          <a:off x="0" y="626567"/>
          <a:ext cx="2733675" cy="1529866"/>
        </a:xfrm>
        <a:solidFill>
          <a:srgbClr val="9BBB59">
            <a:shade val="8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just"/>
          <a:r>
            <a:rPr lang="en-US" sz="1800" dirty="0" err="1">
              <a:solidFill>
                <a:sysClr val="window" lastClr="FFFFFF"/>
              </a:solidFill>
              <a:latin typeface="Arial" panose="020B0604020202020204" pitchFamily="34" charset="0"/>
              <a:ea typeface="+mn-ea"/>
              <a:cs typeface="Arial" panose="020B0604020202020204" pitchFamily="34" charset="0"/>
            </a:rPr>
            <a:t>Errores</a:t>
          </a:r>
          <a:r>
            <a:rPr lang="en-US" sz="1800" dirty="0">
              <a:solidFill>
                <a:sysClr val="window" lastClr="FFFFFF"/>
              </a:solidFill>
              <a:latin typeface="Arial" panose="020B0604020202020204" pitchFamily="34" charset="0"/>
              <a:ea typeface="+mn-ea"/>
              <a:cs typeface="Arial" panose="020B0604020202020204" pitchFamily="34" charset="0"/>
            </a:rPr>
            <a:t> </a:t>
          </a:r>
          <a:r>
            <a:rPr lang="en-US" sz="1800" dirty="0" err="1">
              <a:solidFill>
                <a:sysClr val="window" lastClr="FFFFFF"/>
              </a:solidFill>
              <a:latin typeface="Arial" panose="020B0604020202020204" pitchFamily="34" charset="0"/>
              <a:ea typeface="+mn-ea"/>
              <a:cs typeface="Arial" panose="020B0604020202020204" pitchFamily="34" charset="0"/>
            </a:rPr>
            <a:t>en</a:t>
          </a:r>
          <a:r>
            <a:rPr lang="en-US" sz="1800" dirty="0">
              <a:solidFill>
                <a:sysClr val="window" lastClr="FFFFFF"/>
              </a:solidFill>
              <a:latin typeface="Arial" panose="020B0604020202020204" pitchFamily="34" charset="0"/>
              <a:ea typeface="+mn-ea"/>
              <a:cs typeface="Arial" panose="020B0604020202020204" pitchFamily="34" charset="0"/>
            </a:rPr>
            <a:t> la </a:t>
          </a:r>
          <a:r>
            <a:rPr lang="en-US" sz="1800" dirty="0" err="1">
              <a:solidFill>
                <a:sysClr val="window" lastClr="FFFFFF"/>
              </a:solidFill>
              <a:latin typeface="Arial" panose="020B0604020202020204" pitchFamily="34" charset="0"/>
              <a:ea typeface="+mn-ea"/>
              <a:cs typeface="Arial" panose="020B0604020202020204" pitchFamily="34" charset="0"/>
            </a:rPr>
            <a:t>medición</a:t>
          </a:r>
          <a:r>
            <a:rPr lang="en-US" sz="1800" dirty="0">
              <a:solidFill>
                <a:sysClr val="window" lastClr="FFFFFF"/>
              </a:solidFill>
              <a:latin typeface="Arial" panose="020B0604020202020204" pitchFamily="34" charset="0"/>
              <a:ea typeface="+mn-ea"/>
              <a:cs typeface="Arial" panose="020B0604020202020204" pitchFamily="34" charset="0"/>
            </a:rPr>
            <a:t> de </a:t>
          </a:r>
          <a:r>
            <a:rPr lang="en-US" sz="1800" dirty="0" err="1">
              <a:solidFill>
                <a:sysClr val="window" lastClr="FFFFFF"/>
              </a:solidFill>
              <a:latin typeface="Arial" panose="020B0604020202020204" pitchFamily="34" charset="0"/>
              <a:ea typeface="+mn-ea"/>
              <a:cs typeface="Arial" panose="020B0604020202020204" pitchFamily="34" charset="0"/>
            </a:rPr>
            <a:t>deflexión</a:t>
          </a:r>
          <a:r>
            <a:rPr lang="en-US" sz="1800" dirty="0">
              <a:solidFill>
                <a:sysClr val="window" lastClr="FFFFFF"/>
              </a:solidFill>
              <a:latin typeface="Arial" panose="020B0604020202020204" pitchFamily="34" charset="0"/>
              <a:ea typeface="+mn-ea"/>
              <a:cs typeface="Arial" panose="020B0604020202020204" pitchFamily="34" charset="0"/>
            </a:rPr>
            <a:t> con un </a:t>
          </a:r>
          <a:r>
            <a:rPr lang="en-US" sz="1800" dirty="0" err="1">
              <a:solidFill>
                <a:sysClr val="window" lastClr="FFFFFF"/>
              </a:solidFill>
              <a:latin typeface="Arial" panose="020B0604020202020204" pitchFamily="34" charset="0"/>
              <a:ea typeface="+mn-ea"/>
              <a:cs typeface="Arial" panose="020B0604020202020204" pitchFamily="34" charset="0"/>
            </a:rPr>
            <a:t>palpador</a:t>
          </a:r>
          <a:r>
            <a:rPr lang="en-US" sz="1800" dirty="0">
              <a:solidFill>
                <a:sysClr val="window" lastClr="FFFFFF"/>
              </a:solidFill>
              <a:latin typeface="Arial" panose="020B0604020202020204" pitchFamily="34" charset="0"/>
              <a:ea typeface="+mn-ea"/>
              <a:cs typeface="Arial" panose="020B0604020202020204" pitchFamily="34" charset="0"/>
            </a:rPr>
            <a:t> de </a:t>
          </a:r>
          <a:r>
            <a:rPr lang="en-US" sz="1800" dirty="0" err="1">
              <a:solidFill>
                <a:sysClr val="window" lastClr="FFFFFF"/>
              </a:solidFill>
              <a:latin typeface="Arial" panose="020B0604020202020204" pitchFamily="34" charset="0"/>
              <a:ea typeface="+mn-ea"/>
              <a:cs typeface="Arial" panose="020B0604020202020204" pitchFamily="34" charset="0"/>
            </a:rPr>
            <a:t>reloj</a:t>
          </a:r>
          <a:r>
            <a:rPr lang="en-US" sz="1800" dirty="0">
              <a:solidFill>
                <a:sysClr val="window" lastClr="FFFFFF"/>
              </a:solidFill>
              <a:latin typeface="Arial" panose="020B0604020202020204" pitchFamily="34" charset="0"/>
              <a:ea typeface="+mn-ea"/>
              <a:cs typeface="Arial" panose="020B0604020202020204" pitchFamily="34" charset="0"/>
            </a:rPr>
            <a:t>, </a:t>
          </a:r>
          <a:r>
            <a:rPr lang="en-US" sz="1800" dirty="0" err="1">
              <a:solidFill>
                <a:sysClr val="window" lastClr="FFFFFF"/>
              </a:solidFill>
              <a:latin typeface="Arial" panose="020B0604020202020204" pitchFamily="34" charset="0"/>
              <a:ea typeface="+mn-ea"/>
              <a:cs typeface="Arial" panose="020B0604020202020204" pitchFamily="34" charset="0"/>
            </a:rPr>
            <a:t>puesto</a:t>
          </a:r>
          <a:r>
            <a:rPr lang="en-US" sz="1800" dirty="0">
              <a:solidFill>
                <a:sysClr val="window" lastClr="FFFFFF"/>
              </a:solidFill>
              <a:latin typeface="Arial" panose="020B0604020202020204" pitchFamily="34" charset="0"/>
              <a:ea typeface="+mn-ea"/>
              <a:cs typeface="Arial" panose="020B0604020202020204" pitchFamily="34" charset="0"/>
            </a:rPr>
            <a:t> </a:t>
          </a:r>
          <a:r>
            <a:rPr lang="en-US" sz="1800" dirty="0" err="1">
              <a:solidFill>
                <a:sysClr val="window" lastClr="FFFFFF"/>
              </a:solidFill>
              <a:latin typeface="Arial" panose="020B0604020202020204" pitchFamily="34" charset="0"/>
              <a:ea typeface="+mn-ea"/>
              <a:cs typeface="Arial" panose="020B0604020202020204" pitchFamily="34" charset="0"/>
            </a:rPr>
            <a:t>que</a:t>
          </a:r>
          <a:r>
            <a:rPr lang="en-US" sz="1800" dirty="0">
              <a:solidFill>
                <a:sysClr val="window" lastClr="FFFFFF"/>
              </a:solidFill>
              <a:latin typeface="Arial" panose="020B0604020202020204" pitchFamily="34" charset="0"/>
              <a:ea typeface="+mn-ea"/>
              <a:cs typeface="Arial" panose="020B0604020202020204" pitchFamily="34" charset="0"/>
            </a:rPr>
            <a:t> </a:t>
          </a:r>
          <a:r>
            <a:rPr lang="en-US" sz="1800" dirty="0" err="1">
              <a:solidFill>
                <a:sysClr val="window" lastClr="FFFFFF"/>
              </a:solidFill>
              <a:latin typeface="Arial" panose="020B0604020202020204" pitchFamily="34" charset="0"/>
              <a:ea typeface="+mn-ea"/>
              <a:cs typeface="Arial" panose="020B0604020202020204" pitchFamily="34" charset="0"/>
            </a:rPr>
            <a:t>este</a:t>
          </a:r>
          <a:r>
            <a:rPr lang="en-US" sz="1800" dirty="0">
              <a:solidFill>
                <a:sysClr val="window" lastClr="FFFFFF"/>
              </a:solidFill>
              <a:latin typeface="Arial" panose="020B0604020202020204" pitchFamily="34" charset="0"/>
              <a:ea typeface="+mn-ea"/>
              <a:cs typeface="Arial" panose="020B0604020202020204" pitchFamily="34" charset="0"/>
            </a:rPr>
            <a:t> </a:t>
          </a:r>
          <a:r>
            <a:rPr lang="en-US" sz="1800" dirty="0" err="1">
              <a:solidFill>
                <a:sysClr val="window" lastClr="FFFFFF"/>
              </a:solidFill>
              <a:latin typeface="Arial" panose="020B0604020202020204" pitchFamily="34" charset="0"/>
              <a:ea typeface="+mn-ea"/>
              <a:cs typeface="Arial" panose="020B0604020202020204" pitchFamily="34" charset="0"/>
            </a:rPr>
            <a:t>entrega</a:t>
          </a:r>
          <a:r>
            <a:rPr lang="en-US" sz="1800" dirty="0">
              <a:solidFill>
                <a:sysClr val="window" lastClr="FFFFFF"/>
              </a:solidFill>
              <a:latin typeface="Arial" panose="020B0604020202020204" pitchFamily="34" charset="0"/>
              <a:ea typeface="+mn-ea"/>
              <a:cs typeface="Arial" panose="020B0604020202020204" pitchFamily="34" charset="0"/>
            </a:rPr>
            <a:t> </a:t>
          </a:r>
          <a:r>
            <a:rPr lang="en-US" sz="1800" dirty="0" err="1">
              <a:solidFill>
                <a:sysClr val="window" lastClr="FFFFFF"/>
              </a:solidFill>
              <a:latin typeface="Arial" panose="020B0604020202020204" pitchFamily="34" charset="0"/>
              <a:ea typeface="+mn-ea"/>
              <a:cs typeface="Arial" panose="020B0604020202020204" pitchFamily="34" charset="0"/>
            </a:rPr>
            <a:t>valores</a:t>
          </a:r>
          <a:r>
            <a:rPr lang="en-US" sz="1800" dirty="0">
              <a:solidFill>
                <a:sysClr val="window" lastClr="FFFFFF"/>
              </a:solidFill>
              <a:latin typeface="Arial" panose="020B0604020202020204" pitchFamily="34" charset="0"/>
              <a:ea typeface="+mn-ea"/>
              <a:cs typeface="Arial" panose="020B0604020202020204" pitchFamily="34" charset="0"/>
            </a:rPr>
            <a:t> </a:t>
          </a:r>
          <a:r>
            <a:rPr lang="en-US" sz="1800" dirty="0" err="1">
              <a:solidFill>
                <a:sysClr val="window" lastClr="FFFFFF"/>
              </a:solidFill>
              <a:latin typeface="Arial" panose="020B0604020202020204" pitchFamily="34" charset="0"/>
              <a:ea typeface="+mn-ea"/>
              <a:cs typeface="Arial" panose="020B0604020202020204" pitchFamily="34" charset="0"/>
            </a:rPr>
            <a:t>aleatorios</a:t>
          </a:r>
          <a:r>
            <a:rPr lang="en-US" sz="1800" dirty="0">
              <a:solidFill>
                <a:sysClr val="window" lastClr="FFFFFF"/>
              </a:solidFill>
              <a:latin typeface="Arial" panose="020B0604020202020204" pitchFamily="34" charset="0"/>
              <a:ea typeface="+mn-ea"/>
              <a:cs typeface="Arial" panose="020B0604020202020204" pitchFamily="34" charset="0"/>
            </a:rPr>
            <a:t> </a:t>
          </a:r>
          <a:r>
            <a:rPr lang="en-US" sz="1800" dirty="0" err="1">
              <a:solidFill>
                <a:sysClr val="window" lastClr="FFFFFF"/>
              </a:solidFill>
              <a:latin typeface="Arial" panose="020B0604020202020204" pitchFamily="34" charset="0"/>
              <a:ea typeface="+mn-ea"/>
              <a:cs typeface="Arial" panose="020B0604020202020204" pitchFamily="34" charset="0"/>
            </a:rPr>
            <a:t>que</a:t>
          </a:r>
          <a:r>
            <a:rPr lang="en-US" sz="1800" dirty="0">
              <a:solidFill>
                <a:sysClr val="window" lastClr="FFFFFF"/>
              </a:solidFill>
              <a:latin typeface="Arial" panose="020B0604020202020204" pitchFamily="34" charset="0"/>
              <a:ea typeface="+mn-ea"/>
              <a:cs typeface="Arial" panose="020B0604020202020204" pitchFamily="34" charset="0"/>
            </a:rPr>
            <a:t> no </a:t>
          </a:r>
          <a:r>
            <a:rPr lang="en-US" sz="1800" dirty="0" err="1">
              <a:solidFill>
                <a:sysClr val="window" lastClr="FFFFFF"/>
              </a:solidFill>
              <a:latin typeface="Arial" panose="020B0604020202020204" pitchFamily="34" charset="0"/>
              <a:ea typeface="+mn-ea"/>
              <a:cs typeface="Arial" panose="020B0604020202020204" pitchFamily="34" charset="0"/>
            </a:rPr>
            <a:t>pueden</a:t>
          </a:r>
          <a:r>
            <a:rPr lang="en-US" sz="1800" dirty="0">
              <a:solidFill>
                <a:sysClr val="window" lastClr="FFFFFF"/>
              </a:solidFill>
              <a:latin typeface="Arial" panose="020B0604020202020204" pitchFamily="34" charset="0"/>
              <a:ea typeface="+mn-ea"/>
              <a:cs typeface="Arial" panose="020B0604020202020204" pitchFamily="34" charset="0"/>
            </a:rPr>
            <a:t> </a:t>
          </a:r>
          <a:r>
            <a:rPr lang="en-US" sz="1800" dirty="0" err="1">
              <a:solidFill>
                <a:sysClr val="window" lastClr="FFFFFF"/>
              </a:solidFill>
              <a:latin typeface="Arial" panose="020B0604020202020204" pitchFamily="34" charset="0"/>
              <a:ea typeface="+mn-ea"/>
              <a:cs typeface="Arial" panose="020B0604020202020204" pitchFamily="34" charset="0"/>
            </a:rPr>
            <a:t>ser</a:t>
          </a:r>
          <a:r>
            <a:rPr lang="en-US" sz="1800" dirty="0">
              <a:solidFill>
                <a:sysClr val="window" lastClr="FFFFFF"/>
              </a:solidFill>
              <a:latin typeface="Arial" panose="020B0604020202020204" pitchFamily="34" charset="0"/>
              <a:ea typeface="+mn-ea"/>
              <a:cs typeface="Arial" panose="020B0604020202020204" pitchFamily="34" charset="0"/>
            </a:rPr>
            <a:t> </a:t>
          </a:r>
          <a:r>
            <a:rPr lang="en-US" sz="1800" dirty="0" err="1">
              <a:solidFill>
                <a:sysClr val="window" lastClr="FFFFFF"/>
              </a:solidFill>
              <a:latin typeface="Arial" panose="020B0604020202020204" pitchFamily="34" charset="0"/>
              <a:ea typeface="+mn-ea"/>
              <a:cs typeface="Arial" panose="020B0604020202020204" pitchFamily="34" charset="0"/>
            </a:rPr>
            <a:t>registrados</a:t>
          </a:r>
          <a:r>
            <a:rPr lang="en-US" sz="1800" dirty="0">
              <a:solidFill>
                <a:sysClr val="window" lastClr="FFFFFF"/>
              </a:solidFill>
              <a:latin typeface="Arial" panose="020B0604020202020204" pitchFamily="34" charset="0"/>
              <a:ea typeface="+mn-ea"/>
              <a:cs typeface="Arial" panose="020B0604020202020204" pitchFamily="34" charset="0"/>
            </a:rPr>
            <a:t> </a:t>
          </a:r>
          <a:r>
            <a:rPr lang="en-US" sz="1800" dirty="0" err="1">
              <a:solidFill>
                <a:sysClr val="window" lastClr="FFFFFF"/>
              </a:solidFill>
              <a:latin typeface="Arial" panose="020B0604020202020204" pitchFamily="34" charset="0"/>
              <a:ea typeface="+mn-ea"/>
              <a:cs typeface="Arial" panose="020B0604020202020204" pitchFamily="34" charset="0"/>
            </a:rPr>
            <a:t>instantaneamente</a:t>
          </a:r>
          <a:r>
            <a:rPr lang="en-US" sz="1800" dirty="0">
              <a:solidFill>
                <a:sysClr val="window" lastClr="FFFFFF"/>
              </a:solidFill>
              <a:latin typeface="Arial" panose="020B0604020202020204" pitchFamily="34" charset="0"/>
              <a:ea typeface="+mn-ea"/>
              <a:cs typeface="Arial" panose="020B0604020202020204" pitchFamily="34" charset="0"/>
            </a:rPr>
            <a:t> y </a:t>
          </a:r>
          <a:r>
            <a:rPr lang="en-US" sz="1800" dirty="0" err="1">
              <a:solidFill>
                <a:sysClr val="window" lastClr="FFFFFF"/>
              </a:solidFill>
              <a:latin typeface="Arial" panose="020B0604020202020204" pitchFamily="34" charset="0"/>
              <a:ea typeface="+mn-ea"/>
              <a:cs typeface="Arial" panose="020B0604020202020204" pitchFamily="34" charset="0"/>
            </a:rPr>
            <a:t>resulta</a:t>
          </a:r>
          <a:r>
            <a:rPr lang="en-US" sz="1800" dirty="0">
              <a:solidFill>
                <a:sysClr val="window" lastClr="FFFFFF"/>
              </a:solidFill>
              <a:latin typeface="Arial" panose="020B0604020202020204" pitchFamily="34" charset="0"/>
              <a:ea typeface="+mn-ea"/>
              <a:cs typeface="Arial" panose="020B0604020202020204" pitchFamily="34" charset="0"/>
            </a:rPr>
            <a:t> </a:t>
          </a:r>
          <a:r>
            <a:rPr lang="en-US" sz="1800" dirty="0" err="1">
              <a:solidFill>
                <a:sysClr val="window" lastClr="FFFFFF"/>
              </a:solidFill>
              <a:latin typeface="Arial" panose="020B0604020202020204" pitchFamily="34" charset="0"/>
              <a:ea typeface="+mn-ea"/>
              <a:cs typeface="Arial" panose="020B0604020202020204" pitchFamily="34" charset="0"/>
            </a:rPr>
            <a:t>dificil</a:t>
          </a:r>
          <a:r>
            <a:rPr lang="en-US" sz="1800" dirty="0">
              <a:solidFill>
                <a:sysClr val="window" lastClr="FFFFFF"/>
              </a:solidFill>
              <a:latin typeface="Arial" panose="020B0604020202020204" pitchFamily="34" charset="0"/>
              <a:ea typeface="+mn-ea"/>
              <a:cs typeface="Arial" panose="020B0604020202020204" pitchFamily="34" charset="0"/>
            </a:rPr>
            <a:t> la </a:t>
          </a:r>
          <a:r>
            <a:rPr lang="en-US" sz="1800" dirty="0" err="1">
              <a:solidFill>
                <a:sysClr val="window" lastClr="FFFFFF"/>
              </a:solidFill>
              <a:latin typeface="Arial" panose="020B0604020202020204" pitchFamily="34" charset="0"/>
              <a:ea typeface="+mn-ea"/>
              <a:cs typeface="Arial" panose="020B0604020202020204" pitchFamily="34" charset="0"/>
            </a:rPr>
            <a:t>visualización</a:t>
          </a:r>
          <a:r>
            <a:rPr lang="en-US" sz="1800" dirty="0">
              <a:solidFill>
                <a:sysClr val="window" lastClr="FFFFFF"/>
              </a:solidFill>
              <a:latin typeface="Arial" panose="020B0604020202020204" pitchFamily="34" charset="0"/>
              <a:ea typeface="+mn-ea"/>
              <a:cs typeface="Arial" panose="020B0604020202020204" pitchFamily="34" charset="0"/>
            </a:rPr>
            <a:t>  de la </a:t>
          </a:r>
          <a:r>
            <a:rPr lang="en-US" sz="1800" dirty="0" err="1">
              <a:solidFill>
                <a:sysClr val="window" lastClr="FFFFFF"/>
              </a:solidFill>
              <a:latin typeface="Arial" panose="020B0604020202020204" pitchFamily="34" charset="0"/>
              <a:ea typeface="+mn-ea"/>
              <a:cs typeface="Arial" panose="020B0604020202020204" pitchFamily="34" charset="0"/>
            </a:rPr>
            <a:t>marca</a:t>
          </a:r>
          <a:r>
            <a:rPr lang="en-US" sz="1800" dirty="0">
              <a:solidFill>
                <a:sysClr val="window" lastClr="FFFFFF"/>
              </a:solidFill>
              <a:latin typeface="Arial" panose="020B0604020202020204" pitchFamily="34" charset="0"/>
              <a:ea typeface="+mn-ea"/>
              <a:cs typeface="Arial" panose="020B0604020202020204" pitchFamily="34" charset="0"/>
            </a:rPr>
            <a:t>. </a:t>
          </a:r>
          <a:endParaRPr lang="es-EC" sz="1800" dirty="0">
            <a:solidFill>
              <a:sysClr val="window" lastClr="FFFFFF"/>
            </a:solidFill>
            <a:latin typeface="Arial" panose="020B0604020202020204" pitchFamily="34" charset="0"/>
            <a:ea typeface="+mn-ea"/>
            <a:cs typeface="Arial" panose="020B0604020202020204" pitchFamily="34" charset="0"/>
          </a:endParaRPr>
        </a:p>
      </dgm:t>
    </dgm:pt>
    <dgm:pt modelId="{61AB813C-5A60-4ECF-A759-1D375622014D}" type="parTrans" cxnId="{90FA1450-6714-4E74-8648-EE038D0A9AC5}">
      <dgm:prSet/>
      <dgm:spPr/>
      <dgm:t>
        <a:bodyPr/>
        <a:lstStyle/>
        <a:p>
          <a:endParaRPr lang="es-EC"/>
        </a:p>
      </dgm:t>
    </dgm:pt>
    <dgm:pt modelId="{C36D9F8A-F9B5-4F8B-B38C-253941DF7A9A}" type="sibTrans" cxnId="{90FA1450-6714-4E74-8648-EE038D0A9AC5}">
      <dgm:prSet/>
      <dgm:spPr/>
      <dgm:t>
        <a:bodyPr/>
        <a:lstStyle/>
        <a:p>
          <a:endParaRPr lang="es-EC"/>
        </a:p>
      </dgm:t>
    </dgm:pt>
    <dgm:pt modelId="{6A426D81-33D1-4D9D-8929-B0E2AA22B5E8}" type="pres">
      <dgm:prSet presAssocID="{15693F4E-E850-428D-9A4C-9154FD75B84A}" presName="composite" presStyleCnt="0">
        <dgm:presLayoutVars>
          <dgm:chMax val="1"/>
          <dgm:dir/>
          <dgm:resizeHandles val="exact"/>
        </dgm:presLayoutVars>
      </dgm:prSet>
      <dgm:spPr/>
      <dgm:t>
        <a:bodyPr/>
        <a:lstStyle/>
        <a:p>
          <a:endParaRPr lang="es-EC"/>
        </a:p>
      </dgm:t>
    </dgm:pt>
    <dgm:pt modelId="{1B7AB866-D1D7-40F5-930D-C0B0D17C7987}" type="pres">
      <dgm:prSet presAssocID="{37F63D97-F054-4FDD-9CB9-6659B54243D3}" presName="roof" presStyleLbl="dkBgShp" presStyleIdx="0" presStyleCnt="2" custScaleY="39074" custLinFactNeighborY="9058"/>
      <dgm:spPr>
        <a:prstGeom prst="rect">
          <a:avLst/>
        </a:prstGeom>
      </dgm:spPr>
      <dgm:t>
        <a:bodyPr/>
        <a:lstStyle/>
        <a:p>
          <a:endParaRPr lang="es-EC"/>
        </a:p>
      </dgm:t>
    </dgm:pt>
    <dgm:pt modelId="{359FB0C9-C3BF-46F9-AF48-02511CF9F137}" type="pres">
      <dgm:prSet presAssocID="{37F63D97-F054-4FDD-9CB9-6659B54243D3}" presName="pillars" presStyleCnt="0"/>
      <dgm:spPr/>
    </dgm:pt>
    <dgm:pt modelId="{7F5FE231-91F4-4868-9D27-6BEAB0B35A77}" type="pres">
      <dgm:prSet presAssocID="{37F63D97-F054-4FDD-9CB9-6659B54243D3}" presName="pillar1" presStyleLbl="node1" presStyleIdx="0" presStyleCnt="2" custScaleY="68728" custLinFactNeighborY="-25137">
        <dgm:presLayoutVars>
          <dgm:bulletEnabled val="1"/>
        </dgm:presLayoutVars>
      </dgm:prSet>
      <dgm:spPr>
        <a:prstGeom prst="rect">
          <a:avLst/>
        </a:prstGeom>
      </dgm:spPr>
      <dgm:t>
        <a:bodyPr/>
        <a:lstStyle/>
        <a:p>
          <a:endParaRPr lang="es-EC"/>
        </a:p>
      </dgm:t>
    </dgm:pt>
    <dgm:pt modelId="{CE9202E2-A8FE-4AAE-8249-0A04BD9AA948}" type="pres">
      <dgm:prSet presAssocID="{F4EC7B90-CC86-494E-9562-846BD4F03B3D}" presName="pillarX" presStyleLbl="node1" presStyleIdx="1" presStyleCnt="2" custScaleY="68717" custLinFactNeighborY="-25103">
        <dgm:presLayoutVars>
          <dgm:bulletEnabled val="1"/>
        </dgm:presLayoutVars>
      </dgm:prSet>
      <dgm:spPr>
        <a:prstGeom prst="rect">
          <a:avLst/>
        </a:prstGeom>
      </dgm:spPr>
      <dgm:t>
        <a:bodyPr/>
        <a:lstStyle/>
        <a:p>
          <a:endParaRPr lang="es-EC"/>
        </a:p>
      </dgm:t>
    </dgm:pt>
    <dgm:pt modelId="{86EB6912-A11A-4D6E-A8FA-706F551E09AB}" type="pres">
      <dgm:prSet presAssocID="{37F63D97-F054-4FDD-9CB9-6659B54243D3}" presName="base" presStyleLbl="dkBgShp" presStyleIdx="1" presStyleCnt="2" custScaleX="82803" custScaleY="472598" custLinFactNeighborX="1106" custLinFactNeighborY="-92385"/>
      <dgm:spPr>
        <a:xfrm>
          <a:off x="530578" y="2289017"/>
          <a:ext cx="4527129" cy="1191095"/>
        </a:xfrm>
        <a:prstGeom prst="rect">
          <a:avLst/>
        </a:prstGeom>
        <a:blipFill rotWithShape="0">
          <a:blip xmlns:r="http://schemas.openxmlformats.org/officeDocument/2006/relationships" r:embed="rId1">
            <a:extLst>
              <a:ext uri="{28A0092B-C50C-407E-A947-70E740481C1C}">
                <a14:useLocalDpi xmlns:a14="http://schemas.microsoft.com/office/drawing/2010/main"/>
              </a:ext>
            </a:extLst>
          </a:blip>
          <a:stretch>
            <a:fillRect/>
          </a:stretch>
        </a:blipFill>
        <a:ln>
          <a:noFill/>
        </a:ln>
        <a:effectLst/>
      </dgm:spPr>
      <dgm:t>
        <a:bodyPr/>
        <a:lstStyle/>
        <a:p>
          <a:endParaRPr lang="es-EC"/>
        </a:p>
      </dgm:t>
    </dgm:pt>
  </dgm:ptLst>
  <dgm:cxnLst>
    <dgm:cxn modelId="{88555611-DABD-4FAD-A7ED-BFF62F3284FB}" type="presOf" srcId="{15693F4E-E850-428D-9A4C-9154FD75B84A}" destId="{6A426D81-33D1-4D9D-8929-B0E2AA22B5E8}" srcOrd="0" destOrd="0" presId="urn:microsoft.com/office/officeart/2005/8/layout/hList3"/>
    <dgm:cxn modelId="{AF41F4D2-8964-472A-A711-5699C6789638}" type="presOf" srcId="{1F0D1946-88E3-4C23-9A81-01C9EDDF9727}" destId="{CE9202E2-A8FE-4AAE-8249-0A04BD9AA948}" srcOrd="0" destOrd="1" presId="urn:microsoft.com/office/officeart/2005/8/layout/hList3"/>
    <dgm:cxn modelId="{9946B0E0-CC66-45E1-8C15-E8F5261563DA}" srcId="{15693F4E-E850-428D-9A4C-9154FD75B84A}" destId="{37F63D97-F054-4FDD-9CB9-6659B54243D3}" srcOrd="0" destOrd="0" parTransId="{ED2C4C97-D39C-4AED-A164-5E7B74F658EF}" sibTransId="{267657DF-90DF-4943-997C-84B7140FD6F2}"/>
    <dgm:cxn modelId="{30C065D1-AF81-4E7F-AF48-696BDB758DC5}" type="presOf" srcId="{F4420E73-FEE6-4F74-BE27-A7E637ACD998}" destId="{7F5FE231-91F4-4868-9D27-6BEAB0B35A77}" srcOrd="0" destOrd="1" presId="urn:microsoft.com/office/officeart/2005/8/layout/hList3"/>
    <dgm:cxn modelId="{BA47C082-D244-46DA-82E1-73F4A731B2ED}" srcId="{15693F4E-E850-428D-9A4C-9154FD75B84A}" destId="{87F4681B-26C5-4A3C-A699-A7A06C536DDD}" srcOrd="1" destOrd="0" parTransId="{4E4D968D-B42E-475A-8642-8B63EE9A3012}" sibTransId="{C80DE635-8FBF-420D-8874-E748918B5EF7}"/>
    <dgm:cxn modelId="{38C43143-13E4-460D-B598-B05B78493592}" srcId="{15693F4E-E850-428D-9A4C-9154FD75B84A}" destId="{64F8A1EC-EBAB-4DC2-9D30-6B3B4F592CD0}" srcOrd="2" destOrd="0" parTransId="{3C6F5B67-7D2F-471A-8452-C69324604A57}" sibTransId="{D1A58217-3F59-457B-84AE-4F454377BBA6}"/>
    <dgm:cxn modelId="{B32410A6-9311-4466-8424-D2C6ED829914}" srcId="{F4EC7B90-CC86-494E-9562-846BD4F03B3D}" destId="{1F0D1946-88E3-4C23-9A81-01C9EDDF9727}" srcOrd="0" destOrd="0" parTransId="{2A3A0BAA-437D-43CB-9997-2B2CF24D96B1}" sibTransId="{EEDD87F8-BDD0-4ECA-AF41-7B1854522C5F}"/>
    <dgm:cxn modelId="{D2482082-4C0A-4300-B341-1FB09C1C3991}" type="presOf" srcId="{37F63D97-F054-4FDD-9CB9-6659B54243D3}" destId="{1B7AB866-D1D7-40F5-930D-C0B0D17C7987}" srcOrd="0" destOrd="0" presId="urn:microsoft.com/office/officeart/2005/8/layout/hList3"/>
    <dgm:cxn modelId="{E835C7CE-5F1B-4E90-89BF-F004642E4F29}" srcId="{F4EC7B90-CC86-494E-9562-846BD4F03B3D}" destId="{E27584B3-A75D-469C-A1CD-FF177BDD261D}" srcOrd="1" destOrd="0" parTransId="{26E74E35-E1B8-4E6C-A85F-F88EEFF68973}" sibTransId="{A3692AD2-EB29-41BD-A81D-8C5A7F57AB19}"/>
    <dgm:cxn modelId="{701FE4FD-6C29-4B31-8F31-295EE362F434}" srcId="{37F63D97-F054-4FDD-9CB9-6659B54243D3}" destId="{F4EC7B90-CC86-494E-9562-846BD4F03B3D}" srcOrd="1" destOrd="0" parTransId="{1565EC17-674A-435B-A327-FF8BC7B790B2}" sibTransId="{178D16FA-33C9-4C44-9349-FE9152785218}"/>
    <dgm:cxn modelId="{90FA1450-6714-4E74-8648-EE038D0A9AC5}" srcId="{68F426BE-E8F8-4938-8CAB-BD3131354238}" destId="{F4420E73-FEE6-4F74-BE27-A7E637ACD998}" srcOrd="0" destOrd="0" parTransId="{61AB813C-5A60-4ECF-A759-1D375622014D}" sibTransId="{C36D9F8A-F9B5-4F8B-B38C-253941DF7A9A}"/>
    <dgm:cxn modelId="{768401B8-5E45-47AC-860C-027DD9C3ED88}" type="presOf" srcId="{E27584B3-A75D-469C-A1CD-FF177BDD261D}" destId="{CE9202E2-A8FE-4AAE-8249-0A04BD9AA948}" srcOrd="0" destOrd="2" presId="urn:microsoft.com/office/officeart/2005/8/layout/hList3"/>
    <dgm:cxn modelId="{D4CDB00F-9C9D-4B71-B5FD-30FE6EFB0D63}" srcId="{37F63D97-F054-4FDD-9CB9-6659B54243D3}" destId="{68F426BE-E8F8-4938-8CAB-BD3131354238}" srcOrd="0" destOrd="0" parTransId="{5FC5F6D0-0738-4972-ACA8-3C16F6B2F423}" sibTransId="{F59721F1-D6D8-48BE-A199-2920E760BBDE}"/>
    <dgm:cxn modelId="{0A1A8DA8-9625-4868-849E-61F76B35358F}" type="presOf" srcId="{68F426BE-E8F8-4938-8CAB-BD3131354238}" destId="{7F5FE231-91F4-4868-9D27-6BEAB0B35A77}" srcOrd="0" destOrd="0" presId="urn:microsoft.com/office/officeart/2005/8/layout/hList3"/>
    <dgm:cxn modelId="{8859DFBA-6CDD-471A-845F-2CF357FBC1AE}" type="presOf" srcId="{F4EC7B90-CC86-494E-9562-846BD4F03B3D}" destId="{CE9202E2-A8FE-4AAE-8249-0A04BD9AA948}" srcOrd="0" destOrd="0" presId="urn:microsoft.com/office/officeart/2005/8/layout/hList3"/>
    <dgm:cxn modelId="{74C6067E-347E-4478-B81F-90B2D3BEB0ED}" type="presParOf" srcId="{6A426D81-33D1-4D9D-8929-B0E2AA22B5E8}" destId="{1B7AB866-D1D7-40F5-930D-C0B0D17C7987}" srcOrd="0" destOrd="0" presId="urn:microsoft.com/office/officeart/2005/8/layout/hList3"/>
    <dgm:cxn modelId="{3DE5E9C4-8032-404C-ACA8-C9ECF945566B}" type="presParOf" srcId="{6A426D81-33D1-4D9D-8929-B0E2AA22B5E8}" destId="{359FB0C9-C3BF-46F9-AF48-02511CF9F137}" srcOrd="1" destOrd="0" presId="urn:microsoft.com/office/officeart/2005/8/layout/hList3"/>
    <dgm:cxn modelId="{C4EA9B6F-560C-4EF2-B4C5-2C7B42BE1C6A}" type="presParOf" srcId="{359FB0C9-C3BF-46F9-AF48-02511CF9F137}" destId="{7F5FE231-91F4-4868-9D27-6BEAB0B35A77}" srcOrd="0" destOrd="0" presId="urn:microsoft.com/office/officeart/2005/8/layout/hList3"/>
    <dgm:cxn modelId="{35E3F015-16B5-44F1-B512-E9E90211B55F}" type="presParOf" srcId="{359FB0C9-C3BF-46F9-AF48-02511CF9F137}" destId="{CE9202E2-A8FE-4AAE-8249-0A04BD9AA948}" srcOrd="1" destOrd="0" presId="urn:microsoft.com/office/officeart/2005/8/layout/hList3"/>
    <dgm:cxn modelId="{92638FBB-254E-4116-A20F-7CD3B4F9632D}" type="presParOf" srcId="{6A426D81-33D1-4D9D-8929-B0E2AA22B5E8}" destId="{86EB6912-A11A-4D6E-A8FA-706F551E09AB}" srcOrd="2" destOrd="0" presId="urn:microsoft.com/office/officeart/2005/8/layout/hList3"/>
  </dgm:cxnLst>
  <dgm:bg>
    <a:solidFill>
      <a:schemeClr val="accent3">
        <a:lumMod val="60000"/>
        <a:lumOff val="40000"/>
      </a:schemeClr>
    </a:solidFill>
  </dgm:bg>
  <dgm:whole>
    <a:ln>
      <a:solidFill>
        <a:srgbClr val="92D05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0138F59-52C7-44D6-BBD8-36008CF8C561}" type="doc">
      <dgm:prSet loTypeId="urn:microsoft.com/office/officeart/2008/layout/AscendingPictureAccentProcess" loCatId="picture" qsTypeId="urn:microsoft.com/office/officeart/2005/8/quickstyle/simple1" qsCatId="simple" csTypeId="urn:microsoft.com/office/officeart/2005/8/colors/accent3_2" csCatId="accent3" phldr="1"/>
      <dgm:spPr/>
      <dgm:t>
        <a:bodyPr/>
        <a:lstStyle/>
        <a:p>
          <a:endParaRPr lang="es-EC"/>
        </a:p>
      </dgm:t>
    </dgm:pt>
    <dgm:pt modelId="{996588BA-9C73-495E-8622-A6CDC6D3FE30}">
      <dgm:prSet phldrT="[Texto]" custT="1"/>
      <dgm:spPr/>
      <dgm:t>
        <a:bodyPr/>
        <a:lstStyle/>
        <a:p>
          <a:r>
            <a:rPr lang="en-US" sz="1400" dirty="0" smtClean="0"/>
            <a:t>CORTE</a:t>
          </a:r>
          <a:endParaRPr lang="es-EC" sz="1400" dirty="0"/>
        </a:p>
      </dgm:t>
    </dgm:pt>
    <dgm:pt modelId="{E1097650-965E-4FF9-8892-3402EF8FF12F}" type="parTrans" cxnId="{11DDE686-BEE7-47C7-AE98-1D556A98C43E}">
      <dgm:prSet/>
      <dgm:spPr/>
      <dgm:t>
        <a:bodyPr/>
        <a:lstStyle/>
        <a:p>
          <a:endParaRPr lang="es-EC" sz="2400"/>
        </a:p>
      </dgm:t>
    </dgm:pt>
    <dgm:pt modelId="{5CAFEBD7-A66D-42D9-BD02-77604617E442}" type="sibTrans" cxnId="{11DDE686-BEE7-47C7-AE98-1D556A98C43E}">
      <dgm:prSet/>
      <dgm:spPr>
        <a:blipFill rotWithShape="1">
          <a:blip xmlns:r="http://schemas.openxmlformats.org/officeDocument/2006/relationships" r:embed="rId1"/>
          <a:stretch>
            <a:fillRect/>
          </a:stretch>
        </a:blipFill>
      </dgm:spPr>
      <dgm:t>
        <a:bodyPr/>
        <a:lstStyle/>
        <a:p>
          <a:endParaRPr lang="es-EC" sz="2400"/>
        </a:p>
      </dgm:t>
    </dgm:pt>
    <dgm:pt modelId="{FA410CF5-C2EB-4496-A762-05BA67FBF15D}">
      <dgm:prSet phldrT="[Texto]" custT="1"/>
      <dgm:spPr/>
      <dgm:t>
        <a:bodyPr/>
        <a:lstStyle/>
        <a:p>
          <a:r>
            <a:rPr lang="en-US" sz="1400" dirty="0" smtClean="0"/>
            <a:t>MARCA DE CENTROS</a:t>
          </a:r>
          <a:endParaRPr lang="es-EC" sz="1400" dirty="0"/>
        </a:p>
      </dgm:t>
    </dgm:pt>
    <dgm:pt modelId="{902A6147-2283-43BD-BC9C-278ACF62703E}" type="parTrans" cxnId="{704F203E-B1C7-4431-BD57-4143DB657D6F}">
      <dgm:prSet/>
      <dgm:spPr/>
      <dgm:t>
        <a:bodyPr/>
        <a:lstStyle/>
        <a:p>
          <a:endParaRPr lang="es-EC" sz="2400"/>
        </a:p>
      </dgm:t>
    </dgm:pt>
    <dgm:pt modelId="{469DB05D-D1DD-45B3-A9A2-F5CC61AF1A07}" type="sibTrans" cxnId="{704F203E-B1C7-4431-BD57-4143DB657D6F}">
      <dgm:prSet/>
      <dgm:spPr>
        <a:blipFill rotWithShape="1">
          <a:blip xmlns:r="http://schemas.openxmlformats.org/officeDocument/2006/relationships" r:embed="rId2"/>
          <a:stretch>
            <a:fillRect/>
          </a:stretch>
        </a:blipFill>
      </dgm:spPr>
      <dgm:t>
        <a:bodyPr/>
        <a:lstStyle/>
        <a:p>
          <a:endParaRPr lang="es-EC" sz="2400"/>
        </a:p>
      </dgm:t>
    </dgm:pt>
    <dgm:pt modelId="{0FD8D7B2-5091-44F2-839A-C7DCF3065292}">
      <dgm:prSet phldrT="[Texto]" custT="1"/>
      <dgm:spPr/>
      <dgm:t>
        <a:bodyPr/>
        <a:lstStyle/>
        <a:p>
          <a:r>
            <a:rPr lang="en-US" sz="1400" dirty="0" smtClean="0"/>
            <a:t>REMOCIÓN DE ARISTAS</a:t>
          </a:r>
          <a:endParaRPr lang="es-EC" sz="1400" dirty="0"/>
        </a:p>
      </dgm:t>
    </dgm:pt>
    <dgm:pt modelId="{66A39353-D168-4205-BD03-84765157CC93}" type="parTrans" cxnId="{69925D62-0310-42BC-9F50-86E70C583BDC}">
      <dgm:prSet/>
      <dgm:spPr/>
      <dgm:t>
        <a:bodyPr/>
        <a:lstStyle/>
        <a:p>
          <a:endParaRPr lang="es-EC" sz="2400"/>
        </a:p>
      </dgm:t>
    </dgm:pt>
    <dgm:pt modelId="{837E4854-21C3-4F4C-A819-7D16407AB051}" type="sibTrans" cxnId="{69925D62-0310-42BC-9F50-86E70C583BDC}">
      <dgm:prSet/>
      <dgm:spPr>
        <a:blipFill rotWithShape="1">
          <a:blip xmlns:r="http://schemas.openxmlformats.org/officeDocument/2006/relationships" r:embed="rId3"/>
          <a:stretch>
            <a:fillRect/>
          </a:stretch>
        </a:blipFill>
      </dgm:spPr>
      <dgm:t>
        <a:bodyPr/>
        <a:lstStyle/>
        <a:p>
          <a:endParaRPr lang="es-EC" sz="2400"/>
        </a:p>
      </dgm:t>
    </dgm:pt>
    <dgm:pt modelId="{356C53C3-3DAE-4891-A066-76F2CB00E36F}">
      <dgm:prSet phldrT="[Texto]" custT="1"/>
      <dgm:spPr/>
      <dgm:t>
        <a:bodyPr/>
        <a:lstStyle/>
        <a:p>
          <a:r>
            <a:rPr lang="en-US" sz="1400" dirty="0" smtClean="0"/>
            <a:t>TALADRADO</a:t>
          </a:r>
          <a:endParaRPr lang="es-EC" sz="1400" dirty="0"/>
        </a:p>
      </dgm:t>
    </dgm:pt>
    <dgm:pt modelId="{01F30F39-067C-42A9-B7CE-A26AB61EF945}" type="parTrans" cxnId="{77395106-A2EC-4AD5-91F1-0FC3E524FD07}">
      <dgm:prSet/>
      <dgm:spPr/>
      <dgm:t>
        <a:bodyPr/>
        <a:lstStyle/>
        <a:p>
          <a:endParaRPr lang="es-EC" sz="2400"/>
        </a:p>
      </dgm:t>
    </dgm:pt>
    <dgm:pt modelId="{6AD50899-10CC-4A11-8527-EF39E79B788C}" type="sibTrans" cxnId="{77395106-A2EC-4AD5-91F1-0FC3E524FD07}">
      <dgm:prSet/>
      <dgm:spPr>
        <a:blipFill rotWithShape="1">
          <a:blip xmlns:r="http://schemas.openxmlformats.org/officeDocument/2006/relationships" r:embed="rId4"/>
          <a:stretch>
            <a:fillRect/>
          </a:stretch>
        </a:blipFill>
      </dgm:spPr>
      <dgm:t>
        <a:bodyPr/>
        <a:lstStyle/>
        <a:p>
          <a:endParaRPr lang="es-EC" sz="2400"/>
        </a:p>
      </dgm:t>
    </dgm:pt>
    <dgm:pt modelId="{466E67F6-CA63-4ABC-8DE9-20DEEF8BE3CA}">
      <dgm:prSet phldrT="[Texto]" custT="1"/>
      <dgm:spPr/>
      <dgm:t>
        <a:bodyPr/>
        <a:lstStyle/>
        <a:p>
          <a:r>
            <a:rPr lang="en-US" sz="1400" dirty="0" smtClean="0"/>
            <a:t>VERIFICACIÓN DE MEDIDAS</a:t>
          </a:r>
          <a:endParaRPr lang="es-EC" sz="1400" dirty="0"/>
        </a:p>
      </dgm:t>
    </dgm:pt>
    <dgm:pt modelId="{9FEEBE6E-0638-4382-98DC-2F11D8E7A307}" type="parTrans" cxnId="{1EBBFDC4-39C0-47D9-852C-E90969E45A15}">
      <dgm:prSet/>
      <dgm:spPr/>
      <dgm:t>
        <a:bodyPr/>
        <a:lstStyle/>
        <a:p>
          <a:endParaRPr lang="es-EC" sz="2400"/>
        </a:p>
      </dgm:t>
    </dgm:pt>
    <dgm:pt modelId="{BDEA3A6B-6AF4-4540-8C2F-E73739A445AC}" type="sibTrans" cxnId="{1EBBFDC4-39C0-47D9-852C-E90969E45A15}">
      <dgm:prSet/>
      <dgm:spPr>
        <a:blipFill rotWithShape="1">
          <a:blip xmlns:r="http://schemas.openxmlformats.org/officeDocument/2006/relationships" r:embed="rId5"/>
          <a:stretch>
            <a:fillRect/>
          </a:stretch>
        </a:blipFill>
      </dgm:spPr>
      <dgm:t>
        <a:bodyPr/>
        <a:lstStyle/>
        <a:p>
          <a:endParaRPr lang="es-EC" sz="2400"/>
        </a:p>
      </dgm:t>
    </dgm:pt>
    <dgm:pt modelId="{771F526B-035E-428E-BB30-19AC446F1143}" type="pres">
      <dgm:prSet presAssocID="{20138F59-52C7-44D6-BBD8-36008CF8C561}" presName="Name0" presStyleCnt="0">
        <dgm:presLayoutVars>
          <dgm:chMax val="7"/>
          <dgm:chPref val="7"/>
          <dgm:dir/>
        </dgm:presLayoutVars>
      </dgm:prSet>
      <dgm:spPr/>
      <dgm:t>
        <a:bodyPr/>
        <a:lstStyle/>
        <a:p>
          <a:endParaRPr lang="es-EC"/>
        </a:p>
      </dgm:t>
    </dgm:pt>
    <dgm:pt modelId="{A46FB0C3-6D85-4048-804F-673F88F68482}" type="pres">
      <dgm:prSet presAssocID="{20138F59-52C7-44D6-BBD8-36008CF8C561}" presName="dot1" presStyleLbl="alignNode1" presStyleIdx="0" presStyleCnt="15"/>
      <dgm:spPr/>
      <dgm:t>
        <a:bodyPr/>
        <a:lstStyle/>
        <a:p>
          <a:endParaRPr lang="es-EC"/>
        </a:p>
      </dgm:t>
    </dgm:pt>
    <dgm:pt modelId="{A5E2BA59-E8E4-44C3-B632-10F84AFF6328}" type="pres">
      <dgm:prSet presAssocID="{20138F59-52C7-44D6-BBD8-36008CF8C561}" presName="dot2" presStyleLbl="alignNode1" presStyleIdx="1" presStyleCnt="15"/>
      <dgm:spPr/>
      <dgm:t>
        <a:bodyPr/>
        <a:lstStyle/>
        <a:p>
          <a:endParaRPr lang="es-EC"/>
        </a:p>
      </dgm:t>
    </dgm:pt>
    <dgm:pt modelId="{EB389743-A212-4FE8-AF8B-9CDECF2D9F08}" type="pres">
      <dgm:prSet presAssocID="{20138F59-52C7-44D6-BBD8-36008CF8C561}" presName="dot3" presStyleLbl="alignNode1" presStyleIdx="2" presStyleCnt="15"/>
      <dgm:spPr/>
      <dgm:t>
        <a:bodyPr/>
        <a:lstStyle/>
        <a:p>
          <a:endParaRPr lang="es-EC"/>
        </a:p>
      </dgm:t>
    </dgm:pt>
    <dgm:pt modelId="{586DCDD9-F43F-45CB-BE4A-472BCEDF23F1}" type="pres">
      <dgm:prSet presAssocID="{20138F59-52C7-44D6-BBD8-36008CF8C561}" presName="dot4" presStyleLbl="alignNode1" presStyleIdx="3" presStyleCnt="15"/>
      <dgm:spPr/>
      <dgm:t>
        <a:bodyPr/>
        <a:lstStyle/>
        <a:p>
          <a:endParaRPr lang="es-EC"/>
        </a:p>
      </dgm:t>
    </dgm:pt>
    <dgm:pt modelId="{D8BA6351-28F8-426B-BA13-334D86CD64DD}" type="pres">
      <dgm:prSet presAssocID="{20138F59-52C7-44D6-BBD8-36008CF8C561}" presName="dot5" presStyleLbl="alignNode1" presStyleIdx="4" presStyleCnt="15"/>
      <dgm:spPr/>
      <dgm:t>
        <a:bodyPr/>
        <a:lstStyle/>
        <a:p>
          <a:endParaRPr lang="es-EC"/>
        </a:p>
      </dgm:t>
    </dgm:pt>
    <dgm:pt modelId="{F5FF53C7-E0F7-454F-AF96-1D7ED9E0780B}" type="pres">
      <dgm:prSet presAssocID="{20138F59-52C7-44D6-BBD8-36008CF8C561}" presName="dot6" presStyleLbl="alignNode1" presStyleIdx="5" presStyleCnt="15"/>
      <dgm:spPr/>
      <dgm:t>
        <a:bodyPr/>
        <a:lstStyle/>
        <a:p>
          <a:endParaRPr lang="es-EC"/>
        </a:p>
      </dgm:t>
    </dgm:pt>
    <dgm:pt modelId="{564631F9-A800-4E17-AB02-BB1C10299729}" type="pres">
      <dgm:prSet presAssocID="{20138F59-52C7-44D6-BBD8-36008CF8C561}" presName="dot7" presStyleLbl="alignNode1" presStyleIdx="6" presStyleCnt="15"/>
      <dgm:spPr/>
      <dgm:t>
        <a:bodyPr/>
        <a:lstStyle/>
        <a:p>
          <a:endParaRPr lang="es-EC"/>
        </a:p>
      </dgm:t>
    </dgm:pt>
    <dgm:pt modelId="{87D4D936-DD27-434F-8F82-25D8966DCB77}" type="pres">
      <dgm:prSet presAssocID="{20138F59-52C7-44D6-BBD8-36008CF8C561}" presName="dot8" presStyleLbl="alignNode1" presStyleIdx="7" presStyleCnt="15"/>
      <dgm:spPr/>
      <dgm:t>
        <a:bodyPr/>
        <a:lstStyle/>
        <a:p>
          <a:endParaRPr lang="es-EC"/>
        </a:p>
      </dgm:t>
    </dgm:pt>
    <dgm:pt modelId="{051F3879-CB2A-4148-A968-926A8B7642F2}" type="pres">
      <dgm:prSet presAssocID="{20138F59-52C7-44D6-BBD8-36008CF8C561}" presName="dotArrow1" presStyleLbl="alignNode1" presStyleIdx="8" presStyleCnt="15"/>
      <dgm:spPr/>
      <dgm:t>
        <a:bodyPr/>
        <a:lstStyle/>
        <a:p>
          <a:endParaRPr lang="es-EC"/>
        </a:p>
      </dgm:t>
    </dgm:pt>
    <dgm:pt modelId="{6CAE5996-376C-49F5-9D6D-C8C332E9C97F}" type="pres">
      <dgm:prSet presAssocID="{20138F59-52C7-44D6-BBD8-36008CF8C561}" presName="dotArrow2" presStyleLbl="alignNode1" presStyleIdx="9" presStyleCnt="15"/>
      <dgm:spPr/>
      <dgm:t>
        <a:bodyPr/>
        <a:lstStyle/>
        <a:p>
          <a:endParaRPr lang="es-EC"/>
        </a:p>
      </dgm:t>
    </dgm:pt>
    <dgm:pt modelId="{5FA6AB74-B042-4231-B434-15AB25A5BAB0}" type="pres">
      <dgm:prSet presAssocID="{20138F59-52C7-44D6-BBD8-36008CF8C561}" presName="dotArrow3" presStyleLbl="alignNode1" presStyleIdx="10" presStyleCnt="15"/>
      <dgm:spPr/>
      <dgm:t>
        <a:bodyPr/>
        <a:lstStyle/>
        <a:p>
          <a:endParaRPr lang="es-EC"/>
        </a:p>
      </dgm:t>
    </dgm:pt>
    <dgm:pt modelId="{1B01AF4B-34A9-44D9-9F03-9C208B0C3187}" type="pres">
      <dgm:prSet presAssocID="{20138F59-52C7-44D6-BBD8-36008CF8C561}" presName="dotArrow4" presStyleLbl="alignNode1" presStyleIdx="11" presStyleCnt="15"/>
      <dgm:spPr/>
      <dgm:t>
        <a:bodyPr/>
        <a:lstStyle/>
        <a:p>
          <a:endParaRPr lang="es-EC"/>
        </a:p>
      </dgm:t>
    </dgm:pt>
    <dgm:pt modelId="{9976CD19-569C-45A5-BD56-94A621F7D208}" type="pres">
      <dgm:prSet presAssocID="{20138F59-52C7-44D6-BBD8-36008CF8C561}" presName="dotArrow5" presStyleLbl="alignNode1" presStyleIdx="12" presStyleCnt="15"/>
      <dgm:spPr/>
      <dgm:t>
        <a:bodyPr/>
        <a:lstStyle/>
        <a:p>
          <a:endParaRPr lang="es-EC"/>
        </a:p>
      </dgm:t>
    </dgm:pt>
    <dgm:pt modelId="{E2DC2F74-3EBC-4232-A6C1-8D0C53A79183}" type="pres">
      <dgm:prSet presAssocID="{20138F59-52C7-44D6-BBD8-36008CF8C561}" presName="dotArrow6" presStyleLbl="alignNode1" presStyleIdx="13" presStyleCnt="15"/>
      <dgm:spPr/>
      <dgm:t>
        <a:bodyPr/>
        <a:lstStyle/>
        <a:p>
          <a:endParaRPr lang="es-EC"/>
        </a:p>
      </dgm:t>
    </dgm:pt>
    <dgm:pt modelId="{DBA97332-A71E-4828-AFED-751FB5C2C9D5}" type="pres">
      <dgm:prSet presAssocID="{20138F59-52C7-44D6-BBD8-36008CF8C561}" presName="dotArrow7" presStyleLbl="alignNode1" presStyleIdx="14" presStyleCnt="15"/>
      <dgm:spPr/>
      <dgm:t>
        <a:bodyPr/>
        <a:lstStyle/>
        <a:p>
          <a:endParaRPr lang="es-EC"/>
        </a:p>
      </dgm:t>
    </dgm:pt>
    <dgm:pt modelId="{FDAACDDF-E02F-4534-8ADC-B2E10784D6A6}" type="pres">
      <dgm:prSet presAssocID="{996588BA-9C73-495E-8622-A6CDC6D3FE30}" presName="parTx1" presStyleLbl="node1" presStyleIdx="0" presStyleCnt="5" custScaleY="72435" custLinFactNeighborX="1973"/>
      <dgm:spPr/>
      <dgm:t>
        <a:bodyPr/>
        <a:lstStyle/>
        <a:p>
          <a:endParaRPr lang="es-EC"/>
        </a:p>
      </dgm:t>
    </dgm:pt>
    <dgm:pt modelId="{71A67E2A-54B7-4A02-A8B8-DCCB23BC8917}" type="pres">
      <dgm:prSet presAssocID="{5CAFEBD7-A66D-42D9-BD02-77604617E442}" presName="picture1" presStyleCnt="0"/>
      <dgm:spPr/>
      <dgm:t>
        <a:bodyPr/>
        <a:lstStyle/>
        <a:p>
          <a:endParaRPr lang="es-EC"/>
        </a:p>
      </dgm:t>
    </dgm:pt>
    <dgm:pt modelId="{173B86FD-1E6A-462C-9498-EA405BCEA9D6}" type="pres">
      <dgm:prSet presAssocID="{5CAFEBD7-A66D-42D9-BD02-77604617E442}" presName="imageRepeatNode" presStyleLbl="fgImgPlace1" presStyleIdx="0" presStyleCnt="5" custScaleX="123126" custScaleY="123127"/>
      <dgm:spPr/>
      <dgm:t>
        <a:bodyPr/>
        <a:lstStyle/>
        <a:p>
          <a:endParaRPr lang="es-EC"/>
        </a:p>
      </dgm:t>
    </dgm:pt>
    <dgm:pt modelId="{7BE5C84D-9FE2-4CBC-8A29-EEAA2D022F67}" type="pres">
      <dgm:prSet presAssocID="{466E67F6-CA63-4ABC-8DE9-20DEEF8BE3CA}" presName="parTx2" presStyleLbl="node1" presStyleIdx="1" presStyleCnt="5" custLinFactNeighborX="6982"/>
      <dgm:spPr/>
      <dgm:t>
        <a:bodyPr/>
        <a:lstStyle/>
        <a:p>
          <a:endParaRPr lang="es-EC"/>
        </a:p>
      </dgm:t>
    </dgm:pt>
    <dgm:pt modelId="{377F8DC6-795D-4628-903F-D6D8ABD7959C}" type="pres">
      <dgm:prSet presAssocID="{BDEA3A6B-6AF4-4540-8C2F-E73739A445AC}" presName="picture2" presStyleCnt="0"/>
      <dgm:spPr/>
      <dgm:t>
        <a:bodyPr/>
        <a:lstStyle/>
        <a:p>
          <a:endParaRPr lang="es-EC"/>
        </a:p>
      </dgm:t>
    </dgm:pt>
    <dgm:pt modelId="{CA49C27C-0676-454F-9689-715A7B58403B}" type="pres">
      <dgm:prSet presAssocID="{BDEA3A6B-6AF4-4540-8C2F-E73739A445AC}" presName="imageRepeatNode" presStyleLbl="fgImgPlace1" presStyleIdx="1" presStyleCnt="5" custScaleX="123126" custScaleY="123127"/>
      <dgm:spPr/>
      <dgm:t>
        <a:bodyPr/>
        <a:lstStyle/>
        <a:p>
          <a:endParaRPr lang="es-EC"/>
        </a:p>
      </dgm:t>
    </dgm:pt>
    <dgm:pt modelId="{187F35B6-AA03-4575-A7B4-6E827884A530}" type="pres">
      <dgm:prSet presAssocID="{0FD8D7B2-5091-44F2-839A-C7DCF3065292}" presName="parTx3" presStyleLbl="node1" presStyleIdx="2" presStyleCnt="5" custLinFactNeighborX="6982"/>
      <dgm:spPr/>
      <dgm:t>
        <a:bodyPr/>
        <a:lstStyle/>
        <a:p>
          <a:endParaRPr lang="es-EC"/>
        </a:p>
      </dgm:t>
    </dgm:pt>
    <dgm:pt modelId="{C5A8C53D-CAE0-4230-984B-C1E55F61407F}" type="pres">
      <dgm:prSet presAssocID="{837E4854-21C3-4F4C-A819-7D16407AB051}" presName="picture3" presStyleCnt="0"/>
      <dgm:spPr/>
      <dgm:t>
        <a:bodyPr/>
        <a:lstStyle/>
        <a:p>
          <a:endParaRPr lang="es-EC"/>
        </a:p>
      </dgm:t>
    </dgm:pt>
    <dgm:pt modelId="{98BFEAD5-331A-417A-8AD5-BF9B706B1FE6}" type="pres">
      <dgm:prSet presAssocID="{837E4854-21C3-4F4C-A819-7D16407AB051}" presName="imageRepeatNode" presStyleLbl="fgImgPlace1" presStyleIdx="2" presStyleCnt="5" custScaleX="123126" custScaleY="123127"/>
      <dgm:spPr/>
      <dgm:t>
        <a:bodyPr/>
        <a:lstStyle/>
        <a:p>
          <a:endParaRPr lang="es-EC"/>
        </a:p>
      </dgm:t>
    </dgm:pt>
    <dgm:pt modelId="{484F8B4A-6FB8-4D12-9F58-1AD835F0AE2B}" type="pres">
      <dgm:prSet presAssocID="{FA410CF5-C2EB-4496-A762-05BA67FBF15D}" presName="parTx4" presStyleLbl="node1" presStyleIdx="3" presStyleCnt="5" custLinFactNeighborX="6982"/>
      <dgm:spPr/>
      <dgm:t>
        <a:bodyPr/>
        <a:lstStyle/>
        <a:p>
          <a:endParaRPr lang="es-EC"/>
        </a:p>
      </dgm:t>
    </dgm:pt>
    <dgm:pt modelId="{A1E44496-BF12-496B-A77B-875F31746213}" type="pres">
      <dgm:prSet presAssocID="{469DB05D-D1DD-45B3-A9A2-F5CC61AF1A07}" presName="picture4" presStyleCnt="0"/>
      <dgm:spPr/>
      <dgm:t>
        <a:bodyPr/>
        <a:lstStyle/>
        <a:p>
          <a:endParaRPr lang="es-EC"/>
        </a:p>
      </dgm:t>
    </dgm:pt>
    <dgm:pt modelId="{904ACCFA-2FF7-4C86-918E-59D5D5FE091F}" type="pres">
      <dgm:prSet presAssocID="{469DB05D-D1DD-45B3-A9A2-F5CC61AF1A07}" presName="imageRepeatNode" presStyleLbl="fgImgPlace1" presStyleIdx="3" presStyleCnt="5" custScaleX="123126" custScaleY="123127"/>
      <dgm:spPr/>
      <dgm:t>
        <a:bodyPr/>
        <a:lstStyle/>
        <a:p>
          <a:endParaRPr lang="es-EC"/>
        </a:p>
      </dgm:t>
    </dgm:pt>
    <dgm:pt modelId="{E21CFE63-E47D-47A9-94D5-52EC2986F559}" type="pres">
      <dgm:prSet presAssocID="{356C53C3-3DAE-4891-A066-76F2CB00E36F}" presName="parTx5" presStyleLbl="node1" presStyleIdx="4" presStyleCnt="5" custLinFactNeighborX="5529"/>
      <dgm:spPr/>
      <dgm:t>
        <a:bodyPr/>
        <a:lstStyle/>
        <a:p>
          <a:endParaRPr lang="es-EC"/>
        </a:p>
      </dgm:t>
    </dgm:pt>
    <dgm:pt modelId="{B5778D54-4C89-4439-B169-66C006D8CE57}" type="pres">
      <dgm:prSet presAssocID="{6AD50899-10CC-4A11-8527-EF39E79B788C}" presName="picture5" presStyleCnt="0"/>
      <dgm:spPr/>
      <dgm:t>
        <a:bodyPr/>
        <a:lstStyle/>
        <a:p>
          <a:endParaRPr lang="es-EC"/>
        </a:p>
      </dgm:t>
    </dgm:pt>
    <dgm:pt modelId="{A3B698C0-B35D-466A-8B40-5726BE717F39}" type="pres">
      <dgm:prSet presAssocID="{6AD50899-10CC-4A11-8527-EF39E79B788C}" presName="imageRepeatNode" presStyleLbl="fgImgPlace1" presStyleIdx="4" presStyleCnt="5" custScaleX="123126" custScaleY="123127"/>
      <dgm:spPr/>
      <dgm:t>
        <a:bodyPr/>
        <a:lstStyle/>
        <a:p>
          <a:endParaRPr lang="es-EC"/>
        </a:p>
      </dgm:t>
    </dgm:pt>
  </dgm:ptLst>
  <dgm:cxnLst>
    <dgm:cxn modelId="{BBA19248-8101-4DF3-BF2C-098AA1E32E1C}" type="presOf" srcId="{469DB05D-D1DD-45B3-A9A2-F5CC61AF1A07}" destId="{904ACCFA-2FF7-4C86-918E-59D5D5FE091F}" srcOrd="0" destOrd="0" presId="urn:microsoft.com/office/officeart/2008/layout/AscendingPictureAccentProcess"/>
    <dgm:cxn modelId="{1AC80443-D8E0-49DE-B346-305905C36BBE}" type="presOf" srcId="{BDEA3A6B-6AF4-4540-8C2F-E73739A445AC}" destId="{CA49C27C-0676-454F-9689-715A7B58403B}" srcOrd="0" destOrd="0" presId="urn:microsoft.com/office/officeart/2008/layout/AscendingPictureAccentProcess"/>
    <dgm:cxn modelId="{704F203E-B1C7-4431-BD57-4143DB657D6F}" srcId="{20138F59-52C7-44D6-BBD8-36008CF8C561}" destId="{FA410CF5-C2EB-4496-A762-05BA67FBF15D}" srcOrd="3" destOrd="0" parTransId="{902A6147-2283-43BD-BC9C-278ACF62703E}" sibTransId="{469DB05D-D1DD-45B3-A9A2-F5CC61AF1A07}"/>
    <dgm:cxn modelId="{F5DE0BD8-C928-450F-ABF3-DD6A6A085086}" type="presOf" srcId="{6AD50899-10CC-4A11-8527-EF39E79B788C}" destId="{A3B698C0-B35D-466A-8B40-5726BE717F39}" srcOrd="0" destOrd="0" presId="urn:microsoft.com/office/officeart/2008/layout/AscendingPictureAccentProcess"/>
    <dgm:cxn modelId="{1EBBFDC4-39C0-47D9-852C-E90969E45A15}" srcId="{20138F59-52C7-44D6-BBD8-36008CF8C561}" destId="{466E67F6-CA63-4ABC-8DE9-20DEEF8BE3CA}" srcOrd="1" destOrd="0" parTransId="{9FEEBE6E-0638-4382-98DC-2F11D8E7A307}" sibTransId="{BDEA3A6B-6AF4-4540-8C2F-E73739A445AC}"/>
    <dgm:cxn modelId="{E215B206-3F6A-4047-A941-189D6498EFBF}" type="presOf" srcId="{466E67F6-CA63-4ABC-8DE9-20DEEF8BE3CA}" destId="{7BE5C84D-9FE2-4CBC-8A29-EEAA2D022F67}" srcOrd="0" destOrd="0" presId="urn:microsoft.com/office/officeart/2008/layout/AscendingPictureAccentProcess"/>
    <dgm:cxn modelId="{11DDE686-BEE7-47C7-AE98-1D556A98C43E}" srcId="{20138F59-52C7-44D6-BBD8-36008CF8C561}" destId="{996588BA-9C73-495E-8622-A6CDC6D3FE30}" srcOrd="0" destOrd="0" parTransId="{E1097650-965E-4FF9-8892-3402EF8FF12F}" sibTransId="{5CAFEBD7-A66D-42D9-BD02-77604617E442}"/>
    <dgm:cxn modelId="{DCCDD5DB-8DF1-49BA-8887-49FB04F4E84C}" type="presOf" srcId="{996588BA-9C73-495E-8622-A6CDC6D3FE30}" destId="{FDAACDDF-E02F-4534-8ADC-B2E10784D6A6}" srcOrd="0" destOrd="0" presId="urn:microsoft.com/office/officeart/2008/layout/AscendingPictureAccentProcess"/>
    <dgm:cxn modelId="{B3A52394-2061-402D-85A5-584633059EAD}" type="presOf" srcId="{FA410CF5-C2EB-4496-A762-05BA67FBF15D}" destId="{484F8B4A-6FB8-4D12-9F58-1AD835F0AE2B}" srcOrd="0" destOrd="0" presId="urn:microsoft.com/office/officeart/2008/layout/AscendingPictureAccentProcess"/>
    <dgm:cxn modelId="{1351D33E-1131-414A-A530-6C0E4F28ED44}" type="presOf" srcId="{5CAFEBD7-A66D-42D9-BD02-77604617E442}" destId="{173B86FD-1E6A-462C-9498-EA405BCEA9D6}" srcOrd="0" destOrd="0" presId="urn:microsoft.com/office/officeart/2008/layout/AscendingPictureAccentProcess"/>
    <dgm:cxn modelId="{69925D62-0310-42BC-9F50-86E70C583BDC}" srcId="{20138F59-52C7-44D6-BBD8-36008CF8C561}" destId="{0FD8D7B2-5091-44F2-839A-C7DCF3065292}" srcOrd="2" destOrd="0" parTransId="{66A39353-D168-4205-BD03-84765157CC93}" sibTransId="{837E4854-21C3-4F4C-A819-7D16407AB051}"/>
    <dgm:cxn modelId="{3112A427-D9B7-494E-BDF2-871DD38459B2}" type="presOf" srcId="{837E4854-21C3-4F4C-A819-7D16407AB051}" destId="{98BFEAD5-331A-417A-8AD5-BF9B706B1FE6}" srcOrd="0" destOrd="0" presId="urn:microsoft.com/office/officeart/2008/layout/AscendingPictureAccentProcess"/>
    <dgm:cxn modelId="{77395106-A2EC-4AD5-91F1-0FC3E524FD07}" srcId="{20138F59-52C7-44D6-BBD8-36008CF8C561}" destId="{356C53C3-3DAE-4891-A066-76F2CB00E36F}" srcOrd="4" destOrd="0" parTransId="{01F30F39-067C-42A9-B7CE-A26AB61EF945}" sibTransId="{6AD50899-10CC-4A11-8527-EF39E79B788C}"/>
    <dgm:cxn modelId="{B386E31D-F1F7-4B50-AA52-6201E20AD644}" type="presOf" srcId="{20138F59-52C7-44D6-BBD8-36008CF8C561}" destId="{771F526B-035E-428E-BB30-19AC446F1143}" srcOrd="0" destOrd="0" presId="urn:microsoft.com/office/officeart/2008/layout/AscendingPictureAccentProcess"/>
    <dgm:cxn modelId="{9D60A146-9976-4647-99E3-2B5D1603694A}" type="presOf" srcId="{0FD8D7B2-5091-44F2-839A-C7DCF3065292}" destId="{187F35B6-AA03-4575-A7B4-6E827884A530}" srcOrd="0" destOrd="0" presId="urn:microsoft.com/office/officeart/2008/layout/AscendingPictureAccentProcess"/>
    <dgm:cxn modelId="{E80154FC-11C8-4651-8665-E02ADDD3464E}" type="presOf" srcId="{356C53C3-3DAE-4891-A066-76F2CB00E36F}" destId="{E21CFE63-E47D-47A9-94D5-52EC2986F559}" srcOrd="0" destOrd="0" presId="urn:microsoft.com/office/officeart/2008/layout/AscendingPictureAccentProcess"/>
    <dgm:cxn modelId="{B1DF2401-F7A0-457B-AF11-B5340E06D77A}" type="presParOf" srcId="{771F526B-035E-428E-BB30-19AC446F1143}" destId="{A46FB0C3-6D85-4048-804F-673F88F68482}" srcOrd="0" destOrd="0" presId="urn:microsoft.com/office/officeart/2008/layout/AscendingPictureAccentProcess"/>
    <dgm:cxn modelId="{FA01DDCD-C37F-4DD9-8AB5-748D6D7BB3B8}" type="presParOf" srcId="{771F526B-035E-428E-BB30-19AC446F1143}" destId="{A5E2BA59-E8E4-44C3-B632-10F84AFF6328}" srcOrd="1" destOrd="0" presId="urn:microsoft.com/office/officeart/2008/layout/AscendingPictureAccentProcess"/>
    <dgm:cxn modelId="{A567253F-6578-44D6-B843-A017DA968155}" type="presParOf" srcId="{771F526B-035E-428E-BB30-19AC446F1143}" destId="{EB389743-A212-4FE8-AF8B-9CDECF2D9F08}" srcOrd="2" destOrd="0" presId="urn:microsoft.com/office/officeart/2008/layout/AscendingPictureAccentProcess"/>
    <dgm:cxn modelId="{A60C3584-B153-4709-8B98-6A6668708755}" type="presParOf" srcId="{771F526B-035E-428E-BB30-19AC446F1143}" destId="{586DCDD9-F43F-45CB-BE4A-472BCEDF23F1}" srcOrd="3" destOrd="0" presId="urn:microsoft.com/office/officeart/2008/layout/AscendingPictureAccentProcess"/>
    <dgm:cxn modelId="{DCDB18E5-0F72-465F-89BA-DB96EF85E295}" type="presParOf" srcId="{771F526B-035E-428E-BB30-19AC446F1143}" destId="{D8BA6351-28F8-426B-BA13-334D86CD64DD}" srcOrd="4" destOrd="0" presId="urn:microsoft.com/office/officeart/2008/layout/AscendingPictureAccentProcess"/>
    <dgm:cxn modelId="{09CA4B5C-E6B2-4C24-8A8A-3640E70FADF8}" type="presParOf" srcId="{771F526B-035E-428E-BB30-19AC446F1143}" destId="{F5FF53C7-E0F7-454F-AF96-1D7ED9E0780B}" srcOrd="5" destOrd="0" presId="urn:microsoft.com/office/officeart/2008/layout/AscendingPictureAccentProcess"/>
    <dgm:cxn modelId="{E14765F7-05A9-4E8F-8BDA-4450986B26E1}" type="presParOf" srcId="{771F526B-035E-428E-BB30-19AC446F1143}" destId="{564631F9-A800-4E17-AB02-BB1C10299729}" srcOrd="6" destOrd="0" presId="urn:microsoft.com/office/officeart/2008/layout/AscendingPictureAccentProcess"/>
    <dgm:cxn modelId="{5EAB5EBB-E24A-4A13-8552-4C18BB65EB5B}" type="presParOf" srcId="{771F526B-035E-428E-BB30-19AC446F1143}" destId="{87D4D936-DD27-434F-8F82-25D8966DCB77}" srcOrd="7" destOrd="0" presId="urn:microsoft.com/office/officeart/2008/layout/AscendingPictureAccentProcess"/>
    <dgm:cxn modelId="{642DF2B4-EA70-4ECA-82CF-233ABD839D18}" type="presParOf" srcId="{771F526B-035E-428E-BB30-19AC446F1143}" destId="{051F3879-CB2A-4148-A968-926A8B7642F2}" srcOrd="8" destOrd="0" presId="urn:microsoft.com/office/officeart/2008/layout/AscendingPictureAccentProcess"/>
    <dgm:cxn modelId="{3B21A49B-57F4-4BE5-B847-AC0046F27170}" type="presParOf" srcId="{771F526B-035E-428E-BB30-19AC446F1143}" destId="{6CAE5996-376C-49F5-9D6D-C8C332E9C97F}" srcOrd="9" destOrd="0" presId="urn:microsoft.com/office/officeart/2008/layout/AscendingPictureAccentProcess"/>
    <dgm:cxn modelId="{EBBE19AE-6EDA-4FCC-9774-86A2F39873D7}" type="presParOf" srcId="{771F526B-035E-428E-BB30-19AC446F1143}" destId="{5FA6AB74-B042-4231-B434-15AB25A5BAB0}" srcOrd="10" destOrd="0" presId="urn:microsoft.com/office/officeart/2008/layout/AscendingPictureAccentProcess"/>
    <dgm:cxn modelId="{1C5DD9B9-BDD8-4ABE-809B-4CEE1F91B959}" type="presParOf" srcId="{771F526B-035E-428E-BB30-19AC446F1143}" destId="{1B01AF4B-34A9-44D9-9F03-9C208B0C3187}" srcOrd="11" destOrd="0" presId="urn:microsoft.com/office/officeart/2008/layout/AscendingPictureAccentProcess"/>
    <dgm:cxn modelId="{C561C51C-8B8F-4885-A793-EE62C785F9EA}" type="presParOf" srcId="{771F526B-035E-428E-BB30-19AC446F1143}" destId="{9976CD19-569C-45A5-BD56-94A621F7D208}" srcOrd="12" destOrd="0" presId="urn:microsoft.com/office/officeart/2008/layout/AscendingPictureAccentProcess"/>
    <dgm:cxn modelId="{D80CB273-E9C2-4519-A6A7-15E2195C2F3B}" type="presParOf" srcId="{771F526B-035E-428E-BB30-19AC446F1143}" destId="{E2DC2F74-3EBC-4232-A6C1-8D0C53A79183}" srcOrd="13" destOrd="0" presId="urn:microsoft.com/office/officeart/2008/layout/AscendingPictureAccentProcess"/>
    <dgm:cxn modelId="{4C216AE1-1D9C-4996-A6D9-2487A5F63812}" type="presParOf" srcId="{771F526B-035E-428E-BB30-19AC446F1143}" destId="{DBA97332-A71E-4828-AFED-751FB5C2C9D5}" srcOrd="14" destOrd="0" presId="urn:microsoft.com/office/officeart/2008/layout/AscendingPictureAccentProcess"/>
    <dgm:cxn modelId="{F21D0A08-56ED-45E7-A74D-4887A887490C}" type="presParOf" srcId="{771F526B-035E-428E-BB30-19AC446F1143}" destId="{FDAACDDF-E02F-4534-8ADC-B2E10784D6A6}" srcOrd="15" destOrd="0" presId="urn:microsoft.com/office/officeart/2008/layout/AscendingPictureAccentProcess"/>
    <dgm:cxn modelId="{234560DB-13DB-4C53-92DD-6FA32CBF22ED}" type="presParOf" srcId="{771F526B-035E-428E-BB30-19AC446F1143}" destId="{71A67E2A-54B7-4A02-A8B8-DCCB23BC8917}" srcOrd="16" destOrd="0" presId="urn:microsoft.com/office/officeart/2008/layout/AscendingPictureAccentProcess"/>
    <dgm:cxn modelId="{A6712FC6-BA47-47C0-950E-B82B4E1510F3}" type="presParOf" srcId="{71A67E2A-54B7-4A02-A8B8-DCCB23BC8917}" destId="{173B86FD-1E6A-462C-9498-EA405BCEA9D6}" srcOrd="0" destOrd="0" presId="urn:microsoft.com/office/officeart/2008/layout/AscendingPictureAccentProcess"/>
    <dgm:cxn modelId="{91572B33-B975-4BC2-980D-EFDB6892CE93}" type="presParOf" srcId="{771F526B-035E-428E-BB30-19AC446F1143}" destId="{7BE5C84D-9FE2-4CBC-8A29-EEAA2D022F67}" srcOrd="17" destOrd="0" presId="urn:microsoft.com/office/officeart/2008/layout/AscendingPictureAccentProcess"/>
    <dgm:cxn modelId="{55BE9479-8031-4444-A10D-A68E443DD75C}" type="presParOf" srcId="{771F526B-035E-428E-BB30-19AC446F1143}" destId="{377F8DC6-795D-4628-903F-D6D8ABD7959C}" srcOrd="18" destOrd="0" presId="urn:microsoft.com/office/officeart/2008/layout/AscendingPictureAccentProcess"/>
    <dgm:cxn modelId="{9A70F4BA-A5D0-4428-BBF7-E5FCC5DF5462}" type="presParOf" srcId="{377F8DC6-795D-4628-903F-D6D8ABD7959C}" destId="{CA49C27C-0676-454F-9689-715A7B58403B}" srcOrd="0" destOrd="0" presId="urn:microsoft.com/office/officeart/2008/layout/AscendingPictureAccentProcess"/>
    <dgm:cxn modelId="{E05A1C5D-69D2-4093-A57B-A3767B3EB192}" type="presParOf" srcId="{771F526B-035E-428E-BB30-19AC446F1143}" destId="{187F35B6-AA03-4575-A7B4-6E827884A530}" srcOrd="19" destOrd="0" presId="urn:microsoft.com/office/officeart/2008/layout/AscendingPictureAccentProcess"/>
    <dgm:cxn modelId="{D26CD5D9-A092-4893-AB33-0DB8536819EA}" type="presParOf" srcId="{771F526B-035E-428E-BB30-19AC446F1143}" destId="{C5A8C53D-CAE0-4230-984B-C1E55F61407F}" srcOrd="20" destOrd="0" presId="urn:microsoft.com/office/officeart/2008/layout/AscendingPictureAccentProcess"/>
    <dgm:cxn modelId="{D6B569AE-F94E-485E-BCB0-630431AE346A}" type="presParOf" srcId="{C5A8C53D-CAE0-4230-984B-C1E55F61407F}" destId="{98BFEAD5-331A-417A-8AD5-BF9B706B1FE6}" srcOrd="0" destOrd="0" presId="urn:microsoft.com/office/officeart/2008/layout/AscendingPictureAccentProcess"/>
    <dgm:cxn modelId="{0B01283F-AD14-4B35-94E2-5CD86F78B71B}" type="presParOf" srcId="{771F526B-035E-428E-BB30-19AC446F1143}" destId="{484F8B4A-6FB8-4D12-9F58-1AD835F0AE2B}" srcOrd="21" destOrd="0" presId="urn:microsoft.com/office/officeart/2008/layout/AscendingPictureAccentProcess"/>
    <dgm:cxn modelId="{5B69ECE2-32EE-4582-BBFD-51557BD40DA4}" type="presParOf" srcId="{771F526B-035E-428E-BB30-19AC446F1143}" destId="{A1E44496-BF12-496B-A77B-875F31746213}" srcOrd="22" destOrd="0" presId="urn:microsoft.com/office/officeart/2008/layout/AscendingPictureAccentProcess"/>
    <dgm:cxn modelId="{993C9C3A-148A-4010-918C-7FB0DC9B4DE9}" type="presParOf" srcId="{A1E44496-BF12-496B-A77B-875F31746213}" destId="{904ACCFA-2FF7-4C86-918E-59D5D5FE091F}" srcOrd="0" destOrd="0" presId="urn:microsoft.com/office/officeart/2008/layout/AscendingPictureAccentProcess"/>
    <dgm:cxn modelId="{5A170F06-4040-4116-9EDB-EFA8F5EACFED}" type="presParOf" srcId="{771F526B-035E-428E-BB30-19AC446F1143}" destId="{E21CFE63-E47D-47A9-94D5-52EC2986F559}" srcOrd="23" destOrd="0" presId="urn:microsoft.com/office/officeart/2008/layout/AscendingPictureAccentProcess"/>
    <dgm:cxn modelId="{0885EAE0-7249-4E81-AB72-35FC361DDF72}" type="presParOf" srcId="{771F526B-035E-428E-BB30-19AC446F1143}" destId="{B5778D54-4C89-4439-B169-66C006D8CE57}" srcOrd="24" destOrd="0" presId="urn:microsoft.com/office/officeart/2008/layout/AscendingPictureAccentProcess"/>
    <dgm:cxn modelId="{78043937-85B4-4A34-913B-940DD2C9E150}" type="presParOf" srcId="{B5778D54-4C89-4439-B169-66C006D8CE57}" destId="{A3B698C0-B35D-466A-8B40-5726BE717F39}"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0138F59-52C7-44D6-BBD8-36008CF8C561}" type="doc">
      <dgm:prSet loTypeId="urn:microsoft.com/office/officeart/2008/layout/AscendingPictureAccentProcess" loCatId="picture" qsTypeId="urn:microsoft.com/office/officeart/2005/8/quickstyle/simple1" qsCatId="simple" csTypeId="urn:microsoft.com/office/officeart/2005/8/colors/accent3_2" csCatId="accent3" phldr="1"/>
      <dgm:spPr/>
      <dgm:t>
        <a:bodyPr/>
        <a:lstStyle/>
        <a:p>
          <a:endParaRPr lang="es-EC"/>
        </a:p>
      </dgm:t>
    </dgm:pt>
    <dgm:pt modelId="{996588BA-9C73-495E-8622-A6CDC6D3FE30}">
      <dgm:prSet phldrT="[Texto]" custT="1"/>
      <dgm:spPr/>
      <dgm:t>
        <a:bodyPr/>
        <a:lstStyle/>
        <a:p>
          <a:r>
            <a:rPr lang="en-US" sz="1600" dirty="0" smtClean="0"/>
            <a:t> CORTE</a:t>
          </a:r>
          <a:endParaRPr lang="es-EC" sz="1600" dirty="0"/>
        </a:p>
      </dgm:t>
    </dgm:pt>
    <dgm:pt modelId="{E1097650-965E-4FF9-8892-3402EF8FF12F}" type="parTrans" cxnId="{11DDE686-BEE7-47C7-AE98-1D556A98C43E}">
      <dgm:prSet/>
      <dgm:spPr/>
      <dgm:t>
        <a:bodyPr/>
        <a:lstStyle/>
        <a:p>
          <a:endParaRPr lang="es-EC"/>
        </a:p>
      </dgm:t>
    </dgm:pt>
    <dgm:pt modelId="{5CAFEBD7-A66D-42D9-BD02-77604617E442}" type="sibTrans" cxnId="{11DDE686-BEE7-47C7-AE98-1D556A98C43E}">
      <dgm:prSet/>
      <dgm:spPr>
        <a:blipFill rotWithShape="1">
          <a:blip xmlns:r="http://schemas.openxmlformats.org/officeDocument/2006/relationships" r:embed="rId1"/>
          <a:stretch>
            <a:fillRect/>
          </a:stretch>
        </a:blipFill>
      </dgm:spPr>
      <dgm:t>
        <a:bodyPr/>
        <a:lstStyle/>
        <a:p>
          <a:endParaRPr lang="es-EC"/>
        </a:p>
      </dgm:t>
    </dgm:pt>
    <dgm:pt modelId="{FA410CF5-C2EB-4496-A762-05BA67FBF15D}">
      <dgm:prSet phldrT="[Texto]" custT="1"/>
      <dgm:spPr/>
      <dgm:t>
        <a:bodyPr/>
        <a:lstStyle/>
        <a:p>
          <a:r>
            <a:rPr lang="en-US" sz="1600" dirty="0" smtClean="0"/>
            <a:t>MARCA DE CENTROS</a:t>
          </a:r>
          <a:endParaRPr lang="es-EC" sz="1600" dirty="0"/>
        </a:p>
      </dgm:t>
    </dgm:pt>
    <dgm:pt modelId="{902A6147-2283-43BD-BC9C-278ACF62703E}" type="parTrans" cxnId="{704F203E-B1C7-4431-BD57-4143DB657D6F}">
      <dgm:prSet/>
      <dgm:spPr/>
      <dgm:t>
        <a:bodyPr/>
        <a:lstStyle/>
        <a:p>
          <a:endParaRPr lang="es-EC"/>
        </a:p>
      </dgm:t>
    </dgm:pt>
    <dgm:pt modelId="{469DB05D-D1DD-45B3-A9A2-F5CC61AF1A07}" type="sibTrans" cxnId="{704F203E-B1C7-4431-BD57-4143DB657D6F}">
      <dgm:prSet/>
      <dgm:spPr>
        <a:blipFill rotWithShape="1">
          <a:blip xmlns:r="http://schemas.openxmlformats.org/officeDocument/2006/relationships" r:embed="rId2"/>
          <a:stretch>
            <a:fillRect/>
          </a:stretch>
        </a:blipFill>
      </dgm:spPr>
      <dgm:t>
        <a:bodyPr/>
        <a:lstStyle/>
        <a:p>
          <a:endParaRPr lang="es-EC"/>
        </a:p>
      </dgm:t>
    </dgm:pt>
    <dgm:pt modelId="{0FD8D7B2-5091-44F2-839A-C7DCF3065292}">
      <dgm:prSet phldrT="[Texto]" custT="1"/>
      <dgm:spPr/>
      <dgm:t>
        <a:bodyPr/>
        <a:lstStyle/>
        <a:p>
          <a:r>
            <a:rPr lang="en-US" sz="1600" dirty="0" smtClean="0"/>
            <a:t>REMOCIÓN DE ARISTAS</a:t>
          </a:r>
          <a:endParaRPr lang="es-EC" sz="1600" dirty="0"/>
        </a:p>
      </dgm:t>
    </dgm:pt>
    <dgm:pt modelId="{66A39353-D168-4205-BD03-84765157CC93}" type="parTrans" cxnId="{69925D62-0310-42BC-9F50-86E70C583BDC}">
      <dgm:prSet/>
      <dgm:spPr/>
      <dgm:t>
        <a:bodyPr/>
        <a:lstStyle/>
        <a:p>
          <a:endParaRPr lang="es-EC"/>
        </a:p>
      </dgm:t>
    </dgm:pt>
    <dgm:pt modelId="{837E4854-21C3-4F4C-A819-7D16407AB051}" type="sibTrans" cxnId="{69925D62-0310-42BC-9F50-86E70C583BDC}">
      <dgm:prSet/>
      <dgm:spPr>
        <a:blipFill rotWithShape="1">
          <a:blip xmlns:r="http://schemas.openxmlformats.org/officeDocument/2006/relationships" r:embed="rId3"/>
          <a:stretch>
            <a:fillRect/>
          </a:stretch>
        </a:blipFill>
      </dgm:spPr>
      <dgm:t>
        <a:bodyPr/>
        <a:lstStyle/>
        <a:p>
          <a:endParaRPr lang="es-EC"/>
        </a:p>
      </dgm:t>
    </dgm:pt>
    <dgm:pt modelId="{356C53C3-3DAE-4891-A066-76F2CB00E36F}">
      <dgm:prSet phldrT="[Texto]" custT="1"/>
      <dgm:spPr/>
      <dgm:t>
        <a:bodyPr/>
        <a:lstStyle/>
        <a:p>
          <a:r>
            <a:rPr lang="en-US" sz="1600" dirty="0" smtClean="0"/>
            <a:t>TALADRADO</a:t>
          </a:r>
          <a:endParaRPr lang="es-EC" sz="1600" dirty="0"/>
        </a:p>
      </dgm:t>
    </dgm:pt>
    <dgm:pt modelId="{01F30F39-067C-42A9-B7CE-A26AB61EF945}" type="parTrans" cxnId="{77395106-A2EC-4AD5-91F1-0FC3E524FD07}">
      <dgm:prSet/>
      <dgm:spPr/>
      <dgm:t>
        <a:bodyPr/>
        <a:lstStyle/>
        <a:p>
          <a:endParaRPr lang="es-EC"/>
        </a:p>
      </dgm:t>
    </dgm:pt>
    <dgm:pt modelId="{6AD50899-10CC-4A11-8527-EF39E79B788C}" type="sibTrans" cxnId="{77395106-A2EC-4AD5-91F1-0FC3E524FD07}">
      <dgm:prSet/>
      <dgm:spPr>
        <a:blipFill rotWithShape="1">
          <a:blip xmlns:r="http://schemas.openxmlformats.org/officeDocument/2006/relationships" r:embed="rId4"/>
          <a:stretch>
            <a:fillRect/>
          </a:stretch>
        </a:blipFill>
      </dgm:spPr>
      <dgm:t>
        <a:bodyPr/>
        <a:lstStyle/>
        <a:p>
          <a:endParaRPr lang="es-EC"/>
        </a:p>
      </dgm:t>
    </dgm:pt>
    <dgm:pt modelId="{466E67F6-CA63-4ABC-8DE9-20DEEF8BE3CA}">
      <dgm:prSet phldrT="[Texto]" custT="1"/>
      <dgm:spPr/>
      <dgm:t>
        <a:bodyPr/>
        <a:lstStyle/>
        <a:p>
          <a:r>
            <a:rPr lang="en-US" sz="1600" dirty="0" smtClean="0"/>
            <a:t>VERIFICACIÓN DE MEDIDAS</a:t>
          </a:r>
          <a:endParaRPr lang="es-EC" sz="1600" dirty="0"/>
        </a:p>
      </dgm:t>
    </dgm:pt>
    <dgm:pt modelId="{9FEEBE6E-0638-4382-98DC-2F11D8E7A307}" type="parTrans" cxnId="{1EBBFDC4-39C0-47D9-852C-E90969E45A15}">
      <dgm:prSet/>
      <dgm:spPr/>
      <dgm:t>
        <a:bodyPr/>
        <a:lstStyle/>
        <a:p>
          <a:endParaRPr lang="es-EC"/>
        </a:p>
      </dgm:t>
    </dgm:pt>
    <dgm:pt modelId="{BDEA3A6B-6AF4-4540-8C2F-E73739A445AC}" type="sibTrans" cxnId="{1EBBFDC4-39C0-47D9-852C-E90969E45A15}">
      <dgm:prSet/>
      <dgm:spPr>
        <a:blipFill rotWithShape="1">
          <a:blip xmlns:r="http://schemas.openxmlformats.org/officeDocument/2006/relationships" r:embed="rId5"/>
          <a:stretch>
            <a:fillRect/>
          </a:stretch>
        </a:blipFill>
      </dgm:spPr>
      <dgm:t>
        <a:bodyPr/>
        <a:lstStyle/>
        <a:p>
          <a:endParaRPr lang="es-EC"/>
        </a:p>
      </dgm:t>
    </dgm:pt>
    <dgm:pt modelId="{04DD9AC9-3241-4CE1-8FED-99951EDF236B}">
      <dgm:prSet phldrT="[Texto]" custT="1"/>
      <dgm:spPr/>
      <dgm:t>
        <a:bodyPr/>
        <a:lstStyle/>
        <a:p>
          <a:r>
            <a:rPr lang="en-US" sz="1600" dirty="0" smtClean="0"/>
            <a:t> FRESADO</a:t>
          </a:r>
          <a:endParaRPr lang="es-EC" sz="1600" dirty="0"/>
        </a:p>
      </dgm:t>
    </dgm:pt>
    <dgm:pt modelId="{BD69B545-3B3E-42DF-9AA9-B042DDC6ACDB}" type="parTrans" cxnId="{3ADF4AF8-5C1B-429A-B107-200B22B77BB9}">
      <dgm:prSet/>
      <dgm:spPr/>
      <dgm:t>
        <a:bodyPr/>
        <a:lstStyle/>
        <a:p>
          <a:endParaRPr lang="es-EC"/>
        </a:p>
      </dgm:t>
    </dgm:pt>
    <dgm:pt modelId="{4B927A8A-2C5B-47B3-ACCD-C7271EBDC794}" type="sibTrans" cxnId="{3ADF4AF8-5C1B-429A-B107-200B22B77BB9}">
      <dgm:prSet/>
      <dgm:spPr>
        <a:blipFill rotWithShape="1">
          <a:blip xmlns:r="http://schemas.openxmlformats.org/officeDocument/2006/relationships" r:embed="rId6"/>
          <a:stretch>
            <a:fillRect/>
          </a:stretch>
        </a:blipFill>
      </dgm:spPr>
      <dgm:t>
        <a:bodyPr/>
        <a:lstStyle/>
        <a:p>
          <a:endParaRPr lang="es-EC"/>
        </a:p>
      </dgm:t>
    </dgm:pt>
    <dgm:pt modelId="{771F526B-035E-428E-BB30-19AC446F1143}" type="pres">
      <dgm:prSet presAssocID="{20138F59-52C7-44D6-BBD8-36008CF8C561}" presName="Name0" presStyleCnt="0">
        <dgm:presLayoutVars>
          <dgm:chMax val="7"/>
          <dgm:chPref val="7"/>
          <dgm:dir/>
        </dgm:presLayoutVars>
      </dgm:prSet>
      <dgm:spPr/>
      <dgm:t>
        <a:bodyPr/>
        <a:lstStyle/>
        <a:p>
          <a:endParaRPr lang="es-EC"/>
        </a:p>
      </dgm:t>
    </dgm:pt>
    <dgm:pt modelId="{A46FB0C3-6D85-4048-804F-673F88F68482}" type="pres">
      <dgm:prSet presAssocID="{20138F59-52C7-44D6-BBD8-36008CF8C561}" presName="dot1" presStyleLbl="alignNode1" presStyleIdx="0" presStyleCnt="17"/>
      <dgm:spPr/>
      <dgm:t>
        <a:bodyPr/>
        <a:lstStyle/>
        <a:p>
          <a:endParaRPr lang="es-EC"/>
        </a:p>
      </dgm:t>
    </dgm:pt>
    <dgm:pt modelId="{A5E2BA59-E8E4-44C3-B632-10F84AFF6328}" type="pres">
      <dgm:prSet presAssocID="{20138F59-52C7-44D6-BBD8-36008CF8C561}" presName="dot2" presStyleLbl="alignNode1" presStyleIdx="1" presStyleCnt="17"/>
      <dgm:spPr/>
      <dgm:t>
        <a:bodyPr/>
        <a:lstStyle/>
        <a:p>
          <a:endParaRPr lang="es-EC"/>
        </a:p>
      </dgm:t>
    </dgm:pt>
    <dgm:pt modelId="{EB389743-A212-4FE8-AF8B-9CDECF2D9F08}" type="pres">
      <dgm:prSet presAssocID="{20138F59-52C7-44D6-BBD8-36008CF8C561}" presName="dot3" presStyleLbl="alignNode1" presStyleIdx="2" presStyleCnt="17"/>
      <dgm:spPr/>
      <dgm:t>
        <a:bodyPr/>
        <a:lstStyle/>
        <a:p>
          <a:endParaRPr lang="es-EC"/>
        </a:p>
      </dgm:t>
    </dgm:pt>
    <dgm:pt modelId="{586DCDD9-F43F-45CB-BE4A-472BCEDF23F1}" type="pres">
      <dgm:prSet presAssocID="{20138F59-52C7-44D6-BBD8-36008CF8C561}" presName="dot4" presStyleLbl="alignNode1" presStyleIdx="3" presStyleCnt="17"/>
      <dgm:spPr/>
      <dgm:t>
        <a:bodyPr/>
        <a:lstStyle/>
        <a:p>
          <a:endParaRPr lang="es-EC"/>
        </a:p>
      </dgm:t>
    </dgm:pt>
    <dgm:pt modelId="{D8BA6351-28F8-426B-BA13-334D86CD64DD}" type="pres">
      <dgm:prSet presAssocID="{20138F59-52C7-44D6-BBD8-36008CF8C561}" presName="dot5" presStyleLbl="alignNode1" presStyleIdx="4" presStyleCnt="17"/>
      <dgm:spPr/>
      <dgm:t>
        <a:bodyPr/>
        <a:lstStyle/>
        <a:p>
          <a:endParaRPr lang="es-EC"/>
        </a:p>
      </dgm:t>
    </dgm:pt>
    <dgm:pt modelId="{F5FF53C7-E0F7-454F-AF96-1D7ED9E0780B}" type="pres">
      <dgm:prSet presAssocID="{20138F59-52C7-44D6-BBD8-36008CF8C561}" presName="dot6" presStyleLbl="alignNode1" presStyleIdx="5" presStyleCnt="17"/>
      <dgm:spPr/>
      <dgm:t>
        <a:bodyPr/>
        <a:lstStyle/>
        <a:p>
          <a:endParaRPr lang="es-EC"/>
        </a:p>
      </dgm:t>
    </dgm:pt>
    <dgm:pt modelId="{564631F9-A800-4E17-AB02-BB1C10299729}" type="pres">
      <dgm:prSet presAssocID="{20138F59-52C7-44D6-BBD8-36008CF8C561}" presName="dot7" presStyleLbl="alignNode1" presStyleIdx="6" presStyleCnt="17"/>
      <dgm:spPr/>
      <dgm:t>
        <a:bodyPr/>
        <a:lstStyle/>
        <a:p>
          <a:endParaRPr lang="es-EC"/>
        </a:p>
      </dgm:t>
    </dgm:pt>
    <dgm:pt modelId="{87D4D936-DD27-434F-8F82-25D8966DCB77}" type="pres">
      <dgm:prSet presAssocID="{20138F59-52C7-44D6-BBD8-36008CF8C561}" presName="dot8" presStyleLbl="alignNode1" presStyleIdx="7" presStyleCnt="17"/>
      <dgm:spPr/>
      <dgm:t>
        <a:bodyPr/>
        <a:lstStyle/>
        <a:p>
          <a:endParaRPr lang="es-EC"/>
        </a:p>
      </dgm:t>
    </dgm:pt>
    <dgm:pt modelId="{7B761BCB-4E95-4CCD-9115-94D50D4214A3}" type="pres">
      <dgm:prSet presAssocID="{20138F59-52C7-44D6-BBD8-36008CF8C561}" presName="dot9" presStyleLbl="alignNode1" presStyleIdx="8" presStyleCnt="17"/>
      <dgm:spPr/>
      <dgm:t>
        <a:bodyPr/>
        <a:lstStyle/>
        <a:p>
          <a:endParaRPr lang="es-EC"/>
        </a:p>
      </dgm:t>
    </dgm:pt>
    <dgm:pt modelId="{B06234C3-6633-4F6F-A42B-1F74C04DB86C}" type="pres">
      <dgm:prSet presAssocID="{20138F59-52C7-44D6-BBD8-36008CF8C561}" presName="dot10" presStyleLbl="alignNode1" presStyleIdx="9" presStyleCnt="17"/>
      <dgm:spPr/>
      <dgm:t>
        <a:bodyPr/>
        <a:lstStyle/>
        <a:p>
          <a:endParaRPr lang="es-EC"/>
        </a:p>
      </dgm:t>
    </dgm:pt>
    <dgm:pt modelId="{051F3879-CB2A-4148-A968-926A8B7642F2}" type="pres">
      <dgm:prSet presAssocID="{20138F59-52C7-44D6-BBD8-36008CF8C561}" presName="dotArrow1" presStyleLbl="alignNode1" presStyleIdx="10" presStyleCnt="17"/>
      <dgm:spPr/>
      <dgm:t>
        <a:bodyPr/>
        <a:lstStyle/>
        <a:p>
          <a:endParaRPr lang="es-EC"/>
        </a:p>
      </dgm:t>
    </dgm:pt>
    <dgm:pt modelId="{6CAE5996-376C-49F5-9D6D-C8C332E9C97F}" type="pres">
      <dgm:prSet presAssocID="{20138F59-52C7-44D6-BBD8-36008CF8C561}" presName="dotArrow2" presStyleLbl="alignNode1" presStyleIdx="11" presStyleCnt="17"/>
      <dgm:spPr/>
      <dgm:t>
        <a:bodyPr/>
        <a:lstStyle/>
        <a:p>
          <a:endParaRPr lang="es-EC"/>
        </a:p>
      </dgm:t>
    </dgm:pt>
    <dgm:pt modelId="{5FA6AB74-B042-4231-B434-15AB25A5BAB0}" type="pres">
      <dgm:prSet presAssocID="{20138F59-52C7-44D6-BBD8-36008CF8C561}" presName="dotArrow3" presStyleLbl="alignNode1" presStyleIdx="12" presStyleCnt="17"/>
      <dgm:spPr/>
      <dgm:t>
        <a:bodyPr/>
        <a:lstStyle/>
        <a:p>
          <a:endParaRPr lang="es-EC"/>
        </a:p>
      </dgm:t>
    </dgm:pt>
    <dgm:pt modelId="{1B01AF4B-34A9-44D9-9F03-9C208B0C3187}" type="pres">
      <dgm:prSet presAssocID="{20138F59-52C7-44D6-BBD8-36008CF8C561}" presName="dotArrow4" presStyleLbl="alignNode1" presStyleIdx="13" presStyleCnt="17"/>
      <dgm:spPr/>
      <dgm:t>
        <a:bodyPr/>
        <a:lstStyle/>
        <a:p>
          <a:endParaRPr lang="es-EC"/>
        </a:p>
      </dgm:t>
    </dgm:pt>
    <dgm:pt modelId="{9976CD19-569C-45A5-BD56-94A621F7D208}" type="pres">
      <dgm:prSet presAssocID="{20138F59-52C7-44D6-BBD8-36008CF8C561}" presName="dotArrow5" presStyleLbl="alignNode1" presStyleIdx="14" presStyleCnt="17"/>
      <dgm:spPr/>
      <dgm:t>
        <a:bodyPr/>
        <a:lstStyle/>
        <a:p>
          <a:endParaRPr lang="es-EC"/>
        </a:p>
      </dgm:t>
    </dgm:pt>
    <dgm:pt modelId="{E2DC2F74-3EBC-4232-A6C1-8D0C53A79183}" type="pres">
      <dgm:prSet presAssocID="{20138F59-52C7-44D6-BBD8-36008CF8C561}" presName="dotArrow6" presStyleLbl="alignNode1" presStyleIdx="15" presStyleCnt="17"/>
      <dgm:spPr/>
      <dgm:t>
        <a:bodyPr/>
        <a:lstStyle/>
        <a:p>
          <a:endParaRPr lang="es-EC"/>
        </a:p>
      </dgm:t>
    </dgm:pt>
    <dgm:pt modelId="{DBA97332-A71E-4828-AFED-751FB5C2C9D5}" type="pres">
      <dgm:prSet presAssocID="{20138F59-52C7-44D6-BBD8-36008CF8C561}" presName="dotArrow7" presStyleLbl="alignNode1" presStyleIdx="16" presStyleCnt="17"/>
      <dgm:spPr/>
      <dgm:t>
        <a:bodyPr/>
        <a:lstStyle/>
        <a:p>
          <a:endParaRPr lang="es-EC"/>
        </a:p>
      </dgm:t>
    </dgm:pt>
    <dgm:pt modelId="{FDAACDDF-E02F-4534-8ADC-B2E10784D6A6}" type="pres">
      <dgm:prSet presAssocID="{996588BA-9C73-495E-8622-A6CDC6D3FE30}" presName="parTx1" presStyleLbl="node1" presStyleIdx="0" presStyleCnt="6" custScaleX="77216" custLinFactNeighborX="-3122"/>
      <dgm:spPr/>
      <dgm:t>
        <a:bodyPr/>
        <a:lstStyle/>
        <a:p>
          <a:endParaRPr lang="es-EC"/>
        </a:p>
      </dgm:t>
    </dgm:pt>
    <dgm:pt modelId="{71A67E2A-54B7-4A02-A8B8-DCCB23BC8917}" type="pres">
      <dgm:prSet presAssocID="{5CAFEBD7-A66D-42D9-BD02-77604617E442}" presName="picture1" presStyleCnt="0"/>
      <dgm:spPr/>
      <dgm:t>
        <a:bodyPr/>
        <a:lstStyle/>
        <a:p>
          <a:endParaRPr lang="es-EC"/>
        </a:p>
      </dgm:t>
    </dgm:pt>
    <dgm:pt modelId="{173B86FD-1E6A-462C-9498-EA405BCEA9D6}" type="pres">
      <dgm:prSet presAssocID="{5CAFEBD7-A66D-42D9-BD02-77604617E442}" presName="imageRepeatNode" presStyleLbl="fgImgPlace1" presStyleIdx="0" presStyleCnt="6" custScaleX="123126" custScaleY="123127"/>
      <dgm:spPr/>
      <dgm:t>
        <a:bodyPr/>
        <a:lstStyle/>
        <a:p>
          <a:endParaRPr lang="es-EC"/>
        </a:p>
      </dgm:t>
    </dgm:pt>
    <dgm:pt modelId="{7BE5C84D-9FE2-4CBC-8A29-EEAA2D022F67}" type="pres">
      <dgm:prSet presAssocID="{466E67F6-CA63-4ABC-8DE9-20DEEF8BE3CA}" presName="parTx2" presStyleLbl="node1" presStyleIdx="1" presStyleCnt="6" custScaleX="121738" custScaleY="113796" custLinFactNeighborX="11654" custLinFactNeighborY="11954"/>
      <dgm:spPr/>
      <dgm:t>
        <a:bodyPr/>
        <a:lstStyle/>
        <a:p>
          <a:endParaRPr lang="es-EC"/>
        </a:p>
      </dgm:t>
    </dgm:pt>
    <dgm:pt modelId="{377F8DC6-795D-4628-903F-D6D8ABD7959C}" type="pres">
      <dgm:prSet presAssocID="{BDEA3A6B-6AF4-4540-8C2F-E73739A445AC}" presName="picture2" presStyleCnt="0"/>
      <dgm:spPr/>
      <dgm:t>
        <a:bodyPr/>
        <a:lstStyle/>
        <a:p>
          <a:endParaRPr lang="es-EC"/>
        </a:p>
      </dgm:t>
    </dgm:pt>
    <dgm:pt modelId="{CA49C27C-0676-454F-9689-715A7B58403B}" type="pres">
      <dgm:prSet presAssocID="{BDEA3A6B-6AF4-4540-8C2F-E73739A445AC}" presName="imageRepeatNode" presStyleLbl="fgImgPlace1" presStyleIdx="1" presStyleCnt="6" custScaleX="123126" custScaleY="123127" custLinFactNeighborX="-15635" custLinFactNeighborY="6911"/>
      <dgm:spPr/>
      <dgm:t>
        <a:bodyPr/>
        <a:lstStyle/>
        <a:p>
          <a:endParaRPr lang="es-EC"/>
        </a:p>
      </dgm:t>
    </dgm:pt>
    <dgm:pt modelId="{187F35B6-AA03-4575-A7B4-6E827884A530}" type="pres">
      <dgm:prSet presAssocID="{0FD8D7B2-5091-44F2-839A-C7DCF3065292}" presName="parTx3" presStyleLbl="node1" presStyleIdx="2" presStyleCnt="6" custScaleX="112218" custScaleY="113796" custLinFactNeighborX="5728" custLinFactNeighborY="11954"/>
      <dgm:spPr/>
      <dgm:t>
        <a:bodyPr/>
        <a:lstStyle/>
        <a:p>
          <a:endParaRPr lang="es-EC"/>
        </a:p>
      </dgm:t>
    </dgm:pt>
    <dgm:pt modelId="{C5A8C53D-CAE0-4230-984B-C1E55F61407F}" type="pres">
      <dgm:prSet presAssocID="{837E4854-21C3-4F4C-A819-7D16407AB051}" presName="picture3" presStyleCnt="0"/>
      <dgm:spPr/>
      <dgm:t>
        <a:bodyPr/>
        <a:lstStyle/>
        <a:p>
          <a:endParaRPr lang="es-EC"/>
        </a:p>
      </dgm:t>
    </dgm:pt>
    <dgm:pt modelId="{98BFEAD5-331A-417A-8AD5-BF9B706B1FE6}" type="pres">
      <dgm:prSet presAssocID="{837E4854-21C3-4F4C-A819-7D16407AB051}" presName="imageRepeatNode" presStyleLbl="fgImgPlace1" presStyleIdx="2" presStyleCnt="6" custScaleX="123126" custScaleY="123127" custLinFactNeighborX="-15635" custLinFactNeighborY="6911"/>
      <dgm:spPr/>
      <dgm:t>
        <a:bodyPr/>
        <a:lstStyle/>
        <a:p>
          <a:endParaRPr lang="es-EC"/>
        </a:p>
      </dgm:t>
    </dgm:pt>
    <dgm:pt modelId="{484F8B4A-6FB8-4D12-9F58-1AD835F0AE2B}" type="pres">
      <dgm:prSet presAssocID="{FA410CF5-C2EB-4496-A762-05BA67FBF15D}" presName="parTx4" presStyleLbl="node1" presStyleIdx="3" presStyleCnt="6" custScaleX="111879" custScaleY="113796" custLinFactNeighborX="5389" custLinFactNeighborY="11954"/>
      <dgm:spPr/>
      <dgm:t>
        <a:bodyPr/>
        <a:lstStyle/>
        <a:p>
          <a:endParaRPr lang="es-EC"/>
        </a:p>
      </dgm:t>
    </dgm:pt>
    <dgm:pt modelId="{A1E44496-BF12-496B-A77B-875F31746213}" type="pres">
      <dgm:prSet presAssocID="{469DB05D-D1DD-45B3-A9A2-F5CC61AF1A07}" presName="picture4" presStyleCnt="0"/>
      <dgm:spPr/>
      <dgm:t>
        <a:bodyPr/>
        <a:lstStyle/>
        <a:p>
          <a:endParaRPr lang="es-EC"/>
        </a:p>
      </dgm:t>
    </dgm:pt>
    <dgm:pt modelId="{904ACCFA-2FF7-4C86-918E-59D5D5FE091F}" type="pres">
      <dgm:prSet presAssocID="{469DB05D-D1DD-45B3-A9A2-F5CC61AF1A07}" presName="imageRepeatNode" presStyleLbl="fgImgPlace1" presStyleIdx="3" presStyleCnt="6" custScaleX="123126" custScaleY="123127" custLinFactNeighborX="-15635" custLinFactNeighborY="6911"/>
      <dgm:spPr/>
      <dgm:t>
        <a:bodyPr/>
        <a:lstStyle/>
        <a:p>
          <a:endParaRPr lang="es-EC"/>
        </a:p>
      </dgm:t>
    </dgm:pt>
    <dgm:pt modelId="{E21CFE63-E47D-47A9-94D5-52EC2986F559}" type="pres">
      <dgm:prSet presAssocID="{356C53C3-3DAE-4891-A066-76F2CB00E36F}" presName="parTx5" presStyleLbl="node1" presStyleIdx="4" presStyleCnt="6" custLinFactNeighborX="-7249" custLinFactNeighborY="11954"/>
      <dgm:spPr/>
      <dgm:t>
        <a:bodyPr/>
        <a:lstStyle/>
        <a:p>
          <a:endParaRPr lang="es-EC"/>
        </a:p>
      </dgm:t>
    </dgm:pt>
    <dgm:pt modelId="{B5778D54-4C89-4439-B169-66C006D8CE57}" type="pres">
      <dgm:prSet presAssocID="{6AD50899-10CC-4A11-8527-EF39E79B788C}" presName="picture5" presStyleCnt="0"/>
      <dgm:spPr/>
      <dgm:t>
        <a:bodyPr/>
        <a:lstStyle/>
        <a:p>
          <a:endParaRPr lang="es-EC"/>
        </a:p>
      </dgm:t>
    </dgm:pt>
    <dgm:pt modelId="{A3B698C0-B35D-466A-8B40-5726BE717F39}" type="pres">
      <dgm:prSet presAssocID="{6AD50899-10CC-4A11-8527-EF39E79B788C}" presName="imageRepeatNode" presStyleLbl="fgImgPlace1" presStyleIdx="4" presStyleCnt="6" custScaleX="123126" custScaleY="123127" custLinFactNeighborX="-15635" custLinFactNeighborY="6911"/>
      <dgm:spPr/>
      <dgm:t>
        <a:bodyPr/>
        <a:lstStyle/>
        <a:p>
          <a:endParaRPr lang="es-EC"/>
        </a:p>
      </dgm:t>
    </dgm:pt>
    <dgm:pt modelId="{C3D3F4F6-4705-4F9C-8D92-60FC55B36D0E}" type="pres">
      <dgm:prSet presAssocID="{04DD9AC9-3241-4CE1-8FED-99951EDF236B}" presName="parTx6" presStyleLbl="node1" presStyleIdx="5" presStyleCnt="6"/>
      <dgm:spPr/>
      <dgm:t>
        <a:bodyPr/>
        <a:lstStyle/>
        <a:p>
          <a:endParaRPr lang="es-EC"/>
        </a:p>
      </dgm:t>
    </dgm:pt>
    <dgm:pt modelId="{BCA79CA9-F91F-4D50-87CD-D76DF91713C5}" type="pres">
      <dgm:prSet presAssocID="{4B927A8A-2C5B-47B3-ACCD-C7271EBDC794}" presName="picture6" presStyleCnt="0"/>
      <dgm:spPr/>
      <dgm:t>
        <a:bodyPr/>
        <a:lstStyle/>
        <a:p>
          <a:endParaRPr lang="es-EC"/>
        </a:p>
      </dgm:t>
    </dgm:pt>
    <dgm:pt modelId="{9E72AD1A-6143-440F-A2B1-4812749FA632}" type="pres">
      <dgm:prSet presAssocID="{4B927A8A-2C5B-47B3-ACCD-C7271EBDC794}" presName="imageRepeatNode" presStyleLbl="fgImgPlace1" presStyleIdx="5" presStyleCnt="6" custScaleX="129866" custScaleY="129866"/>
      <dgm:spPr/>
      <dgm:t>
        <a:bodyPr/>
        <a:lstStyle/>
        <a:p>
          <a:endParaRPr lang="es-EC"/>
        </a:p>
      </dgm:t>
    </dgm:pt>
  </dgm:ptLst>
  <dgm:cxnLst>
    <dgm:cxn modelId="{E1127E0D-B4BA-4C6A-B866-E0B2434D24DC}" type="presOf" srcId="{5CAFEBD7-A66D-42D9-BD02-77604617E442}" destId="{173B86FD-1E6A-462C-9498-EA405BCEA9D6}" srcOrd="0" destOrd="0" presId="urn:microsoft.com/office/officeart/2008/layout/AscendingPictureAccentProcess"/>
    <dgm:cxn modelId="{E0C6FFEA-A958-4BBF-98C3-3AC388CBD639}" type="presOf" srcId="{0FD8D7B2-5091-44F2-839A-C7DCF3065292}" destId="{187F35B6-AA03-4575-A7B4-6E827884A530}" srcOrd="0" destOrd="0" presId="urn:microsoft.com/office/officeart/2008/layout/AscendingPictureAccentProcess"/>
    <dgm:cxn modelId="{CC413455-0885-4341-8BAA-40CF53A1BF4E}" type="presOf" srcId="{BDEA3A6B-6AF4-4540-8C2F-E73739A445AC}" destId="{CA49C27C-0676-454F-9689-715A7B58403B}" srcOrd="0" destOrd="0" presId="urn:microsoft.com/office/officeart/2008/layout/AscendingPictureAccentProcess"/>
    <dgm:cxn modelId="{704F203E-B1C7-4431-BD57-4143DB657D6F}" srcId="{20138F59-52C7-44D6-BBD8-36008CF8C561}" destId="{FA410CF5-C2EB-4496-A762-05BA67FBF15D}" srcOrd="3" destOrd="0" parTransId="{902A6147-2283-43BD-BC9C-278ACF62703E}" sibTransId="{469DB05D-D1DD-45B3-A9A2-F5CC61AF1A07}"/>
    <dgm:cxn modelId="{3ADF4AF8-5C1B-429A-B107-200B22B77BB9}" srcId="{20138F59-52C7-44D6-BBD8-36008CF8C561}" destId="{04DD9AC9-3241-4CE1-8FED-99951EDF236B}" srcOrd="5" destOrd="0" parTransId="{BD69B545-3B3E-42DF-9AA9-B042DDC6ACDB}" sibTransId="{4B927A8A-2C5B-47B3-ACCD-C7271EBDC794}"/>
    <dgm:cxn modelId="{64BAFFEB-A0FA-4ECC-A6A6-968D71B72637}" type="presOf" srcId="{356C53C3-3DAE-4891-A066-76F2CB00E36F}" destId="{E21CFE63-E47D-47A9-94D5-52EC2986F559}" srcOrd="0" destOrd="0" presId="urn:microsoft.com/office/officeart/2008/layout/AscendingPictureAccentProcess"/>
    <dgm:cxn modelId="{1EBBFDC4-39C0-47D9-852C-E90969E45A15}" srcId="{20138F59-52C7-44D6-BBD8-36008CF8C561}" destId="{466E67F6-CA63-4ABC-8DE9-20DEEF8BE3CA}" srcOrd="1" destOrd="0" parTransId="{9FEEBE6E-0638-4382-98DC-2F11D8E7A307}" sibTransId="{BDEA3A6B-6AF4-4540-8C2F-E73739A445AC}"/>
    <dgm:cxn modelId="{11DDE686-BEE7-47C7-AE98-1D556A98C43E}" srcId="{20138F59-52C7-44D6-BBD8-36008CF8C561}" destId="{996588BA-9C73-495E-8622-A6CDC6D3FE30}" srcOrd="0" destOrd="0" parTransId="{E1097650-965E-4FF9-8892-3402EF8FF12F}" sibTransId="{5CAFEBD7-A66D-42D9-BD02-77604617E442}"/>
    <dgm:cxn modelId="{A3877152-E157-43E8-B73F-AB9049051577}" type="presOf" srcId="{996588BA-9C73-495E-8622-A6CDC6D3FE30}" destId="{FDAACDDF-E02F-4534-8ADC-B2E10784D6A6}" srcOrd="0" destOrd="0" presId="urn:microsoft.com/office/officeart/2008/layout/AscendingPictureAccentProcess"/>
    <dgm:cxn modelId="{F62AF0F2-A728-4CA2-907F-BF212567E100}" type="presOf" srcId="{837E4854-21C3-4F4C-A819-7D16407AB051}" destId="{98BFEAD5-331A-417A-8AD5-BF9B706B1FE6}" srcOrd="0" destOrd="0" presId="urn:microsoft.com/office/officeart/2008/layout/AscendingPictureAccentProcess"/>
    <dgm:cxn modelId="{69925D62-0310-42BC-9F50-86E70C583BDC}" srcId="{20138F59-52C7-44D6-BBD8-36008CF8C561}" destId="{0FD8D7B2-5091-44F2-839A-C7DCF3065292}" srcOrd="2" destOrd="0" parTransId="{66A39353-D168-4205-BD03-84765157CC93}" sibTransId="{837E4854-21C3-4F4C-A819-7D16407AB051}"/>
    <dgm:cxn modelId="{484C9DFD-4354-4B08-AC02-ED03D8435361}" type="presOf" srcId="{04DD9AC9-3241-4CE1-8FED-99951EDF236B}" destId="{C3D3F4F6-4705-4F9C-8D92-60FC55B36D0E}" srcOrd="0" destOrd="0" presId="urn:microsoft.com/office/officeart/2008/layout/AscendingPictureAccentProcess"/>
    <dgm:cxn modelId="{1B401DA7-0D37-4ABD-8C82-1BD453348280}" type="presOf" srcId="{6AD50899-10CC-4A11-8527-EF39E79B788C}" destId="{A3B698C0-B35D-466A-8B40-5726BE717F39}" srcOrd="0" destOrd="0" presId="urn:microsoft.com/office/officeart/2008/layout/AscendingPictureAccentProcess"/>
    <dgm:cxn modelId="{D8D9F914-3898-48D9-9A83-B66B3BCB4086}" type="presOf" srcId="{4B927A8A-2C5B-47B3-ACCD-C7271EBDC794}" destId="{9E72AD1A-6143-440F-A2B1-4812749FA632}" srcOrd="0" destOrd="0" presId="urn:microsoft.com/office/officeart/2008/layout/AscendingPictureAccentProcess"/>
    <dgm:cxn modelId="{D3E828A7-FA51-44ED-BEE0-ED4CD9417F50}" type="presOf" srcId="{469DB05D-D1DD-45B3-A9A2-F5CC61AF1A07}" destId="{904ACCFA-2FF7-4C86-918E-59D5D5FE091F}" srcOrd="0" destOrd="0" presId="urn:microsoft.com/office/officeart/2008/layout/AscendingPictureAccentProcess"/>
    <dgm:cxn modelId="{77395106-A2EC-4AD5-91F1-0FC3E524FD07}" srcId="{20138F59-52C7-44D6-BBD8-36008CF8C561}" destId="{356C53C3-3DAE-4891-A066-76F2CB00E36F}" srcOrd="4" destOrd="0" parTransId="{01F30F39-067C-42A9-B7CE-A26AB61EF945}" sibTransId="{6AD50899-10CC-4A11-8527-EF39E79B788C}"/>
    <dgm:cxn modelId="{815522E3-36FC-4783-AA54-41B9B384F7DE}" type="presOf" srcId="{466E67F6-CA63-4ABC-8DE9-20DEEF8BE3CA}" destId="{7BE5C84D-9FE2-4CBC-8A29-EEAA2D022F67}" srcOrd="0" destOrd="0" presId="urn:microsoft.com/office/officeart/2008/layout/AscendingPictureAccentProcess"/>
    <dgm:cxn modelId="{C39DC101-9910-4364-8B06-A4A2089BB90E}" type="presOf" srcId="{20138F59-52C7-44D6-BBD8-36008CF8C561}" destId="{771F526B-035E-428E-BB30-19AC446F1143}" srcOrd="0" destOrd="0" presId="urn:microsoft.com/office/officeart/2008/layout/AscendingPictureAccentProcess"/>
    <dgm:cxn modelId="{DF18ADD7-D406-4978-A5C4-762FD2542D95}" type="presOf" srcId="{FA410CF5-C2EB-4496-A762-05BA67FBF15D}" destId="{484F8B4A-6FB8-4D12-9F58-1AD835F0AE2B}" srcOrd="0" destOrd="0" presId="urn:microsoft.com/office/officeart/2008/layout/AscendingPictureAccentProcess"/>
    <dgm:cxn modelId="{06381169-2FA3-4D81-AD14-ACA8ABAC2471}" type="presParOf" srcId="{771F526B-035E-428E-BB30-19AC446F1143}" destId="{A46FB0C3-6D85-4048-804F-673F88F68482}" srcOrd="0" destOrd="0" presId="urn:microsoft.com/office/officeart/2008/layout/AscendingPictureAccentProcess"/>
    <dgm:cxn modelId="{4CB4885F-F3CC-416E-B619-B1A9FB84F22A}" type="presParOf" srcId="{771F526B-035E-428E-BB30-19AC446F1143}" destId="{A5E2BA59-E8E4-44C3-B632-10F84AFF6328}" srcOrd="1" destOrd="0" presId="urn:microsoft.com/office/officeart/2008/layout/AscendingPictureAccentProcess"/>
    <dgm:cxn modelId="{F0200BFB-18A4-4A4C-95CF-EA70E2CEE50B}" type="presParOf" srcId="{771F526B-035E-428E-BB30-19AC446F1143}" destId="{EB389743-A212-4FE8-AF8B-9CDECF2D9F08}" srcOrd="2" destOrd="0" presId="urn:microsoft.com/office/officeart/2008/layout/AscendingPictureAccentProcess"/>
    <dgm:cxn modelId="{CCBDA125-53D9-4A84-ADA8-321DFE74BF00}" type="presParOf" srcId="{771F526B-035E-428E-BB30-19AC446F1143}" destId="{586DCDD9-F43F-45CB-BE4A-472BCEDF23F1}" srcOrd="3" destOrd="0" presId="urn:microsoft.com/office/officeart/2008/layout/AscendingPictureAccentProcess"/>
    <dgm:cxn modelId="{800BE9FE-E4A8-4274-A49F-0E6FE5F7DFFB}" type="presParOf" srcId="{771F526B-035E-428E-BB30-19AC446F1143}" destId="{D8BA6351-28F8-426B-BA13-334D86CD64DD}" srcOrd="4" destOrd="0" presId="urn:microsoft.com/office/officeart/2008/layout/AscendingPictureAccentProcess"/>
    <dgm:cxn modelId="{9CCF832D-B29F-4BD0-ABF8-0A79727607B3}" type="presParOf" srcId="{771F526B-035E-428E-BB30-19AC446F1143}" destId="{F5FF53C7-E0F7-454F-AF96-1D7ED9E0780B}" srcOrd="5" destOrd="0" presId="urn:microsoft.com/office/officeart/2008/layout/AscendingPictureAccentProcess"/>
    <dgm:cxn modelId="{C614576D-277C-4285-8C03-B8EB1BAED5C2}" type="presParOf" srcId="{771F526B-035E-428E-BB30-19AC446F1143}" destId="{564631F9-A800-4E17-AB02-BB1C10299729}" srcOrd="6" destOrd="0" presId="urn:microsoft.com/office/officeart/2008/layout/AscendingPictureAccentProcess"/>
    <dgm:cxn modelId="{F1D61E9B-9B1B-4282-9AE3-BEE3F3061234}" type="presParOf" srcId="{771F526B-035E-428E-BB30-19AC446F1143}" destId="{87D4D936-DD27-434F-8F82-25D8966DCB77}" srcOrd="7" destOrd="0" presId="urn:microsoft.com/office/officeart/2008/layout/AscendingPictureAccentProcess"/>
    <dgm:cxn modelId="{176B7287-E128-4013-9D77-34ECEF4B8CBB}" type="presParOf" srcId="{771F526B-035E-428E-BB30-19AC446F1143}" destId="{7B761BCB-4E95-4CCD-9115-94D50D4214A3}" srcOrd="8" destOrd="0" presId="urn:microsoft.com/office/officeart/2008/layout/AscendingPictureAccentProcess"/>
    <dgm:cxn modelId="{0ECD3A05-0E74-4758-BE8E-3E1CF35838CD}" type="presParOf" srcId="{771F526B-035E-428E-BB30-19AC446F1143}" destId="{B06234C3-6633-4F6F-A42B-1F74C04DB86C}" srcOrd="9" destOrd="0" presId="urn:microsoft.com/office/officeart/2008/layout/AscendingPictureAccentProcess"/>
    <dgm:cxn modelId="{5B99F3DC-A465-40F8-9C00-77473C4C2CDE}" type="presParOf" srcId="{771F526B-035E-428E-BB30-19AC446F1143}" destId="{051F3879-CB2A-4148-A968-926A8B7642F2}" srcOrd="10" destOrd="0" presId="urn:microsoft.com/office/officeart/2008/layout/AscendingPictureAccentProcess"/>
    <dgm:cxn modelId="{89F55178-E9A6-4DA2-A91F-DE5478345FC3}" type="presParOf" srcId="{771F526B-035E-428E-BB30-19AC446F1143}" destId="{6CAE5996-376C-49F5-9D6D-C8C332E9C97F}" srcOrd="11" destOrd="0" presId="urn:microsoft.com/office/officeart/2008/layout/AscendingPictureAccentProcess"/>
    <dgm:cxn modelId="{943A7B54-8550-4D45-BACE-D1BD4C85AF16}" type="presParOf" srcId="{771F526B-035E-428E-BB30-19AC446F1143}" destId="{5FA6AB74-B042-4231-B434-15AB25A5BAB0}" srcOrd="12" destOrd="0" presId="urn:microsoft.com/office/officeart/2008/layout/AscendingPictureAccentProcess"/>
    <dgm:cxn modelId="{DD1F610A-039C-4E37-8CC4-3A3E1E3742ED}" type="presParOf" srcId="{771F526B-035E-428E-BB30-19AC446F1143}" destId="{1B01AF4B-34A9-44D9-9F03-9C208B0C3187}" srcOrd="13" destOrd="0" presId="urn:microsoft.com/office/officeart/2008/layout/AscendingPictureAccentProcess"/>
    <dgm:cxn modelId="{313DD18B-E173-44FF-853F-AA7CCAC9F3C7}" type="presParOf" srcId="{771F526B-035E-428E-BB30-19AC446F1143}" destId="{9976CD19-569C-45A5-BD56-94A621F7D208}" srcOrd="14" destOrd="0" presId="urn:microsoft.com/office/officeart/2008/layout/AscendingPictureAccentProcess"/>
    <dgm:cxn modelId="{8DE97701-13A4-469D-81A9-4D7DA9673107}" type="presParOf" srcId="{771F526B-035E-428E-BB30-19AC446F1143}" destId="{E2DC2F74-3EBC-4232-A6C1-8D0C53A79183}" srcOrd="15" destOrd="0" presId="urn:microsoft.com/office/officeart/2008/layout/AscendingPictureAccentProcess"/>
    <dgm:cxn modelId="{7A60E47D-1429-4145-96F6-16B3461EF29D}" type="presParOf" srcId="{771F526B-035E-428E-BB30-19AC446F1143}" destId="{DBA97332-A71E-4828-AFED-751FB5C2C9D5}" srcOrd="16" destOrd="0" presId="urn:microsoft.com/office/officeart/2008/layout/AscendingPictureAccentProcess"/>
    <dgm:cxn modelId="{11DB6BE9-6D50-4ED5-B6DB-450CBB98D81B}" type="presParOf" srcId="{771F526B-035E-428E-BB30-19AC446F1143}" destId="{FDAACDDF-E02F-4534-8ADC-B2E10784D6A6}" srcOrd="17" destOrd="0" presId="urn:microsoft.com/office/officeart/2008/layout/AscendingPictureAccentProcess"/>
    <dgm:cxn modelId="{DABC1468-37D1-4B61-A440-1AEADE2AE8ED}" type="presParOf" srcId="{771F526B-035E-428E-BB30-19AC446F1143}" destId="{71A67E2A-54B7-4A02-A8B8-DCCB23BC8917}" srcOrd="18" destOrd="0" presId="urn:microsoft.com/office/officeart/2008/layout/AscendingPictureAccentProcess"/>
    <dgm:cxn modelId="{C6179686-4C0C-4CA5-969F-230C3C6686B7}" type="presParOf" srcId="{71A67E2A-54B7-4A02-A8B8-DCCB23BC8917}" destId="{173B86FD-1E6A-462C-9498-EA405BCEA9D6}" srcOrd="0" destOrd="0" presId="urn:microsoft.com/office/officeart/2008/layout/AscendingPictureAccentProcess"/>
    <dgm:cxn modelId="{11BEE977-7B06-45CB-BADC-28B2312B0D2D}" type="presParOf" srcId="{771F526B-035E-428E-BB30-19AC446F1143}" destId="{7BE5C84D-9FE2-4CBC-8A29-EEAA2D022F67}" srcOrd="19" destOrd="0" presId="urn:microsoft.com/office/officeart/2008/layout/AscendingPictureAccentProcess"/>
    <dgm:cxn modelId="{23E84C8F-7D17-47EF-B7E4-8373C6FAEF5E}" type="presParOf" srcId="{771F526B-035E-428E-BB30-19AC446F1143}" destId="{377F8DC6-795D-4628-903F-D6D8ABD7959C}" srcOrd="20" destOrd="0" presId="urn:microsoft.com/office/officeart/2008/layout/AscendingPictureAccentProcess"/>
    <dgm:cxn modelId="{7FA91D04-4EEF-4F17-997E-8E3341D24704}" type="presParOf" srcId="{377F8DC6-795D-4628-903F-D6D8ABD7959C}" destId="{CA49C27C-0676-454F-9689-715A7B58403B}" srcOrd="0" destOrd="0" presId="urn:microsoft.com/office/officeart/2008/layout/AscendingPictureAccentProcess"/>
    <dgm:cxn modelId="{75CDA6DD-E760-4C97-8540-3F7CD8A2B382}" type="presParOf" srcId="{771F526B-035E-428E-BB30-19AC446F1143}" destId="{187F35B6-AA03-4575-A7B4-6E827884A530}" srcOrd="21" destOrd="0" presId="urn:microsoft.com/office/officeart/2008/layout/AscendingPictureAccentProcess"/>
    <dgm:cxn modelId="{1B84337A-B716-4906-9FD8-8E28A1E91BA8}" type="presParOf" srcId="{771F526B-035E-428E-BB30-19AC446F1143}" destId="{C5A8C53D-CAE0-4230-984B-C1E55F61407F}" srcOrd="22" destOrd="0" presId="urn:microsoft.com/office/officeart/2008/layout/AscendingPictureAccentProcess"/>
    <dgm:cxn modelId="{B168B99D-EE23-474D-8D87-BC499F2AFA9F}" type="presParOf" srcId="{C5A8C53D-CAE0-4230-984B-C1E55F61407F}" destId="{98BFEAD5-331A-417A-8AD5-BF9B706B1FE6}" srcOrd="0" destOrd="0" presId="urn:microsoft.com/office/officeart/2008/layout/AscendingPictureAccentProcess"/>
    <dgm:cxn modelId="{A7DA37B2-5B77-4F23-BD7C-D1496EBD452D}" type="presParOf" srcId="{771F526B-035E-428E-BB30-19AC446F1143}" destId="{484F8B4A-6FB8-4D12-9F58-1AD835F0AE2B}" srcOrd="23" destOrd="0" presId="urn:microsoft.com/office/officeart/2008/layout/AscendingPictureAccentProcess"/>
    <dgm:cxn modelId="{10C207DE-0E35-402E-BEB9-B566A314E1C1}" type="presParOf" srcId="{771F526B-035E-428E-BB30-19AC446F1143}" destId="{A1E44496-BF12-496B-A77B-875F31746213}" srcOrd="24" destOrd="0" presId="urn:microsoft.com/office/officeart/2008/layout/AscendingPictureAccentProcess"/>
    <dgm:cxn modelId="{C0CA8057-C421-43F5-A319-7DA4C76E1697}" type="presParOf" srcId="{A1E44496-BF12-496B-A77B-875F31746213}" destId="{904ACCFA-2FF7-4C86-918E-59D5D5FE091F}" srcOrd="0" destOrd="0" presId="urn:microsoft.com/office/officeart/2008/layout/AscendingPictureAccentProcess"/>
    <dgm:cxn modelId="{C73E1576-2E09-494C-B163-D47B2D42D24C}" type="presParOf" srcId="{771F526B-035E-428E-BB30-19AC446F1143}" destId="{E21CFE63-E47D-47A9-94D5-52EC2986F559}" srcOrd="25" destOrd="0" presId="urn:microsoft.com/office/officeart/2008/layout/AscendingPictureAccentProcess"/>
    <dgm:cxn modelId="{AEBE54F2-1BEF-45E8-B64E-B03353E58375}" type="presParOf" srcId="{771F526B-035E-428E-BB30-19AC446F1143}" destId="{B5778D54-4C89-4439-B169-66C006D8CE57}" srcOrd="26" destOrd="0" presId="urn:microsoft.com/office/officeart/2008/layout/AscendingPictureAccentProcess"/>
    <dgm:cxn modelId="{145958E1-97B6-466E-B9B0-AAF88FE0E377}" type="presParOf" srcId="{B5778D54-4C89-4439-B169-66C006D8CE57}" destId="{A3B698C0-B35D-466A-8B40-5726BE717F39}" srcOrd="0" destOrd="0" presId="urn:microsoft.com/office/officeart/2008/layout/AscendingPictureAccentProcess"/>
    <dgm:cxn modelId="{5D2293CA-6B4E-4017-9554-137AEE7FE3EB}" type="presParOf" srcId="{771F526B-035E-428E-BB30-19AC446F1143}" destId="{C3D3F4F6-4705-4F9C-8D92-60FC55B36D0E}" srcOrd="27" destOrd="0" presId="urn:microsoft.com/office/officeart/2008/layout/AscendingPictureAccentProcess"/>
    <dgm:cxn modelId="{6ECCF173-6D86-4518-A531-3603775A18BF}" type="presParOf" srcId="{771F526B-035E-428E-BB30-19AC446F1143}" destId="{BCA79CA9-F91F-4D50-87CD-D76DF91713C5}" srcOrd="28" destOrd="0" presId="urn:microsoft.com/office/officeart/2008/layout/AscendingPictureAccentProcess"/>
    <dgm:cxn modelId="{74F13122-5BC1-4C28-B94A-F3B87F499DBB}" type="presParOf" srcId="{BCA79CA9-F91F-4D50-87CD-D76DF91713C5}" destId="{9E72AD1A-6143-440F-A2B1-4812749FA632}"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0138F59-52C7-44D6-BBD8-36008CF8C561}" type="doc">
      <dgm:prSet loTypeId="urn:microsoft.com/office/officeart/2008/layout/AscendingPictureAccentProcess" loCatId="picture" qsTypeId="urn:microsoft.com/office/officeart/2005/8/quickstyle/simple1" qsCatId="simple" csTypeId="urn:microsoft.com/office/officeart/2005/8/colors/accent3_2" csCatId="accent3" phldr="1"/>
      <dgm:spPr/>
      <dgm:t>
        <a:bodyPr/>
        <a:lstStyle/>
        <a:p>
          <a:endParaRPr lang="es-EC"/>
        </a:p>
      </dgm:t>
    </dgm:pt>
    <dgm:pt modelId="{996588BA-9C73-495E-8622-A6CDC6D3FE30}">
      <dgm:prSet phldrT="[Texto]" custT="1"/>
      <dgm:spPr/>
      <dgm:t>
        <a:bodyPr/>
        <a:lstStyle/>
        <a:p>
          <a:r>
            <a:rPr lang="en-US" sz="1400" dirty="0" smtClean="0"/>
            <a:t>CORTE</a:t>
          </a:r>
          <a:endParaRPr lang="es-EC" sz="1400" dirty="0"/>
        </a:p>
      </dgm:t>
    </dgm:pt>
    <dgm:pt modelId="{E1097650-965E-4FF9-8892-3402EF8FF12F}" type="parTrans" cxnId="{11DDE686-BEE7-47C7-AE98-1D556A98C43E}">
      <dgm:prSet/>
      <dgm:spPr/>
      <dgm:t>
        <a:bodyPr/>
        <a:lstStyle/>
        <a:p>
          <a:endParaRPr lang="es-EC" sz="2400"/>
        </a:p>
      </dgm:t>
    </dgm:pt>
    <dgm:pt modelId="{5CAFEBD7-A66D-42D9-BD02-77604617E442}" type="sibTrans" cxnId="{11DDE686-BEE7-47C7-AE98-1D556A98C43E}">
      <dgm:prSet/>
      <dgm:spPr>
        <a:blipFill rotWithShape="1">
          <a:blip xmlns:r="http://schemas.openxmlformats.org/officeDocument/2006/relationships" r:embed="rId1"/>
          <a:stretch>
            <a:fillRect/>
          </a:stretch>
        </a:blipFill>
      </dgm:spPr>
      <dgm:t>
        <a:bodyPr/>
        <a:lstStyle/>
        <a:p>
          <a:endParaRPr lang="es-EC" sz="2400"/>
        </a:p>
      </dgm:t>
    </dgm:pt>
    <dgm:pt modelId="{FA410CF5-C2EB-4496-A762-05BA67FBF15D}">
      <dgm:prSet phldrT="[Texto]" custT="1"/>
      <dgm:spPr/>
      <dgm:t>
        <a:bodyPr/>
        <a:lstStyle/>
        <a:p>
          <a:r>
            <a:rPr lang="en-US" sz="1400" dirty="0" smtClean="0"/>
            <a:t>MARCA DE CENTROS</a:t>
          </a:r>
          <a:endParaRPr lang="es-EC" sz="1400" dirty="0"/>
        </a:p>
      </dgm:t>
    </dgm:pt>
    <dgm:pt modelId="{902A6147-2283-43BD-BC9C-278ACF62703E}" type="parTrans" cxnId="{704F203E-B1C7-4431-BD57-4143DB657D6F}">
      <dgm:prSet/>
      <dgm:spPr/>
      <dgm:t>
        <a:bodyPr/>
        <a:lstStyle/>
        <a:p>
          <a:endParaRPr lang="es-EC" sz="2400"/>
        </a:p>
      </dgm:t>
    </dgm:pt>
    <dgm:pt modelId="{469DB05D-D1DD-45B3-A9A2-F5CC61AF1A07}" type="sibTrans" cxnId="{704F203E-B1C7-4431-BD57-4143DB657D6F}">
      <dgm:prSet/>
      <dgm:spPr>
        <a:blipFill rotWithShape="1">
          <a:blip xmlns:r="http://schemas.openxmlformats.org/officeDocument/2006/relationships" r:embed="rId2"/>
          <a:stretch>
            <a:fillRect/>
          </a:stretch>
        </a:blipFill>
      </dgm:spPr>
      <dgm:t>
        <a:bodyPr/>
        <a:lstStyle/>
        <a:p>
          <a:endParaRPr lang="es-EC" sz="2400"/>
        </a:p>
      </dgm:t>
    </dgm:pt>
    <dgm:pt modelId="{0FD8D7B2-5091-44F2-839A-C7DCF3065292}">
      <dgm:prSet phldrT="[Texto]" custT="1"/>
      <dgm:spPr/>
      <dgm:t>
        <a:bodyPr/>
        <a:lstStyle/>
        <a:p>
          <a:r>
            <a:rPr lang="en-US" sz="1400" dirty="0" smtClean="0"/>
            <a:t>REMOCIÓN DE ARISTAS</a:t>
          </a:r>
          <a:endParaRPr lang="es-EC" sz="1400" dirty="0"/>
        </a:p>
      </dgm:t>
    </dgm:pt>
    <dgm:pt modelId="{66A39353-D168-4205-BD03-84765157CC93}" type="parTrans" cxnId="{69925D62-0310-42BC-9F50-86E70C583BDC}">
      <dgm:prSet/>
      <dgm:spPr/>
      <dgm:t>
        <a:bodyPr/>
        <a:lstStyle/>
        <a:p>
          <a:endParaRPr lang="es-EC" sz="2400"/>
        </a:p>
      </dgm:t>
    </dgm:pt>
    <dgm:pt modelId="{837E4854-21C3-4F4C-A819-7D16407AB051}" type="sibTrans" cxnId="{69925D62-0310-42BC-9F50-86E70C583BDC}">
      <dgm:prSet/>
      <dgm:spPr>
        <a:blipFill rotWithShape="1">
          <a:blip xmlns:r="http://schemas.openxmlformats.org/officeDocument/2006/relationships" r:embed="rId3"/>
          <a:stretch>
            <a:fillRect/>
          </a:stretch>
        </a:blipFill>
      </dgm:spPr>
      <dgm:t>
        <a:bodyPr/>
        <a:lstStyle/>
        <a:p>
          <a:endParaRPr lang="es-EC" sz="2400"/>
        </a:p>
      </dgm:t>
    </dgm:pt>
    <dgm:pt modelId="{356C53C3-3DAE-4891-A066-76F2CB00E36F}">
      <dgm:prSet phldrT="[Texto]" custT="1"/>
      <dgm:spPr/>
      <dgm:t>
        <a:bodyPr/>
        <a:lstStyle/>
        <a:p>
          <a:r>
            <a:rPr lang="en-US" sz="1400" dirty="0" smtClean="0"/>
            <a:t>TALADRADO</a:t>
          </a:r>
          <a:endParaRPr lang="es-EC" sz="1400" dirty="0"/>
        </a:p>
      </dgm:t>
    </dgm:pt>
    <dgm:pt modelId="{01F30F39-067C-42A9-B7CE-A26AB61EF945}" type="parTrans" cxnId="{77395106-A2EC-4AD5-91F1-0FC3E524FD07}">
      <dgm:prSet/>
      <dgm:spPr/>
      <dgm:t>
        <a:bodyPr/>
        <a:lstStyle/>
        <a:p>
          <a:endParaRPr lang="es-EC" sz="2400"/>
        </a:p>
      </dgm:t>
    </dgm:pt>
    <dgm:pt modelId="{6AD50899-10CC-4A11-8527-EF39E79B788C}" type="sibTrans" cxnId="{77395106-A2EC-4AD5-91F1-0FC3E524FD07}">
      <dgm:prSet/>
      <dgm:spPr>
        <a:blipFill rotWithShape="1">
          <a:blip xmlns:r="http://schemas.openxmlformats.org/officeDocument/2006/relationships" r:embed="rId4"/>
          <a:stretch>
            <a:fillRect/>
          </a:stretch>
        </a:blipFill>
      </dgm:spPr>
      <dgm:t>
        <a:bodyPr/>
        <a:lstStyle/>
        <a:p>
          <a:endParaRPr lang="es-EC" sz="2400"/>
        </a:p>
      </dgm:t>
    </dgm:pt>
    <dgm:pt modelId="{466E67F6-CA63-4ABC-8DE9-20DEEF8BE3CA}">
      <dgm:prSet phldrT="[Texto]" custT="1"/>
      <dgm:spPr/>
      <dgm:t>
        <a:bodyPr/>
        <a:lstStyle/>
        <a:p>
          <a:r>
            <a:rPr lang="en-US" sz="1400" dirty="0" smtClean="0"/>
            <a:t>VERIFICACIÓN DE MEDIDAS</a:t>
          </a:r>
          <a:endParaRPr lang="es-EC" sz="1400" dirty="0"/>
        </a:p>
      </dgm:t>
    </dgm:pt>
    <dgm:pt modelId="{9FEEBE6E-0638-4382-98DC-2F11D8E7A307}" type="parTrans" cxnId="{1EBBFDC4-39C0-47D9-852C-E90969E45A15}">
      <dgm:prSet/>
      <dgm:spPr/>
      <dgm:t>
        <a:bodyPr/>
        <a:lstStyle/>
        <a:p>
          <a:endParaRPr lang="es-EC" sz="2400"/>
        </a:p>
      </dgm:t>
    </dgm:pt>
    <dgm:pt modelId="{BDEA3A6B-6AF4-4540-8C2F-E73739A445AC}" type="sibTrans" cxnId="{1EBBFDC4-39C0-47D9-852C-E90969E45A15}">
      <dgm:prSet/>
      <dgm:spPr>
        <a:blipFill rotWithShape="1">
          <a:blip xmlns:r="http://schemas.openxmlformats.org/officeDocument/2006/relationships" r:embed="rId5"/>
          <a:stretch>
            <a:fillRect/>
          </a:stretch>
        </a:blipFill>
      </dgm:spPr>
      <dgm:t>
        <a:bodyPr/>
        <a:lstStyle/>
        <a:p>
          <a:endParaRPr lang="es-EC" sz="2400"/>
        </a:p>
      </dgm:t>
    </dgm:pt>
    <dgm:pt modelId="{771F526B-035E-428E-BB30-19AC446F1143}" type="pres">
      <dgm:prSet presAssocID="{20138F59-52C7-44D6-BBD8-36008CF8C561}" presName="Name0" presStyleCnt="0">
        <dgm:presLayoutVars>
          <dgm:chMax val="7"/>
          <dgm:chPref val="7"/>
          <dgm:dir/>
        </dgm:presLayoutVars>
      </dgm:prSet>
      <dgm:spPr/>
      <dgm:t>
        <a:bodyPr/>
        <a:lstStyle/>
        <a:p>
          <a:endParaRPr lang="es-EC"/>
        </a:p>
      </dgm:t>
    </dgm:pt>
    <dgm:pt modelId="{A46FB0C3-6D85-4048-804F-673F88F68482}" type="pres">
      <dgm:prSet presAssocID="{20138F59-52C7-44D6-BBD8-36008CF8C561}" presName="dot1" presStyleLbl="alignNode1" presStyleIdx="0" presStyleCnt="15"/>
      <dgm:spPr/>
      <dgm:t>
        <a:bodyPr/>
        <a:lstStyle/>
        <a:p>
          <a:endParaRPr lang="es-EC"/>
        </a:p>
      </dgm:t>
    </dgm:pt>
    <dgm:pt modelId="{A5E2BA59-E8E4-44C3-B632-10F84AFF6328}" type="pres">
      <dgm:prSet presAssocID="{20138F59-52C7-44D6-BBD8-36008CF8C561}" presName="dot2" presStyleLbl="alignNode1" presStyleIdx="1" presStyleCnt="15"/>
      <dgm:spPr/>
      <dgm:t>
        <a:bodyPr/>
        <a:lstStyle/>
        <a:p>
          <a:endParaRPr lang="es-EC"/>
        </a:p>
      </dgm:t>
    </dgm:pt>
    <dgm:pt modelId="{EB389743-A212-4FE8-AF8B-9CDECF2D9F08}" type="pres">
      <dgm:prSet presAssocID="{20138F59-52C7-44D6-BBD8-36008CF8C561}" presName="dot3" presStyleLbl="alignNode1" presStyleIdx="2" presStyleCnt="15"/>
      <dgm:spPr/>
      <dgm:t>
        <a:bodyPr/>
        <a:lstStyle/>
        <a:p>
          <a:endParaRPr lang="es-EC"/>
        </a:p>
      </dgm:t>
    </dgm:pt>
    <dgm:pt modelId="{586DCDD9-F43F-45CB-BE4A-472BCEDF23F1}" type="pres">
      <dgm:prSet presAssocID="{20138F59-52C7-44D6-BBD8-36008CF8C561}" presName="dot4" presStyleLbl="alignNode1" presStyleIdx="3" presStyleCnt="15"/>
      <dgm:spPr/>
      <dgm:t>
        <a:bodyPr/>
        <a:lstStyle/>
        <a:p>
          <a:endParaRPr lang="es-EC"/>
        </a:p>
      </dgm:t>
    </dgm:pt>
    <dgm:pt modelId="{D8BA6351-28F8-426B-BA13-334D86CD64DD}" type="pres">
      <dgm:prSet presAssocID="{20138F59-52C7-44D6-BBD8-36008CF8C561}" presName="dot5" presStyleLbl="alignNode1" presStyleIdx="4" presStyleCnt="15"/>
      <dgm:spPr/>
      <dgm:t>
        <a:bodyPr/>
        <a:lstStyle/>
        <a:p>
          <a:endParaRPr lang="es-EC"/>
        </a:p>
      </dgm:t>
    </dgm:pt>
    <dgm:pt modelId="{F5FF53C7-E0F7-454F-AF96-1D7ED9E0780B}" type="pres">
      <dgm:prSet presAssocID="{20138F59-52C7-44D6-BBD8-36008CF8C561}" presName="dot6" presStyleLbl="alignNode1" presStyleIdx="5" presStyleCnt="15"/>
      <dgm:spPr/>
      <dgm:t>
        <a:bodyPr/>
        <a:lstStyle/>
        <a:p>
          <a:endParaRPr lang="es-EC"/>
        </a:p>
      </dgm:t>
    </dgm:pt>
    <dgm:pt modelId="{564631F9-A800-4E17-AB02-BB1C10299729}" type="pres">
      <dgm:prSet presAssocID="{20138F59-52C7-44D6-BBD8-36008CF8C561}" presName="dot7" presStyleLbl="alignNode1" presStyleIdx="6" presStyleCnt="15"/>
      <dgm:spPr/>
      <dgm:t>
        <a:bodyPr/>
        <a:lstStyle/>
        <a:p>
          <a:endParaRPr lang="es-EC"/>
        </a:p>
      </dgm:t>
    </dgm:pt>
    <dgm:pt modelId="{87D4D936-DD27-434F-8F82-25D8966DCB77}" type="pres">
      <dgm:prSet presAssocID="{20138F59-52C7-44D6-BBD8-36008CF8C561}" presName="dot8" presStyleLbl="alignNode1" presStyleIdx="7" presStyleCnt="15"/>
      <dgm:spPr/>
      <dgm:t>
        <a:bodyPr/>
        <a:lstStyle/>
        <a:p>
          <a:endParaRPr lang="es-EC"/>
        </a:p>
      </dgm:t>
    </dgm:pt>
    <dgm:pt modelId="{051F3879-CB2A-4148-A968-926A8B7642F2}" type="pres">
      <dgm:prSet presAssocID="{20138F59-52C7-44D6-BBD8-36008CF8C561}" presName="dotArrow1" presStyleLbl="alignNode1" presStyleIdx="8" presStyleCnt="15"/>
      <dgm:spPr/>
      <dgm:t>
        <a:bodyPr/>
        <a:lstStyle/>
        <a:p>
          <a:endParaRPr lang="es-EC"/>
        </a:p>
      </dgm:t>
    </dgm:pt>
    <dgm:pt modelId="{6CAE5996-376C-49F5-9D6D-C8C332E9C97F}" type="pres">
      <dgm:prSet presAssocID="{20138F59-52C7-44D6-BBD8-36008CF8C561}" presName="dotArrow2" presStyleLbl="alignNode1" presStyleIdx="9" presStyleCnt="15"/>
      <dgm:spPr/>
      <dgm:t>
        <a:bodyPr/>
        <a:lstStyle/>
        <a:p>
          <a:endParaRPr lang="es-EC"/>
        </a:p>
      </dgm:t>
    </dgm:pt>
    <dgm:pt modelId="{5FA6AB74-B042-4231-B434-15AB25A5BAB0}" type="pres">
      <dgm:prSet presAssocID="{20138F59-52C7-44D6-BBD8-36008CF8C561}" presName="dotArrow3" presStyleLbl="alignNode1" presStyleIdx="10" presStyleCnt="15"/>
      <dgm:spPr/>
      <dgm:t>
        <a:bodyPr/>
        <a:lstStyle/>
        <a:p>
          <a:endParaRPr lang="es-EC"/>
        </a:p>
      </dgm:t>
    </dgm:pt>
    <dgm:pt modelId="{1B01AF4B-34A9-44D9-9F03-9C208B0C3187}" type="pres">
      <dgm:prSet presAssocID="{20138F59-52C7-44D6-BBD8-36008CF8C561}" presName="dotArrow4" presStyleLbl="alignNode1" presStyleIdx="11" presStyleCnt="15"/>
      <dgm:spPr/>
      <dgm:t>
        <a:bodyPr/>
        <a:lstStyle/>
        <a:p>
          <a:endParaRPr lang="es-EC"/>
        </a:p>
      </dgm:t>
    </dgm:pt>
    <dgm:pt modelId="{9976CD19-569C-45A5-BD56-94A621F7D208}" type="pres">
      <dgm:prSet presAssocID="{20138F59-52C7-44D6-BBD8-36008CF8C561}" presName="dotArrow5" presStyleLbl="alignNode1" presStyleIdx="12" presStyleCnt="15"/>
      <dgm:spPr/>
      <dgm:t>
        <a:bodyPr/>
        <a:lstStyle/>
        <a:p>
          <a:endParaRPr lang="es-EC"/>
        </a:p>
      </dgm:t>
    </dgm:pt>
    <dgm:pt modelId="{E2DC2F74-3EBC-4232-A6C1-8D0C53A79183}" type="pres">
      <dgm:prSet presAssocID="{20138F59-52C7-44D6-BBD8-36008CF8C561}" presName="dotArrow6" presStyleLbl="alignNode1" presStyleIdx="13" presStyleCnt="15"/>
      <dgm:spPr/>
      <dgm:t>
        <a:bodyPr/>
        <a:lstStyle/>
        <a:p>
          <a:endParaRPr lang="es-EC"/>
        </a:p>
      </dgm:t>
    </dgm:pt>
    <dgm:pt modelId="{DBA97332-A71E-4828-AFED-751FB5C2C9D5}" type="pres">
      <dgm:prSet presAssocID="{20138F59-52C7-44D6-BBD8-36008CF8C561}" presName="dotArrow7" presStyleLbl="alignNode1" presStyleIdx="14" presStyleCnt="15"/>
      <dgm:spPr/>
      <dgm:t>
        <a:bodyPr/>
        <a:lstStyle/>
        <a:p>
          <a:endParaRPr lang="es-EC"/>
        </a:p>
      </dgm:t>
    </dgm:pt>
    <dgm:pt modelId="{FDAACDDF-E02F-4534-8ADC-B2E10784D6A6}" type="pres">
      <dgm:prSet presAssocID="{996588BA-9C73-495E-8622-A6CDC6D3FE30}" presName="parTx1" presStyleLbl="node1" presStyleIdx="0" presStyleCnt="5" custScaleY="72435" custLinFactNeighborX="1973"/>
      <dgm:spPr/>
      <dgm:t>
        <a:bodyPr/>
        <a:lstStyle/>
        <a:p>
          <a:endParaRPr lang="es-EC"/>
        </a:p>
      </dgm:t>
    </dgm:pt>
    <dgm:pt modelId="{71A67E2A-54B7-4A02-A8B8-DCCB23BC8917}" type="pres">
      <dgm:prSet presAssocID="{5CAFEBD7-A66D-42D9-BD02-77604617E442}" presName="picture1" presStyleCnt="0"/>
      <dgm:spPr/>
      <dgm:t>
        <a:bodyPr/>
        <a:lstStyle/>
        <a:p>
          <a:endParaRPr lang="es-EC"/>
        </a:p>
      </dgm:t>
    </dgm:pt>
    <dgm:pt modelId="{173B86FD-1E6A-462C-9498-EA405BCEA9D6}" type="pres">
      <dgm:prSet presAssocID="{5CAFEBD7-A66D-42D9-BD02-77604617E442}" presName="imageRepeatNode" presStyleLbl="fgImgPlace1" presStyleIdx="0" presStyleCnt="5" custScaleX="123126" custScaleY="123127"/>
      <dgm:spPr/>
      <dgm:t>
        <a:bodyPr/>
        <a:lstStyle/>
        <a:p>
          <a:endParaRPr lang="es-EC"/>
        </a:p>
      </dgm:t>
    </dgm:pt>
    <dgm:pt modelId="{7BE5C84D-9FE2-4CBC-8A29-EEAA2D022F67}" type="pres">
      <dgm:prSet presAssocID="{466E67F6-CA63-4ABC-8DE9-20DEEF8BE3CA}" presName="parTx2" presStyleLbl="node1" presStyleIdx="1" presStyleCnt="5" custLinFactNeighborX="6982"/>
      <dgm:spPr/>
      <dgm:t>
        <a:bodyPr/>
        <a:lstStyle/>
        <a:p>
          <a:endParaRPr lang="es-EC"/>
        </a:p>
      </dgm:t>
    </dgm:pt>
    <dgm:pt modelId="{377F8DC6-795D-4628-903F-D6D8ABD7959C}" type="pres">
      <dgm:prSet presAssocID="{BDEA3A6B-6AF4-4540-8C2F-E73739A445AC}" presName="picture2" presStyleCnt="0"/>
      <dgm:spPr/>
      <dgm:t>
        <a:bodyPr/>
        <a:lstStyle/>
        <a:p>
          <a:endParaRPr lang="es-EC"/>
        </a:p>
      </dgm:t>
    </dgm:pt>
    <dgm:pt modelId="{CA49C27C-0676-454F-9689-715A7B58403B}" type="pres">
      <dgm:prSet presAssocID="{BDEA3A6B-6AF4-4540-8C2F-E73739A445AC}" presName="imageRepeatNode" presStyleLbl="fgImgPlace1" presStyleIdx="1" presStyleCnt="5" custScaleX="123126" custScaleY="123127"/>
      <dgm:spPr/>
      <dgm:t>
        <a:bodyPr/>
        <a:lstStyle/>
        <a:p>
          <a:endParaRPr lang="es-EC"/>
        </a:p>
      </dgm:t>
    </dgm:pt>
    <dgm:pt modelId="{187F35B6-AA03-4575-A7B4-6E827884A530}" type="pres">
      <dgm:prSet presAssocID="{0FD8D7B2-5091-44F2-839A-C7DCF3065292}" presName="parTx3" presStyleLbl="node1" presStyleIdx="2" presStyleCnt="5" custLinFactNeighborX="6982"/>
      <dgm:spPr/>
      <dgm:t>
        <a:bodyPr/>
        <a:lstStyle/>
        <a:p>
          <a:endParaRPr lang="es-EC"/>
        </a:p>
      </dgm:t>
    </dgm:pt>
    <dgm:pt modelId="{C5A8C53D-CAE0-4230-984B-C1E55F61407F}" type="pres">
      <dgm:prSet presAssocID="{837E4854-21C3-4F4C-A819-7D16407AB051}" presName="picture3" presStyleCnt="0"/>
      <dgm:spPr/>
      <dgm:t>
        <a:bodyPr/>
        <a:lstStyle/>
        <a:p>
          <a:endParaRPr lang="es-EC"/>
        </a:p>
      </dgm:t>
    </dgm:pt>
    <dgm:pt modelId="{98BFEAD5-331A-417A-8AD5-BF9B706B1FE6}" type="pres">
      <dgm:prSet presAssocID="{837E4854-21C3-4F4C-A819-7D16407AB051}" presName="imageRepeatNode" presStyleLbl="fgImgPlace1" presStyleIdx="2" presStyleCnt="5" custScaleX="123126" custScaleY="123127"/>
      <dgm:spPr/>
      <dgm:t>
        <a:bodyPr/>
        <a:lstStyle/>
        <a:p>
          <a:endParaRPr lang="es-EC"/>
        </a:p>
      </dgm:t>
    </dgm:pt>
    <dgm:pt modelId="{484F8B4A-6FB8-4D12-9F58-1AD835F0AE2B}" type="pres">
      <dgm:prSet presAssocID="{FA410CF5-C2EB-4496-A762-05BA67FBF15D}" presName="parTx4" presStyleLbl="node1" presStyleIdx="3" presStyleCnt="5" custLinFactNeighborX="6982"/>
      <dgm:spPr/>
      <dgm:t>
        <a:bodyPr/>
        <a:lstStyle/>
        <a:p>
          <a:endParaRPr lang="es-EC"/>
        </a:p>
      </dgm:t>
    </dgm:pt>
    <dgm:pt modelId="{A1E44496-BF12-496B-A77B-875F31746213}" type="pres">
      <dgm:prSet presAssocID="{469DB05D-D1DD-45B3-A9A2-F5CC61AF1A07}" presName="picture4" presStyleCnt="0"/>
      <dgm:spPr/>
      <dgm:t>
        <a:bodyPr/>
        <a:lstStyle/>
        <a:p>
          <a:endParaRPr lang="es-EC"/>
        </a:p>
      </dgm:t>
    </dgm:pt>
    <dgm:pt modelId="{904ACCFA-2FF7-4C86-918E-59D5D5FE091F}" type="pres">
      <dgm:prSet presAssocID="{469DB05D-D1DD-45B3-A9A2-F5CC61AF1A07}" presName="imageRepeatNode" presStyleLbl="fgImgPlace1" presStyleIdx="3" presStyleCnt="5" custScaleX="123126" custScaleY="123127"/>
      <dgm:spPr/>
      <dgm:t>
        <a:bodyPr/>
        <a:lstStyle/>
        <a:p>
          <a:endParaRPr lang="es-EC"/>
        </a:p>
      </dgm:t>
    </dgm:pt>
    <dgm:pt modelId="{E21CFE63-E47D-47A9-94D5-52EC2986F559}" type="pres">
      <dgm:prSet presAssocID="{356C53C3-3DAE-4891-A066-76F2CB00E36F}" presName="parTx5" presStyleLbl="node1" presStyleIdx="4" presStyleCnt="5" custScaleX="91730" custLinFactNeighborX="5529"/>
      <dgm:spPr/>
      <dgm:t>
        <a:bodyPr/>
        <a:lstStyle/>
        <a:p>
          <a:endParaRPr lang="es-EC"/>
        </a:p>
      </dgm:t>
    </dgm:pt>
    <dgm:pt modelId="{B5778D54-4C89-4439-B169-66C006D8CE57}" type="pres">
      <dgm:prSet presAssocID="{6AD50899-10CC-4A11-8527-EF39E79B788C}" presName="picture5" presStyleCnt="0"/>
      <dgm:spPr/>
      <dgm:t>
        <a:bodyPr/>
        <a:lstStyle/>
        <a:p>
          <a:endParaRPr lang="es-EC"/>
        </a:p>
      </dgm:t>
    </dgm:pt>
    <dgm:pt modelId="{A3B698C0-B35D-466A-8B40-5726BE717F39}" type="pres">
      <dgm:prSet presAssocID="{6AD50899-10CC-4A11-8527-EF39E79B788C}" presName="imageRepeatNode" presStyleLbl="fgImgPlace1" presStyleIdx="4" presStyleCnt="5" custScaleX="123126" custScaleY="123127"/>
      <dgm:spPr/>
      <dgm:t>
        <a:bodyPr/>
        <a:lstStyle/>
        <a:p>
          <a:endParaRPr lang="es-EC"/>
        </a:p>
      </dgm:t>
    </dgm:pt>
  </dgm:ptLst>
  <dgm:cxnLst>
    <dgm:cxn modelId="{5A5269AD-E531-477B-AEED-BEDC25DA6C57}" type="presOf" srcId="{BDEA3A6B-6AF4-4540-8C2F-E73739A445AC}" destId="{CA49C27C-0676-454F-9689-715A7B58403B}" srcOrd="0" destOrd="0" presId="urn:microsoft.com/office/officeart/2008/layout/AscendingPictureAccentProcess"/>
    <dgm:cxn modelId="{01F40B5A-ED80-47B6-9E89-2BBC881B77B9}" type="presOf" srcId="{466E67F6-CA63-4ABC-8DE9-20DEEF8BE3CA}" destId="{7BE5C84D-9FE2-4CBC-8A29-EEAA2D022F67}" srcOrd="0" destOrd="0" presId="urn:microsoft.com/office/officeart/2008/layout/AscendingPictureAccentProcess"/>
    <dgm:cxn modelId="{704F203E-B1C7-4431-BD57-4143DB657D6F}" srcId="{20138F59-52C7-44D6-BBD8-36008CF8C561}" destId="{FA410CF5-C2EB-4496-A762-05BA67FBF15D}" srcOrd="3" destOrd="0" parTransId="{902A6147-2283-43BD-BC9C-278ACF62703E}" sibTransId="{469DB05D-D1DD-45B3-A9A2-F5CC61AF1A07}"/>
    <dgm:cxn modelId="{C436364F-31F3-41F7-8BD4-E44C1CA7976C}" type="presOf" srcId="{996588BA-9C73-495E-8622-A6CDC6D3FE30}" destId="{FDAACDDF-E02F-4534-8ADC-B2E10784D6A6}" srcOrd="0" destOrd="0" presId="urn:microsoft.com/office/officeart/2008/layout/AscendingPictureAccentProcess"/>
    <dgm:cxn modelId="{3A1F21B8-95D0-4E7E-BEF8-EEA97F958B3B}" type="presOf" srcId="{0FD8D7B2-5091-44F2-839A-C7DCF3065292}" destId="{187F35B6-AA03-4575-A7B4-6E827884A530}" srcOrd="0" destOrd="0" presId="urn:microsoft.com/office/officeart/2008/layout/AscendingPictureAccentProcess"/>
    <dgm:cxn modelId="{167ED80D-AF56-4357-B16D-9A27884EC301}" type="presOf" srcId="{6AD50899-10CC-4A11-8527-EF39E79B788C}" destId="{A3B698C0-B35D-466A-8B40-5726BE717F39}" srcOrd="0" destOrd="0" presId="urn:microsoft.com/office/officeart/2008/layout/AscendingPictureAccentProcess"/>
    <dgm:cxn modelId="{71A89CB0-6515-4B67-B665-7BC0ED2B5C10}" type="presOf" srcId="{20138F59-52C7-44D6-BBD8-36008CF8C561}" destId="{771F526B-035E-428E-BB30-19AC446F1143}" srcOrd="0" destOrd="0" presId="urn:microsoft.com/office/officeart/2008/layout/AscendingPictureAccentProcess"/>
    <dgm:cxn modelId="{1EBBFDC4-39C0-47D9-852C-E90969E45A15}" srcId="{20138F59-52C7-44D6-BBD8-36008CF8C561}" destId="{466E67F6-CA63-4ABC-8DE9-20DEEF8BE3CA}" srcOrd="1" destOrd="0" parTransId="{9FEEBE6E-0638-4382-98DC-2F11D8E7A307}" sibTransId="{BDEA3A6B-6AF4-4540-8C2F-E73739A445AC}"/>
    <dgm:cxn modelId="{11DDE686-BEE7-47C7-AE98-1D556A98C43E}" srcId="{20138F59-52C7-44D6-BBD8-36008CF8C561}" destId="{996588BA-9C73-495E-8622-A6CDC6D3FE30}" srcOrd="0" destOrd="0" parTransId="{E1097650-965E-4FF9-8892-3402EF8FF12F}" sibTransId="{5CAFEBD7-A66D-42D9-BD02-77604617E442}"/>
    <dgm:cxn modelId="{6A537E02-13F9-4890-8B41-7C842D192FEB}" type="presOf" srcId="{469DB05D-D1DD-45B3-A9A2-F5CC61AF1A07}" destId="{904ACCFA-2FF7-4C86-918E-59D5D5FE091F}" srcOrd="0" destOrd="0" presId="urn:microsoft.com/office/officeart/2008/layout/AscendingPictureAccentProcess"/>
    <dgm:cxn modelId="{D0349E35-A04F-4E22-B897-E9ECDBC172BC}" type="presOf" srcId="{FA410CF5-C2EB-4496-A762-05BA67FBF15D}" destId="{484F8B4A-6FB8-4D12-9F58-1AD835F0AE2B}" srcOrd="0" destOrd="0" presId="urn:microsoft.com/office/officeart/2008/layout/AscendingPictureAccentProcess"/>
    <dgm:cxn modelId="{69925D62-0310-42BC-9F50-86E70C583BDC}" srcId="{20138F59-52C7-44D6-BBD8-36008CF8C561}" destId="{0FD8D7B2-5091-44F2-839A-C7DCF3065292}" srcOrd="2" destOrd="0" parTransId="{66A39353-D168-4205-BD03-84765157CC93}" sibTransId="{837E4854-21C3-4F4C-A819-7D16407AB051}"/>
    <dgm:cxn modelId="{DE5CBEAE-052A-4A09-B6A9-539A7B3268D8}" type="presOf" srcId="{837E4854-21C3-4F4C-A819-7D16407AB051}" destId="{98BFEAD5-331A-417A-8AD5-BF9B706B1FE6}" srcOrd="0" destOrd="0" presId="urn:microsoft.com/office/officeart/2008/layout/AscendingPictureAccentProcess"/>
    <dgm:cxn modelId="{77395106-A2EC-4AD5-91F1-0FC3E524FD07}" srcId="{20138F59-52C7-44D6-BBD8-36008CF8C561}" destId="{356C53C3-3DAE-4891-A066-76F2CB00E36F}" srcOrd="4" destOrd="0" parTransId="{01F30F39-067C-42A9-B7CE-A26AB61EF945}" sibTransId="{6AD50899-10CC-4A11-8527-EF39E79B788C}"/>
    <dgm:cxn modelId="{9C822AF5-3A58-4F49-91B6-04BA454FDD73}" type="presOf" srcId="{5CAFEBD7-A66D-42D9-BD02-77604617E442}" destId="{173B86FD-1E6A-462C-9498-EA405BCEA9D6}" srcOrd="0" destOrd="0" presId="urn:microsoft.com/office/officeart/2008/layout/AscendingPictureAccentProcess"/>
    <dgm:cxn modelId="{DE9F987F-5B3D-4050-87EC-DD32108AA611}" type="presOf" srcId="{356C53C3-3DAE-4891-A066-76F2CB00E36F}" destId="{E21CFE63-E47D-47A9-94D5-52EC2986F559}" srcOrd="0" destOrd="0" presId="urn:microsoft.com/office/officeart/2008/layout/AscendingPictureAccentProcess"/>
    <dgm:cxn modelId="{C7261739-ED47-409C-A970-070831286AEA}" type="presParOf" srcId="{771F526B-035E-428E-BB30-19AC446F1143}" destId="{A46FB0C3-6D85-4048-804F-673F88F68482}" srcOrd="0" destOrd="0" presId="urn:microsoft.com/office/officeart/2008/layout/AscendingPictureAccentProcess"/>
    <dgm:cxn modelId="{1642C818-19D1-4659-B037-7A1BAA70F1DC}" type="presParOf" srcId="{771F526B-035E-428E-BB30-19AC446F1143}" destId="{A5E2BA59-E8E4-44C3-B632-10F84AFF6328}" srcOrd="1" destOrd="0" presId="urn:microsoft.com/office/officeart/2008/layout/AscendingPictureAccentProcess"/>
    <dgm:cxn modelId="{8A0AFCC8-CC82-4DA2-A2D4-52EA40690FDC}" type="presParOf" srcId="{771F526B-035E-428E-BB30-19AC446F1143}" destId="{EB389743-A212-4FE8-AF8B-9CDECF2D9F08}" srcOrd="2" destOrd="0" presId="urn:microsoft.com/office/officeart/2008/layout/AscendingPictureAccentProcess"/>
    <dgm:cxn modelId="{38D1B86C-B84F-43B2-BF88-120BC7CB2A66}" type="presParOf" srcId="{771F526B-035E-428E-BB30-19AC446F1143}" destId="{586DCDD9-F43F-45CB-BE4A-472BCEDF23F1}" srcOrd="3" destOrd="0" presId="urn:microsoft.com/office/officeart/2008/layout/AscendingPictureAccentProcess"/>
    <dgm:cxn modelId="{B55CD9FE-C42F-414A-8833-5233590E79A1}" type="presParOf" srcId="{771F526B-035E-428E-BB30-19AC446F1143}" destId="{D8BA6351-28F8-426B-BA13-334D86CD64DD}" srcOrd="4" destOrd="0" presId="urn:microsoft.com/office/officeart/2008/layout/AscendingPictureAccentProcess"/>
    <dgm:cxn modelId="{FC40C929-1025-4FAC-A67B-23C54B04BFF1}" type="presParOf" srcId="{771F526B-035E-428E-BB30-19AC446F1143}" destId="{F5FF53C7-E0F7-454F-AF96-1D7ED9E0780B}" srcOrd="5" destOrd="0" presId="urn:microsoft.com/office/officeart/2008/layout/AscendingPictureAccentProcess"/>
    <dgm:cxn modelId="{8A6070CF-4AEC-4289-B51D-30913068F4AB}" type="presParOf" srcId="{771F526B-035E-428E-BB30-19AC446F1143}" destId="{564631F9-A800-4E17-AB02-BB1C10299729}" srcOrd="6" destOrd="0" presId="urn:microsoft.com/office/officeart/2008/layout/AscendingPictureAccentProcess"/>
    <dgm:cxn modelId="{6CF00FDC-608D-4967-8C20-24CBA4D7C292}" type="presParOf" srcId="{771F526B-035E-428E-BB30-19AC446F1143}" destId="{87D4D936-DD27-434F-8F82-25D8966DCB77}" srcOrd="7" destOrd="0" presId="urn:microsoft.com/office/officeart/2008/layout/AscendingPictureAccentProcess"/>
    <dgm:cxn modelId="{97322022-A868-4735-88CD-BC08A46D7F17}" type="presParOf" srcId="{771F526B-035E-428E-BB30-19AC446F1143}" destId="{051F3879-CB2A-4148-A968-926A8B7642F2}" srcOrd="8" destOrd="0" presId="urn:microsoft.com/office/officeart/2008/layout/AscendingPictureAccentProcess"/>
    <dgm:cxn modelId="{26D4095E-A168-4090-A6A3-30C9540CBACB}" type="presParOf" srcId="{771F526B-035E-428E-BB30-19AC446F1143}" destId="{6CAE5996-376C-49F5-9D6D-C8C332E9C97F}" srcOrd="9" destOrd="0" presId="urn:microsoft.com/office/officeart/2008/layout/AscendingPictureAccentProcess"/>
    <dgm:cxn modelId="{335DB3BD-8DF9-48BE-9D34-F6A854AB3EDD}" type="presParOf" srcId="{771F526B-035E-428E-BB30-19AC446F1143}" destId="{5FA6AB74-B042-4231-B434-15AB25A5BAB0}" srcOrd="10" destOrd="0" presId="urn:microsoft.com/office/officeart/2008/layout/AscendingPictureAccentProcess"/>
    <dgm:cxn modelId="{3461C871-157B-4D21-93CE-4237E40A97CC}" type="presParOf" srcId="{771F526B-035E-428E-BB30-19AC446F1143}" destId="{1B01AF4B-34A9-44D9-9F03-9C208B0C3187}" srcOrd="11" destOrd="0" presId="urn:microsoft.com/office/officeart/2008/layout/AscendingPictureAccentProcess"/>
    <dgm:cxn modelId="{23C810A9-FFF2-4692-914B-2DC76F501040}" type="presParOf" srcId="{771F526B-035E-428E-BB30-19AC446F1143}" destId="{9976CD19-569C-45A5-BD56-94A621F7D208}" srcOrd="12" destOrd="0" presId="urn:microsoft.com/office/officeart/2008/layout/AscendingPictureAccentProcess"/>
    <dgm:cxn modelId="{FF7FA0ED-B2C7-4BCB-9455-206F3E38C899}" type="presParOf" srcId="{771F526B-035E-428E-BB30-19AC446F1143}" destId="{E2DC2F74-3EBC-4232-A6C1-8D0C53A79183}" srcOrd="13" destOrd="0" presId="urn:microsoft.com/office/officeart/2008/layout/AscendingPictureAccentProcess"/>
    <dgm:cxn modelId="{E1353511-A035-4B0A-B819-3DB8D37E37F9}" type="presParOf" srcId="{771F526B-035E-428E-BB30-19AC446F1143}" destId="{DBA97332-A71E-4828-AFED-751FB5C2C9D5}" srcOrd="14" destOrd="0" presId="urn:microsoft.com/office/officeart/2008/layout/AscendingPictureAccentProcess"/>
    <dgm:cxn modelId="{B1CAEEEA-ECD7-484C-99DD-62FE96A8C015}" type="presParOf" srcId="{771F526B-035E-428E-BB30-19AC446F1143}" destId="{FDAACDDF-E02F-4534-8ADC-B2E10784D6A6}" srcOrd="15" destOrd="0" presId="urn:microsoft.com/office/officeart/2008/layout/AscendingPictureAccentProcess"/>
    <dgm:cxn modelId="{CB19C164-1431-41A6-8060-916CCD8FDD88}" type="presParOf" srcId="{771F526B-035E-428E-BB30-19AC446F1143}" destId="{71A67E2A-54B7-4A02-A8B8-DCCB23BC8917}" srcOrd="16" destOrd="0" presId="urn:microsoft.com/office/officeart/2008/layout/AscendingPictureAccentProcess"/>
    <dgm:cxn modelId="{62AB9657-041E-4086-9C0F-2D5F8A793303}" type="presParOf" srcId="{71A67E2A-54B7-4A02-A8B8-DCCB23BC8917}" destId="{173B86FD-1E6A-462C-9498-EA405BCEA9D6}" srcOrd="0" destOrd="0" presId="urn:microsoft.com/office/officeart/2008/layout/AscendingPictureAccentProcess"/>
    <dgm:cxn modelId="{EF1F6FEF-BF76-4E04-A314-DDCB315081E9}" type="presParOf" srcId="{771F526B-035E-428E-BB30-19AC446F1143}" destId="{7BE5C84D-9FE2-4CBC-8A29-EEAA2D022F67}" srcOrd="17" destOrd="0" presId="urn:microsoft.com/office/officeart/2008/layout/AscendingPictureAccentProcess"/>
    <dgm:cxn modelId="{598EC808-395F-4100-84E4-EB58DDB5B376}" type="presParOf" srcId="{771F526B-035E-428E-BB30-19AC446F1143}" destId="{377F8DC6-795D-4628-903F-D6D8ABD7959C}" srcOrd="18" destOrd="0" presId="urn:microsoft.com/office/officeart/2008/layout/AscendingPictureAccentProcess"/>
    <dgm:cxn modelId="{4A8D0F7C-6746-462B-8947-5DC732D786A6}" type="presParOf" srcId="{377F8DC6-795D-4628-903F-D6D8ABD7959C}" destId="{CA49C27C-0676-454F-9689-715A7B58403B}" srcOrd="0" destOrd="0" presId="urn:microsoft.com/office/officeart/2008/layout/AscendingPictureAccentProcess"/>
    <dgm:cxn modelId="{4B82F1E6-7A46-4E8A-BDBF-858CEA731F26}" type="presParOf" srcId="{771F526B-035E-428E-BB30-19AC446F1143}" destId="{187F35B6-AA03-4575-A7B4-6E827884A530}" srcOrd="19" destOrd="0" presId="urn:microsoft.com/office/officeart/2008/layout/AscendingPictureAccentProcess"/>
    <dgm:cxn modelId="{A584739F-1592-4498-A8F5-BC7B6750FAE6}" type="presParOf" srcId="{771F526B-035E-428E-BB30-19AC446F1143}" destId="{C5A8C53D-CAE0-4230-984B-C1E55F61407F}" srcOrd="20" destOrd="0" presId="urn:microsoft.com/office/officeart/2008/layout/AscendingPictureAccentProcess"/>
    <dgm:cxn modelId="{9325036B-661B-4C63-AAB8-B55793CBB045}" type="presParOf" srcId="{C5A8C53D-CAE0-4230-984B-C1E55F61407F}" destId="{98BFEAD5-331A-417A-8AD5-BF9B706B1FE6}" srcOrd="0" destOrd="0" presId="urn:microsoft.com/office/officeart/2008/layout/AscendingPictureAccentProcess"/>
    <dgm:cxn modelId="{8D489CF4-CE3A-4949-BC0A-0F0058AB4B82}" type="presParOf" srcId="{771F526B-035E-428E-BB30-19AC446F1143}" destId="{484F8B4A-6FB8-4D12-9F58-1AD835F0AE2B}" srcOrd="21" destOrd="0" presId="urn:microsoft.com/office/officeart/2008/layout/AscendingPictureAccentProcess"/>
    <dgm:cxn modelId="{B6D5EDF6-0C21-4408-9C4C-8C3A4A1A54B9}" type="presParOf" srcId="{771F526B-035E-428E-BB30-19AC446F1143}" destId="{A1E44496-BF12-496B-A77B-875F31746213}" srcOrd="22" destOrd="0" presId="urn:microsoft.com/office/officeart/2008/layout/AscendingPictureAccentProcess"/>
    <dgm:cxn modelId="{BC1C7D0C-E4A8-406F-AE75-33D40200FE3F}" type="presParOf" srcId="{A1E44496-BF12-496B-A77B-875F31746213}" destId="{904ACCFA-2FF7-4C86-918E-59D5D5FE091F}" srcOrd="0" destOrd="0" presId="urn:microsoft.com/office/officeart/2008/layout/AscendingPictureAccentProcess"/>
    <dgm:cxn modelId="{3FE3714B-8C02-4910-870D-0B923529985E}" type="presParOf" srcId="{771F526B-035E-428E-BB30-19AC446F1143}" destId="{E21CFE63-E47D-47A9-94D5-52EC2986F559}" srcOrd="23" destOrd="0" presId="urn:microsoft.com/office/officeart/2008/layout/AscendingPictureAccentProcess"/>
    <dgm:cxn modelId="{F0DDDFB0-463B-45C6-82E5-6EBA8B0B4183}" type="presParOf" srcId="{771F526B-035E-428E-BB30-19AC446F1143}" destId="{B5778D54-4C89-4439-B169-66C006D8CE57}" srcOrd="24" destOrd="0" presId="urn:microsoft.com/office/officeart/2008/layout/AscendingPictureAccentProcess"/>
    <dgm:cxn modelId="{8D4E78A9-A888-44EA-8923-53FB4B48554F}" type="presParOf" srcId="{B5778D54-4C89-4439-B169-66C006D8CE57}" destId="{A3B698C0-B35D-466A-8B40-5726BE717F39}"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0138F59-52C7-44D6-BBD8-36008CF8C561}" type="doc">
      <dgm:prSet loTypeId="urn:microsoft.com/office/officeart/2008/layout/AscendingPictureAccentProcess" loCatId="picture" qsTypeId="urn:microsoft.com/office/officeart/2005/8/quickstyle/simple1" qsCatId="simple" csTypeId="urn:microsoft.com/office/officeart/2005/8/colors/accent3_2" csCatId="accent3" phldr="1"/>
      <dgm:spPr/>
      <dgm:t>
        <a:bodyPr/>
        <a:lstStyle/>
        <a:p>
          <a:endParaRPr lang="es-EC"/>
        </a:p>
      </dgm:t>
    </dgm:pt>
    <dgm:pt modelId="{996588BA-9C73-495E-8622-A6CDC6D3FE30}">
      <dgm:prSet phldrT="[Texto]" custT="1"/>
      <dgm:spPr/>
      <dgm:t>
        <a:bodyPr/>
        <a:lstStyle/>
        <a:p>
          <a:r>
            <a:rPr lang="en-US" sz="1600" smtClean="0"/>
            <a:t> RECTIFICADO</a:t>
          </a:r>
          <a:endParaRPr lang="es-EC" sz="1600" dirty="0"/>
        </a:p>
      </dgm:t>
    </dgm:pt>
    <dgm:pt modelId="{E1097650-965E-4FF9-8892-3402EF8FF12F}" type="parTrans" cxnId="{11DDE686-BEE7-47C7-AE98-1D556A98C43E}">
      <dgm:prSet/>
      <dgm:spPr/>
      <dgm:t>
        <a:bodyPr/>
        <a:lstStyle/>
        <a:p>
          <a:endParaRPr lang="es-EC"/>
        </a:p>
      </dgm:t>
    </dgm:pt>
    <dgm:pt modelId="{5CAFEBD7-A66D-42D9-BD02-77604617E442}" type="sibTrans" cxnId="{11DDE686-BEE7-47C7-AE98-1D556A98C43E}">
      <dgm:prSet/>
      <dgm:spPr>
        <a:blipFill rotWithShape="1">
          <a:blip xmlns:r="http://schemas.openxmlformats.org/officeDocument/2006/relationships" r:embed="rId1"/>
          <a:stretch>
            <a:fillRect/>
          </a:stretch>
        </a:blipFill>
      </dgm:spPr>
      <dgm:t>
        <a:bodyPr/>
        <a:lstStyle/>
        <a:p>
          <a:endParaRPr lang="es-EC"/>
        </a:p>
      </dgm:t>
    </dgm:pt>
    <dgm:pt modelId="{FA410CF5-C2EB-4496-A762-05BA67FBF15D}">
      <dgm:prSet phldrT="[Texto]" custT="1"/>
      <dgm:spPr/>
      <dgm:t>
        <a:bodyPr/>
        <a:lstStyle/>
        <a:p>
          <a:r>
            <a:rPr lang="en-US" sz="1600" dirty="0" smtClean="0"/>
            <a:t>FRESADO CIRCULAR</a:t>
          </a:r>
          <a:endParaRPr lang="es-EC" sz="1600" dirty="0"/>
        </a:p>
      </dgm:t>
    </dgm:pt>
    <dgm:pt modelId="{902A6147-2283-43BD-BC9C-278ACF62703E}" type="parTrans" cxnId="{704F203E-B1C7-4431-BD57-4143DB657D6F}">
      <dgm:prSet/>
      <dgm:spPr/>
      <dgm:t>
        <a:bodyPr/>
        <a:lstStyle/>
        <a:p>
          <a:endParaRPr lang="es-EC"/>
        </a:p>
      </dgm:t>
    </dgm:pt>
    <dgm:pt modelId="{469DB05D-D1DD-45B3-A9A2-F5CC61AF1A07}" type="sibTrans" cxnId="{704F203E-B1C7-4431-BD57-4143DB657D6F}">
      <dgm:prSet/>
      <dgm:spPr>
        <a:blipFill rotWithShape="1">
          <a:blip xmlns:r="http://schemas.openxmlformats.org/officeDocument/2006/relationships" r:embed="rId2"/>
          <a:stretch>
            <a:fillRect/>
          </a:stretch>
        </a:blipFill>
      </dgm:spPr>
      <dgm:t>
        <a:bodyPr/>
        <a:lstStyle/>
        <a:p>
          <a:endParaRPr lang="es-EC"/>
        </a:p>
      </dgm:t>
    </dgm:pt>
    <dgm:pt modelId="{0FD8D7B2-5091-44F2-839A-C7DCF3065292}">
      <dgm:prSet phldrT="[Texto]" custT="1"/>
      <dgm:spPr/>
      <dgm:t>
        <a:bodyPr/>
        <a:lstStyle/>
        <a:p>
          <a:r>
            <a:rPr lang="es-EC" sz="1600" dirty="0" smtClean="0"/>
            <a:t>FRESADO DEL CANAL</a:t>
          </a:r>
          <a:endParaRPr lang="es-EC" sz="1600" dirty="0"/>
        </a:p>
      </dgm:t>
    </dgm:pt>
    <dgm:pt modelId="{66A39353-D168-4205-BD03-84765157CC93}" type="parTrans" cxnId="{69925D62-0310-42BC-9F50-86E70C583BDC}">
      <dgm:prSet/>
      <dgm:spPr/>
      <dgm:t>
        <a:bodyPr/>
        <a:lstStyle/>
        <a:p>
          <a:endParaRPr lang="es-EC"/>
        </a:p>
      </dgm:t>
    </dgm:pt>
    <dgm:pt modelId="{837E4854-21C3-4F4C-A819-7D16407AB051}" type="sibTrans" cxnId="{69925D62-0310-42BC-9F50-86E70C583BDC}">
      <dgm:prSet/>
      <dgm:spPr>
        <a:blipFill rotWithShape="1">
          <a:blip xmlns:r="http://schemas.openxmlformats.org/officeDocument/2006/relationships" r:embed="rId3"/>
          <a:stretch>
            <a:fillRect/>
          </a:stretch>
        </a:blipFill>
      </dgm:spPr>
      <dgm:t>
        <a:bodyPr/>
        <a:lstStyle/>
        <a:p>
          <a:endParaRPr lang="es-EC"/>
        </a:p>
      </dgm:t>
    </dgm:pt>
    <dgm:pt modelId="{356C53C3-3DAE-4891-A066-76F2CB00E36F}">
      <dgm:prSet phldrT="[Texto]" custT="1"/>
      <dgm:spPr/>
      <dgm:t>
        <a:bodyPr/>
        <a:lstStyle/>
        <a:p>
          <a:r>
            <a:rPr lang="es-EC" sz="1600" dirty="0" smtClean="0"/>
            <a:t>VERIFICACIÓN DE MEDIDAS</a:t>
          </a:r>
          <a:endParaRPr lang="es-EC" sz="1600" dirty="0"/>
        </a:p>
      </dgm:t>
    </dgm:pt>
    <dgm:pt modelId="{01F30F39-067C-42A9-B7CE-A26AB61EF945}" type="parTrans" cxnId="{77395106-A2EC-4AD5-91F1-0FC3E524FD07}">
      <dgm:prSet/>
      <dgm:spPr/>
      <dgm:t>
        <a:bodyPr/>
        <a:lstStyle/>
        <a:p>
          <a:endParaRPr lang="es-EC"/>
        </a:p>
      </dgm:t>
    </dgm:pt>
    <dgm:pt modelId="{6AD50899-10CC-4A11-8527-EF39E79B788C}" type="sibTrans" cxnId="{77395106-A2EC-4AD5-91F1-0FC3E524FD07}">
      <dgm:prSet/>
      <dgm:spPr>
        <a:blipFill rotWithShape="1">
          <a:blip xmlns:r="http://schemas.openxmlformats.org/officeDocument/2006/relationships" r:embed="rId4"/>
          <a:stretch>
            <a:fillRect/>
          </a:stretch>
        </a:blipFill>
      </dgm:spPr>
      <dgm:t>
        <a:bodyPr/>
        <a:lstStyle/>
        <a:p>
          <a:endParaRPr lang="es-EC"/>
        </a:p>
      </dgm:t>
    </dgm:pt>
    <dgm:pt modelId="{04DD9AC9-3241-4CE1-8FED-99951EDF236B}">
      <dgm:prSet phldrT="[Texto]" custT="1"/>
      <dgm:spPr/>
      <dgm:t>
        <a:bodyPr/>
        <a:lstStyle/>
        <a:p>
          <a:r>
            <a:rPr lang="en-US" sz="1600" dirty="0" smtClean="0"/>
            <a:t> TALADRADO DE AGUJEROS</a:t>
          </a:r>
          <a:endParaRPr lang="es-EC" sz="1600" dirty="0"/>
        </a:p>
      </dgm:t>
    </dgm:pt>
    <dgm:pt modelId="{BD69B545-3B3E-42DF-9AA9-B042DDC6ACDB}" type="parTrans" cxnId="{3ADF4AF8-5C1B-429A-B107-200B22B77BB9}">
      <dgm:prSet/>
      <dgm:spPr/>
      <dgm:t>
        <a:bodyPr/>
        <a:lstStyle/>
        <a:p>
          <a:endParaRPr lang="es-EC"/>
        </a:p>
      </dgm:t>
    </dgm:pt>
    <dgm:pt modelId="{4B927A8A-2C5B-47B3-ACCD-C7271EBDC794}" type="sibTrans" cxnId="{3ADF4AF8-5C1B-429A-B107-200B22B77BB9}">
      <dgm:prSet/>
      <dgm:spPr>
        <a:blipFill rotWithShape="1">
          <a:blip xmlns:r="http://schemas.openxmlformats.org/officeDocument/2006/relationships" r:embed="rId5"/>
          <a:stretch>
            <a:fillRect/>
          </a:stretch>
        </a:blipFill>
      </dgm:spPr>
      <dgm:t>
        <a:bodyPr/>
        <a:lstStyle/>
        <a:p>
          <a:endParaRPr lang="es-EC"/>
        </a:p>
      </dgm:t>
    </dgm:pt>
    <dgm:pt modelId="{466E67F6-CA63-4ABC-8DE9-20DEEF8BE3CA}">
      <dgm:prSet phldrT="[Texto]" custT="1"/>
      <dgm:spPr/>
      <dgm:t>
        <a:bodyPr/>
        <a:lstStyle/>
        <a:p>
          <a:r>
            <a:rPr lang="es-EC" sz="1600" dirty="0" smtClean="0"/>
            <a:t>TRAZADO DE REFERENCIAS</a:t>
          </a:r>
          <a:endParaRPr lang="es-EC" sz="1600" dirty="0"/>
        </a:p>
      </dgm:t>
    </dgm:pt>
    <dgm:pt modelId="{BDEA3A6B-6AF4-4540-8C2F-E73739A445AC}" type="sibTrans" cxnId="{1EBBFDC4-39C0-47D9-852C-E90969E45A15}">
      <dgm:prSet/>
      <dgm:spPr>
        <a:blipFill rotWithShape="1">
          <a:blip xmlns:r="http://schemas.openxmlformats.org/officeDocument/2006/relationships" r:embed="rId6"/>
          <a:stretch>
            <a:fillRect/>
          </a:stretch>
        </a:blipFill>
      </dgm:spPr>
      <dgm:t>
        <a:bodyPr/>
        <a:lstStyle/>
        <a:p>
          <a:endParaRPr lang="es-EC"/>
        </a:p>
      </dgm:t>
    </dgm:pt>
    <dgm:pt modelId="{9FEEBE6E-0638-4382-98DC-2F11D8E7A307}" type="parTrans" cxnId="{1EBBFDC4-39C0-47D9-852C-E90969E45A15}">
      <dgm:prSet/>
      <dgm:spPr/>
      <dgm:t>
        <a:bodyPr/>
        <a:lstStyle/>
        <a:p>
          <a:endParaRPr lang="es-EC"/>
        </a:p>
      </dgm:t>
    </dgm:pt>
    <dgm:pt modelId="{771F526B-035E-428E-BB30-19AC446F1143}" type="pres">
      <dgm:prSet presAssocID="{20138F59-52C7-44D6-BBD8-36008CF8C561}" presName="Name0" presStyleCnt="0">
        <dgm:presLayoutVars>
          <dgm:chMax val="7"/>
          <dgm:chPref val="7"/>
          <dgm:dir/>
        </dgm:presLayoutVars>
      </dgm:prSet>
      <dgm:spPr/>
      <dgm:t>
        <a:bodyPr/>
        <a:lstStyle/>
        <a:p>
          <a:endParaRPr lang="es-EC"/>
        </a:p>
      </dgm:t>
    </dgm:pt>
    <dgm:pt modelId="{A46FB0C3-6D85-4048-804F-673F88F68482}" type="pres">
      <dgm:prSet presAssocID="{20138F59-52C7-44D6-BBD8-36008CF8C561}" presName="dot1" presStyleLbl="alignNode1" presStyleIdx="0" presStyleCnt="17"/>
      <dgm:spPr/>
      <dgm:t>
        <a:bodyPr/>
        <a:lstStyle/>
        <a:p>
          <a:endParaRPr lang="es-EC"/>
        </a:p>
      </dgm:t>
    </dgm:pt>
    <dgm:pt modelId="{A5E2BA59-E8E4-44C3-B632-10F84AFF6328}" type="pres">
      <dgm:prSet presAssocID="{20138F59-52C7-44D6-BBD8-36008CF8C561}" presName="dot2" presStyleLbl="alignNode1" presStyleIdx="1" presStyleCnt="17"/>
      <dgm:spPr/>
      <dgm:t>
        <a:bodyPr/>
        <a:lstStyle/>
        <a:p>
          <a:endParaRPr lang="es-EC"/>
        </a:p>
      </dgm:t>
    </dgm:pt>
    <dgm:pt modelId="{EB389743-A212-4FE8-AF8B-9CDECF2D9F08}" type="pres">
      <dgm:prSet presAssocID="{20138F59-52C7-44D6-BBD8-36008CF8C561}" presName="dot3" presStyleLbl="alignNode1" presStyleIdx="2" presStyleCnt="17"/>
      <dgm:spPr/>
      <dgm:t>
        <a:bodyPr/>
        <a:lstStyle/>
        <a:p>
          <a:endParaRPr lang="es-EC"/>
        </a:p>
      </dgm:t>
    </dgm:pt>
    <dgm:pt modelId="{586DCDD9-F43F-45CB-BE4A-472BCEDF23F1}" type="pres">
      <dgm:prSet presAssocID="{20138F59-52C7-44D6-BBD8-36008CF8C561}" presName="dot4" presStyleLbl="alignNode1" presStyleIdx="3" presStyleCnt="17"/>
      <dgm:spPr/>
      <dgm:t>
        <a:bodyPr/>
        <a:lstStyle/>
        <a:p>
          <a:endParaRPr lang="es-EC"/>
        </a:p>
      </dgm:t>
    </dgm:pt>
    <dgm:pt modelId="{D8BA6351-28F8-426B-BA13-334D86CD64DD}" type="pres">
      <dgm:prSet presAssocID="{20138F59-52C7-44D6-BBD8-36008CF8C561}" presName="dot5" presStyleLbl="alignNode1" presStyleIdx="4" presStyleCnt="17"/>
      <dgm:spPr/>
      <dgm:t>
        <a:bodyPr/>
        <a:lstStyle/>
        <a:p>
          <a:endParaRPr lang="es-EC"/>
        </a:p>
      </dgm:t>
    </dgm:pt>
    <dgm:pt modelId="{F5FF53C7-E0F7-454F-AF96-1D7ED9E0780B}" type="pres">
      <dgm:prSet presAssocID="{20138F59-52C7-44D6-BBD8-36008CF8C561}" presName="dot6" presStyleLbl="alignNode1" presStyleIdx="5" presStyleCnt="17"/>
      <dgm:spPr/>
      <dgm:t>
        <a:bodyPr/>
        <a:lstStyle/>
        <a:p>
          <a:endParaRPr lang="es-EC"/>
        </a:p>
      </dgm:t>
    </dgm:pt>
    <dgm:pt modelId="{564631F9-A800-4E17-AB02-BB1C10299729}" type="pres">
      <dgm:prSet presAssocID="{20138F59-52C7-44D6-BBD8-36008CF8C561}" presName="dot7" presStyleLbl="alignNode1" presStyleIdx="6" presStyleCnt="17"/>
      <dgm:spPr/>
      <dgm:t>
        <a:bodyPr/>
        <a:lstStyle/>
        <a:p>
          <a:endParaRPr lang="es-EC"/>
        </a:p>
      </dgm:t>
    </dgm:pt>
    <dgm:pt modelId="{87D4D936-DD27-434F-8F82-25D8966DCB77}" type="pres">
      <dgm:prSet presAssocID="{20138F59-52C7-44D6-BBD8-36008CF8C561}" presName="dot8" presStyleLbl="alignNode1" presStyleIdx="7" presStyleCnt="17"/>
      <dgm:spPr/>
      <dgm:t>
        <a:bodyPr/>
        <a:lstStyle/>
        <a:p>
          <a:endParaRPr lang="es-EC"/>
        </a:p>
      </dgm:t>
    </dgm:pt>
    <dgm:pt modelId="{7B761BCB-4E95-4CCD-9115-94D50D4214A3}" type="pres">
      <dgm:prSet presAssocID="{20138F59-52C7-44D6-BBD8-36008CF8C561}" presName="dot9" presStyleLbl="alignNode1" presStyleIdx="8" presStyleCnt="17"/>
      <dgm:spPr/>
      <dgm:t>
        <a:bodyPr/>
        <a:lstStyle/>
        <a:p>
          <a:endParaRPr lang="es-EC"/>
        </a:p>
      </dgm:t>
    </dgm:pt>
    <dgm:pt modelId="{B06234C3-6633-4F6F-A42B-1F74C04DB86C}" type="pres">
      <dgm:prSet presAssocID="{20138F59-52C7-44D6-BBD8-36008CF8C561}" presName="dot10" presStyleLbl="alignNode1" presStyleIdx="9" presStyleCnt="17"/>
      <dgm:spPr/>
      <dgm:t>
        <a:bodyPr/>
        <a:lstStyle/>
        <a:p>
          <a:endParaRPr lang="es-EC"/>
        </a:p>
      </dgm:t>
    </dgm:pt>
    <dgm:pt modelId="{051F3879-CB2A-4148-A968-926A8B7642F2}" type="pres">
      <dgm:prSet presAssocID="{20138F59-52C7-44D6-BBD8-36008CF8C561}" presName="dotArrow1" presStyleLbl="alignNode1" presStyleIdx="10" presStyleCnt="17"/>
      <dgm:spPr/>
      <dgm:t>
        <a:bodyPr/>
        <a:lstStyle/>
        <a:p>
          <a:endParaRPr lang="es-EC"/>
        </a:p>
      </dgm:t>
    </dgm:pt>
    <dgm:pt modelId="{6CAE5996-376C-49F5-9D6D-C8C332E9C97F}" type="pres">
      <dgm:prSet presAssocID="{20138F59-52C7-44D6-BBD8-36008CF8C561}" presName="dotArrow2" presStyleLbl="alignNode1" presStyleIdx="11" presStyleCnt="17"/>
      <dgm:spPr/>
      <dgm:t>
        <a:bodyPr/>
        <a:lstStyle/>
        <a:p>
          <a:endParaRPr lang="es-EC"/>
        </a:p>
      </dgm:t>
    </dgm:pt>
    <dgm:pt modelId="{5FA6AB74-B042-4231-B434-15AB25A5BAB0}" type="pres">
      <dgm:prSet presAssocID="{20138F59-52C7-44D6-BBD8-36008CF8C561}" presName="dotArrow3" presStyleLbl="alignNode1" presStyleIdx="12" presStyleCnt="17"/>
      <dgm:spPr/>
      <dgm:t>
        <a:bodyPr/>
        <a:lstStyle/>
        <a:p>
          <a:endParaRPr lang="es-EC"/>
        </a:p>
      </dgm:t>
    </dgm:pt>
    <dgm:pt modelId="{1B01AF4B-34A9-44D9-9F03-9C208B0C3187}" type="pres">
      <dgm:prSet presAssocID="{20138F59-52C7-44D6-BBD8-36008CF8C561}" presName="dotArrow4" presStyleLbl="alignNode1" presStyleIdx="13" presStyleCnt="17"/>
      <dgm:spPr/>
      <dgm:t>
        <a:bodyPr/>
        <a:lstStyle/>
        <a:p>
          <a:endParaRPr lang="es-EC"/>
        </a:p>
      </dgm:t>
    </dgm:pt>
    <dgm:pt modelId="{9976CD19-569C-45A5-BD56-94A621F7D208}" type="pres">
      <dgm:prSet presAssocID="{20138F59-52C7-44D6-BBD8-36008CF8C561}" presName="dotArrow5" presStyleLbl="alignNode1" presStyleIdx="14" presStyleCnt="17"/>
      <dgm:spPr/>
      <dgm:t>
        <a:bodyPr/>
        <a:lstStyle/>
        <a:p>
          <a:endParaRPr lang="es-EC"/>
        </a:p>
      </dgm:t>
    </dgm:pt>
    <dgm:pt modelId="{E2DC2F74-3EBC-4232-A6C1-8D0C53A79183}" type="pres">
      <dgm:prSet presAssocID="{20138F59-52C7-44D6-BBD8-36008CF8C561}" presName="dotArrow6" presStyleLbl="alignNode1" presStyleIdx="15" presStyleCnt="17"/>
      <dgm:spPr/>
      <dgm:t>
        <a:bodyPr/>
        <a:lstStyle/>
        <a:p>
          <a:endParaRPr lang="es-EC"/>
        </a:p>
      </dgm:t>
    </dgm:pt>
    <dgm:pt modelId="{DBA97332-A71E-4828-AFED-751FB5C2C9D5}" type="pres">
      <dgm:prSet presAssocID="{20138F59-52C7-44D6-BBD8-36008CF8C561}" presName="dotArrow7" presStyleLbl="alignNode1" presStyleIdx="16" presStyleCnt="17"/>
      <dgm:spPr/>
      <dgm:t>
        <a:bodyPr/>
        <a:lstStyle/>
        <a:p>
          <a:endParaRPr lang="es-EC"/>
        </a:p>
      </dgm:t>
    </dgm:pt>
    <dgm:pt modelId="{FDAACDDF-E02F-4534-8ADC-B2E10784D6A6}" type="pres">
      <dgm:prSet presAssocID="{996588BA-9C73-495E-8622-A6CDC6D3FE30}" presName="parTx1" presStyleLbl="node1" presStyleIdx="0" presStyleCnt="6" custScaleX="110012" custLinFactNeighborX="-2022"/>
      <dgm:spPr/>
      <dgm:t>
        <a:bodyPr/>
        <a:lstStyle/>
        <a:p>
          <a:endParaRPr lang="es-EC"/>
        </a:p>
      </dgm:t>
    </dgm:pt>
    <dgm:pt modelId="{71A67E2A-54B7-4A02-A8B8-DCCB23BC8917}" type="pres">
      <dgm:prSet presAssocID="{5CAFEBD7-A66D-42D9-BD02-77604617E442}" presName="picture1" presStyleCnt="0"/>
      <dgm:spPr/>
      <dgm:t>
        <a:bodyPr/>
        <a:lstStyle/>
        <a:p>
          <a:endParaRPr lang="es-EC"/>
        </a:p>
      </dgm:t>
    </dgm:pt>
    <dgm:pt modelId="{173B86FD-1E6A-462C-9498-EA405BCEA9D6}" type="pres">
      <dgm:prSet presAssocID="{5CAFEBD7-A66D-42D9-BD02-77604617E442}" presName="imageRepeatNode" presStyleLbl="fgImgPlace1" presStyleIdx="0" presStyleCnt="6" custScaleX="123126" custScaleY="123127" custLinFactNeighborX="-10125"/>
      <dgm:spPr/>
      <dgm:t>
        <a:bodyPr/>
        <a:lstStyle/>
        <a:p>
          <a:endParaRPr lang="es-EC"/>
        </a:p>
      </dgm:t>
    </dgm:pt>
    <dgm:pt modelId="{7BE5C84D-9FE2-4CBC-8A29-EEAA2D022F67}" type="pres">
      <dgm:prSet presAssocID="{466E67F6-CA63-4ABC-8DE9-20DEEF8BE3CA}" presName="parTx2" presStyleLbl="node1" presStyleIdx="1" presStyleCnt="6" custScaleX="121738" custScaleY="113796" custLinFactNeighborX="16853" custLinFactNeighborY="17358"/>
      <dgm:spPr/>
      <dgm:t>
        <a:bodyPr/>
        <a:lstStyle/>
        <a:p>
          <a:endParaRPr lang="es-EC"/>
        </a:p>
      </dgm:t>
    </dgm:pt>
    <dgm:pt modelId="{377F8DC6-795D-4628-903F-D6D8ABD7959C}" type="pres">
      <dgm:prSet presAssocID="{BDEA3A6B-6AF4-4540-8C2F-E73739A445AC}" presName="picture2" presStyleCnt="0"/>
      <dgm:spPr/>
      <dgm:t>
        <a:bodyPr/>
        <a:lstStyle/>
        <a:p>
          <a:endParaRPr lang="es-EC"/>
        </a:p>
      </dgm:t>
    </dgm:pt>
    <dgm:pt modelId="{CA49C27C-0676-454F-9689-715A7B58403B}" type="pres">
      <dgm:prSet presAssocID="{BDEA3A6B-6AF4-4540-8C2F-E73739A445AC}" presName="imageRepeatNode" presStyleLbl="fgImgPlace1" presStyleIdx="1" presStyleCnt="6" custScaleX="123126" custScaleY="123127" custLinFactNeighborX="-4420" custLinFactNeighborY="10034"/>
      <dgm:spPr/>
      <dgm:t>
        <a:bodyPr/>
        <a:lstStyle/>
        <a:p>
          <a:endParaRPr lang="es-EC"/>
        </a:p>
      </dgm:t>
    </dgm:pt>
    <dgm:pt modelId="{187F35B6-AA03-4575-A7B4-6E827884A530}" type="pres">
      <dgm:prSet presAssocID="{0FD8D7B2-5091-44F2-839A-C7DCF3065292}" presName="parTx3" presStyleLbl="node1" presStyleIdx="2" presStyleCnt="6" custScaleX="112218" custScaleY="113796" custLinFactNeighborX="10587" custLinFactNeighborY="40611"/>
      <dgm:spPr/>
      <dgm:t>
        <a:bodyPr/>
        <a:lstStyle/>
        <a:p>
          <a:endParaRPr lang="es-EC"/>
        </a:p>
      </dgm:t>
    </dgm:pt>
    <dgm:pt modelId="{C5A8C53D-CAE0-4230-984B-C1E55F61407F}" type="pres">
      <dgm:prSet presAssocID="{837E4854-21C3-4F4C-A819-7D16407AB051}" presName="picture3" presStyleCnt="0"/>
      <dgm:spPr/>
      <dgm:t>
        <a:bodyPr/>
        <a:lstStyle/>
        <a:p>
          <a:endParaRPr lang="es-EC"/>
        </a:p>
      </dgm:t>
    </dgm:pt>
    <dgm:pt modelId="{98BFEAD5-331A-417A-8AD5-BF9B706B1FE6}" type="pres">
      <dgm:prSet presAssocID="{837E4854-21C3-4F4C-A819-7D16407AB051}" presName="imageRepeatNode" presStyleLbl="fgImgPlace1" presStyleIdx="2" presStyleCnt="6" custScaleX="123126" custScaleY="123127" custLinFactNeighborX="-5155" custLinFactNeighborY="23474"/>
      <dgm:spPr/>
      <dgm:t>
        <a:bodyPr/>
        <a:lstStyle/>
        <a:p>
          <a:endParaRPr lang="es-EC"/>
        </a:p>
      </dgm:t>
    </dgm:pt>
    <dgm:pt modelId="{484F8B4A-6FB8-4D12-9F58-1AD835F0AE2B}" type="pres">
      <dgm:prSet presAssocID="{FA410CF5-C2EB-4496-A762-05BA67FBF15D}" presName="parTx4" presStyleLbl="node1" presStyleIdx="3" presStyleCnt="6" custScaleX="111879" custScaleY="113796" custLinFactNeighborX="12638" custLinFactNeighborY="25474"/>
      <dgm:spPr/>
      <dgm:t>
        <a:bodyPr/>
        <a:lstStyle/>
        <a:p>
          <a:endParaRPr lang="es-EC"/>
        </a:p>
      </dgm:t>
    </dgm:pt>
    <dgm:pt modelId="{A1E44496-BF12-496B-A77B-875F31746213}" type="pres">
      <dgm:prSet presAssocID="{469DB05D-D1DD-45B3-A9A2-F5CC61AF1A07}" presName="picture4" presStyleCnt="0"/>
      <dgm:spPr/>
      <dgm:t>
        <a:bodyPr/>
        <a:lstStyle/>
        <a:p>
          <a:endParaRPr lang="es-EC"/>
        </a:p>
      </dgm:t>
    </dgm:pt>
    <dgm:pt modelId="{904ACCFA-2FF7-4C86-918E-59D5D5FE091F}" type="pres">
      <dgm:prSet presAssocID="{469DB05D-D1DD-45B3-A9A2-F5CC61AF1A07}" presName="imageRepeatNode" presStyleLbl="fgImgPlace1" presStyleIdx="3" presStyleCnt="6" custScaleX="123126" custScaleY="123127" custLinFactNeighborY="14724"/>
      <dgm:spPr/>
      <dgm:t>
        <a:bodyPr/>
        <a:lstStyle/>
        <a:p>
          <a:endParaRPr lang="es-EC"/>
        </a:p>
      </dgm:t>
    </dgm:pt>
    <dgm:pt modelId="{E21CFE63-E47D-47A9-94D5-52EC2986F559}" type="pres">
      <dgm:prSet presAssocID="{356C53C3-3DAE-4891-A066-76F2CB00E36F}" presName="parTx5" presStyleLbl="node1" presStyleIdx="4" presStyleCnt="6" custScaleX="120241" custScaleY="115716" custLinFactNeighborX="14086" custLinFactNeighborY="17517"/>
      <dgm:spPr/>
      <dgm:t>
        <a:bodyPr/>
        <a:lstStyle/>
        <a:p>
          <a:endParaRPr lang="es-EC"/>
        </a:p>
      </dgm:t>
    </dgm:pt>
    <dgm:pt modelId="{B5778D54-4C89-4439-B169-66C006D8CE57}" type="pres">
      <dgm:prSet presAssocID="{6AD50899-10CC-4A11-8527-EF39E79B788C}" presName="picture5" presStyleCnt="0"/>
      <dgm:spPr/>
      <dgm:t>
        <a:bodyPr/>
        <a:lstStyle/>
        <a:p>
          <a:endParaRPr lang="es-EC"/>
        </a:p>
      </dgm:t>
    </dgm:pt>
    <dgm:pt modelId="{A3B698C0-B35D-466A-8B40-5726BE717F39}" type="pres">
      <dgm:prSet presAssocID="{6AD50899-10CC-4A11-8527-EF39E79B788C}" presName="imageRepeatNode" presStyleLbl="fgImgPlace1" presStyleIdx="4" presStyleCnt="6" custScaleX="123126" custScaleY="123127" custLinFactNeighborY="10125"/>
      <dgm:spPr/>
      <dgm:t>
        <a:bodyPr/>
        <a:lstStyle/>
        <a:p>
          <a:endParaRPr lang="es-EC"/>
        </a:p>
      </dgm:t>
    </dgm:pt>
    <dgm:pt modelId="{C3D3F4F6-4705-4F9C-8D92-60FC55B36D0E}" type="pres">
      <dgm:prSet presAssocID="{04DD9AC9-3241-4CE1-8FED-99951EDF236B}" presName="parTx6" presStyleLbl="node1" presStyleIdx="5" presStyleCnt="6" custScaleX="118922" custScaleY="137637" custLinFactNeighborX="14121" custLinFactNeighborY="-10103"/>
      <dgm:spPr/>
      <dgm:t>
        <a:bodyPr/>
        <a:lstStyle/>
        <a:p>
          <a:endParaRPr lang="es-EC"/>
        </a:p>
      </dgm:t>
    </dgm:pt>
    <dgm:pt modelId="{BCA79CA9-F91F-4D50-87CD-D76DF91713C5}" type="pres">
      <dgm:prSet presAssocID="{4B927A8A-2C5B-47B3-ACCD-C7271EBDC794}" presName="picture6" presStyleCnt="0"/>
      <dgm:spPr/>
      <dgm:t>
        <a:bodyPr/>
        <a:lstStyle/>
        <a:p>
          <a:endParaRPr lang="es-EC"/>
        </a:p>
      </dgm:t>
    </dgm:pt>
    <dgm:pt modelId="{9E72AD1A-6143-440F-A2B1-4812749FA632}" type="pres">
      <dgm:prSet presAssocID="{4B927A8A-2C5B-47B3-ACCD-C7271EBDC794}" presName="imageRepeatNode" presStyleLbl="fgImgPlace1" presStyleIdx="5" presStyleCnt="6" custScaleX="129866" custScaleY="129866" custLinFactNeighborY="-5840"/>
      <dgm:spPr/>
      <dgm:t>
        <a:bodyPr/>
        <a:lstStyle/>
        <a:p>
          <a:endParaRPr lang="es-EC"/>
        </a:p>
      </dgm:t>
    </dgm:pt>
  </dgm:ptLst>
  <dgm:cxnLst>
    <dgm:cxn modelId="{C484C73C-9481-4345-A3A8-3F66CA3BF302}" type="presOf" srcId="{466E67F6-CA63-4ABC-8DE9-20DEEF8BE3CA}" destId="{7BE5C84D-9FE2-4CBC-8A29-EEAA2D022F67}" srcOrd="0" destOrd="0" presId="urn:microsoft.com/office/officeart/2008/layout/AscendingPictureAccentProcess"/>
    <dgm:cxn modelId="{D7048887-923C-4F6D-925D-B46ACC94FAD0}" type="presOf" srcId="{996588BA-9C73-495E-8622-A6CDC6D3FE30}" destId="{FDAACDDF-E02F-4534-8ADC-B2E10784D6A6}" srcOrd="0" destOrd="0" presId="urn:microsoft.com/office/officeart/2008/layout/AscendingPictureAccentProcess"/>
    <dgm:cxn modelId="{704F203E-B1C7-4431-BD57-4143DB657D6F}" srcId="{20138F59-52C7-44D6-BBD8-36008CF8C561}" destId="{FA410CF5-C2EB-4496-A762-05BA67FBF15D}" srcOrd="3" destOrd="0" parTransId="{902A6147-2283-43BD-BC9C-278ACF62703E}" sibTransId="{469DB05D-D1DD-45B3-A9A2-F5CC61AF1A07}"/>
    <dgm:cxn modelId="{3ADF4AF8-5C1B-429A-B107-200B22B77BB9}" srcId="{20138F59-52C7-44D6-BBD8-36008CF8C561}" destId="{04DD9AC9-3241-4CE1-8FED-99951EDF236B}" srcOrd="5" destOrd="0" parTransId="{BD69B545-3B3E-42DF-9AA9-B042DDC6ACDB}" sibTransId="{4B927A8A-2C5B-47B3-ACCD-C7271EBDC794}"/>
    <dgm:cxn modelId="{B95247B6-944B-4FAF-B505-E3FBD8C41EEB}" type="presOf" srcId="{BDEA3A6B-6AF4-4540-8C2F-E73739A445AC}" destId="{CA49C27C-0676-454F-9689-715A7B58403B}" srcOrd="0" destOrd="0" presId="urn:microsoft.com/office/officeart/2008/layout/AscendingPictureAccentProcess"/>
    <dgm:cxn modelId="{5809F2EF-18E0-4190-8C52-6834BEA56680}" type="presOf" srcId="{837E4854-21C3-4F4C-A819-7D16407AB051}" destId="{98BFEAD5-331A-417A-8AD5-BF9B706B1FE6}" srcOrd="0" destOrd="0" presId="urn:microsoft.com/office/officeart/2008/layout/AscendingPictureAccentProcess"/>
    <dgm:cxn modelId="{E0760D63-3D18-4A75-B69D-02C921591B6E}" type="presOf" srcId="{356C53C3-3DAE-4891-A066-76F2CB00E36F}" destId="{E21CFE63-E47D-47A9-94D5-52EC2986F559}" srcOrd="0" destOrd="0" presId="urn:microsoft.com/office/officeart/2008/layout/AscendingPictureAccentProcess"/>
    <dgm:cxn modelId="{F47A267D-AF89-4C54-BF5E-A6B58FE548FE}" type="presOf" srcId="{20138F59-52C7-44D6-BBD8-36008CF8C561}" destId="{771F526B-035E-428E-BB30-19AC446F1143}" srcOrd="0" destOrd="0" presId="urn:microsoft.com/office/officeart/2008/layout/AscendingPictureAccentProcess"/>
    <dgm:cxn modelId="{C1F9D6B4-A3E1-4C28-9162-B5589DBDBD9F}" type="presOf" srcId="{04DD9AC9-3241-4CE1-8FED-99951EDF236B}" destId="{C3D3F4F6-4705-4F9C-8D92-60FC55B36D0E}" srcOrd="0" destOrd="0" presId="urn:microsoft.com/office/officeart/2008/layout/AscendingPictureAccentProcess"/>
    <dgm:cxn modelId="{1EBBFDC4-39C0-47D9-852C-E90969E45A15}" srcId="{20138F59-52C7-44D6-BBD8-36008CF8C561}" destId="{466E67F6-CA63-4ABC-8DE9-20DEEF8BE3CA}" srcOrd="1" destOrd="0" parTransId="{9FEEBE6E-0638-4382-98DC-2F11D8E7A307}" sibTransId="{BDEA3A6B-6AF4-4540-8C2F-E73739A445AC}"/>
    <dgm:cxn modelId="{11DDE686-BEE7-47C7-AE98-1D556A98C43E}" srcId="{20138F59-52C7-44D6-BBD8-36008CF8C561}" destId="{996588BA-9C73-495E-8622-A6CDC6D3FE30}" srcOrd="0" destOrd="0" parTransId="{E1097650-965E-4FF9-8892-3402EF8FF12F}" sibTransId="{5CAFEBD7-A66D-42D9-BD02-77604617E442}"/>
    <dgm:cxn modelId="{98D7CA3B-4038-404E-A84B-2BA36B2295F8}" type="presOf" srcId="{5CAFEBD7-A66D-42D9-BD02-77604617E442}" destId="{173B86FD-1E6A-462C-9498-EA405BCEA9D6}" srcOrd="0" destOrd="0" presId="urn:microsoft.com/office/officeart/2008/layout/AscendingPictureAccentProcess"/>
    <dgm:cxn modelId="{896A96A4-0DBA-446B-B053-519794A4F81D}" type="presOf" srcId="{FA410CF5-C2EB-4496-A762-05BA67FBF15D}" destId="{484F8B4A-6FB8-4D12-9F58-1AD835F0AE2B}" srcOrd="0" destOrd="0" presId="urn:microsoft.com/office/officeart/2008/layout/AscendingPictureAccentProcess"/>
    <dgm:cxn modelId="{8905ECB3-FA96-456C-8061-05F23A62627E}" type="presOf" srcId="{4B927A8A-2C5B-47B3-ACCD-C7271EBDC794}" destId="{9E72AD1A-6143-440F-A2B1-4812749FA632}" srcOrd="0" destOrd="0" presId="urn:microsoft.com/office/officeart/2008/layout/AscendingPictureAccentProcess"/>
    <dgm:cxn modelId="{69925D62-0310-42BC-9F50-86E70C583BDC}" srcId="{20138F59-52C7-44D6-BBD8-36008CF8C561}" destId="{0FD8D7B2-5091-44F2-839A-C7DCF3065292}" srcOrd="2" destOrd="0" parTransId="{66A39353-D168-4205-BD03-84765157CC93}" sibTransId="{837E4854-21C3-4F4C-A819-7D16407AB051}"/>
    <dgm:cxn modelId="{0D48CFBD-66DB-470C-A7BF-28073EE852B7}" type="presOf" srcId="{469DB05D-D1DD-45B3-A9A2-F5CC61AF1A07}" destId="{904ACCFA-2FF7-4C86-918E-59D5D5FE091F}" srcOrd="0" destOrd="0" presId="urn:microsoft.com/office/officeart/2008/layout/AscendingPictureAccentProcess"/>
    <dgm:cxn modelId="{BA01C5AA-2F62-4229-B8D9-D3195E2992A1}" type="presOf" srcId="{0FD8D7B2-5091-44F2-839A-C7DCF3065292}" destId="{187F35B6-AA03-4575-A7B4-6E827884A530}" srcOrd="0" destOrd="0" presId="urn:microsoft.com/office/officeart/2008/layout/AscendingPictureAccentProcess"/>
    <dgm:cxn modelId="{77395106-A2EC-4AD5-91F1-0FC3E524FD07}" srcId="{20138F59-52C7-44D6-BBD8-36008CF8C561}" destId="{356C53C3-3DAE-4891-A066-76F2CB00E36F}" srcOrd="4" destOrd="0" parTransId="{01F30F39-067C-42A9-B7CE-A26AB61EF945}" sibTransId="{6AD50899-10CC-4A11-8527-EF39E79B788C}"/>
    <dgm:cxn modelId="{133664FA-A70E-441C-8759-430ECFABBC31}" type="presOf" srcId="{6AD50899-10CC-4A11-8527-EF39E79B788C}" destId="{A3B698C0-B35D-466A-8B40-5726BE717F39}" srcOrd="0" destOrd="0" presId="urn:microsoft.com/office/officeart/2008/layout/AscendingPictureAccentProcess"/>
    <dgm:cxn modelId="{2A207A3F-5C12-40C6-B5B3-A29378C67936}" type="presParOf" srcId="{771F526B-035E-428E-BB30-19AC446F1143}" destId="{A46FB0C3-6D85-4048-804F-673F88F68482}" srcOrd="0" destOrd="0" presId="urn:microsoft.com/office/officeart/2008/layout/AscendingPictureAccentProcess"/>
    <dgm:cxn modelId="{B0A55748-A7A4-41A2-B5B6-FDB5C15C8404}" type="presParOf" srcId="{771F526B-035E-428E-BB30-19AC446F1143}" destId="{A5E2BA59-E8E4-44C3-B632-10F84AFF6328}" srcOrd="1" destOrd="0" presId="urn:microsoft.com/office/officeart/2008/layout/AscendingPictureAccentProcess"/>
    <dgm:cxn modelId="{6F9A547E-235E-4BF4-95EF-57AEF588F889}" type="presParOf" srcId="{771F526B-035E-428E-BB30-19AC446F1143}" destId="{EB389743-A212-4FE8-AF8B-9CDECF2D9F08}" srcOrd="2" destOrd="0" presId="urn:microsoft.com/office/officeart/2008/layout/AscendingPictureAccentProcess"/>
    <dgm:cxn modelId="{E963D2B1-F7DE-4BDE-AC5A-C71EB5F5573D}" type="presParOf" srcId="{771F526B-035E-428E-BB30-19AC446F1143}" destId="{586DCDD9-F43F-45CB-BE4A-472BCEDF23F1}" srcOrd="3" destOrd="0" presId="urn:microsoft.com/office/officeart/2008/layout/AscendingPictureAccentProcess"/>
    <dgm:cxn modelId="{CAD1BF12-F857-4BAA-A0A9-DCF7614A2D4F}" type="presParOf" srcId="{771F526B-035E-428E-BB30-19AC446F1143}" destId="{D8BA6351-28F8-426B-BA13-334D86CD64DD}" srcOrd="4" destOrd="0" presId="urn:microsoft.com/office/officeart/2008/layout/AscendingPictureAccentProcess"/>
    <dgm:cxn modelId="{BCA5804A-CE9F-43E8-A8BC-12F10559C9A5}" type="presParOf" srcId="{771F526B-035E-428E-BB30-19AC446F1143}" destId="{F5FF53C7-E0F7-454F-AF96-1D7ED9E0780B}" srcOrd="5" destOrd="0" presId="urn:microsoft.com/office/officeart/2008/layout/AscendingPictureAccentProcess"/>
    <dgm:cxn modelId="{74D67180-4682-42C8-B38E-D3DE9DBF3C12}" type="presParOf" srcId="{771F526B-035E-428E-BB30-19AC446F1143}" destId="{564631F9-A800-4E17-AB02-BB1C10299729}" srcOrd="6" destOrd="0" presId="urn:microsoft.com/office/officeart/2008/layout/AscendingPictureAccentProcess"/>
    <dgm:cxn modelId="{3397D05B-B76B-41E8-9B08-E56C290499B6}" type="presParOf" srcId="{771F526B-035E-428E-BB30-19AC446F1143}" destId="{87D4D936-DD27-434F-8F82-25D8966DCB77}" srcOrd="7" destOrd="0" presId="urn:microsoft.com/office/officeart/2008/layout/AscendingPictureAccentProcess"/>
    <dgm:cxn modelId="{B499E895-2CE2-4B57-A7FF-8CBAE72829F1}" type="presParOf" srcId="{771F526B-035E-428E-BB30-19AC446F1143}" destId="{7B761BCB-4E95-4CCD-9115-94D50D4214A3}" srcOrd="8" destOrd="0" presId="urn:microsoft.com/office/officeart/2008/layout/AscendingPictureAccentProcess"/>
    <dgm:cxn modelId="{392A580D-B47A-4A74-B055-580C9FBD6608}" type="presParOf" srcId="{771F526B-035E-428E-BB30-19AC446F1143}" destId="{B06234C3-6633-4F6F-A42B-1F74C04DB86C}" srcOrd="9" destOrd="0" presId="urn:microsoft.com/office/officeart/2008/layout/AscendingPictureAccentProcess"/>
    <dgm:cxn modelId="{9C290C6C-9AE3-4F64-8565-1C7F758AF8DE}" type="presParOf" srcId="{771F526B-035E-428E-BB30-19AC446F1143}" destId="{051F3879-CB2A-4148-A968-926A8B7642F2}" srcOrd="10" destOrd="0" presId="urn:microsoft.com/office/officeart/2008/layout/AscendingPictureAccentProcess"/>
    <dgm:cxn modelId="{E8977152-C8CE-4CDA-9C0C-C0B9408CEF2A}" type="presParOf" srcId="{771F526B-035E-428E-BB30-19AC446F1143}" destId="{6CAE5996-376C-49F5-9D6D-C8C332E9C97F}" srcOrd="11" destOrd="0" presId="urn:microsoft.com/office/officeart/2008/layout/AscendingPictureAccentProcess"/>
    <dgm:cxn modelId="{EE1C856E-4438-4D3A-892F-822FF7FF63F0}" type="presParOf" srcId="{771F526B-035E-428E-BB30-19AC446F1143}" destId="{5FA6AB74-B042-4231-B434-15AB25A5BAB0}" srcOrd="12" destOrd="0" presId="urn:microsoft.com/office/officeart/2008/layout/AscendingPictureAccentProcess"/>
    <dgm:cxn modelId="{6B632DD2-1B08-4CDC-9B4C-FAFB18EE1138}" type="presParOf" srcId="{771F526B-035E-428E-BB30-19AC446F1143}" destId="{1B01AF4B-34A9-44D9-9F03-9C208B0C3187}" srcOrd="13" destOrd="0" presId="urn:microsoft.com/office/officeart/2008/layout/AscendingPictureAccentProcess"/>
    <dgm:cxn modelId="{1F1AA8ED-82E6-46E5-AAB6-C1122B56A469}" type="presParOf" srcId="{771F526B-035E-428E-BB30-19AC446F1143}" destId="{9976CD19-569C-45A5-BD56-94A621F7D208}" srcOrd="14" destOrd="0" presId="urn:microsoft.com/office/officeart/2008/layout/AscendingPictureAccentProcess"/>
    <dgm:cxn modelId="{DBC00BA8-56AE-4D53-B50F-4DD7782110C0}" type="presParOf" srcId="{771F526B-035E-428E-BB30-19AC446F1143}" destId="{E2DC2F74-3EBC-4232-A6C1-8D0C53A79183}" srcOrd="15" destOrd="0" presId="urn:microsoft.com/office/officeart/2008/layout/AscendingPictureAccentProcess"/>
    <dgm:cxn modelId="{BB425A40-9E32-48B6-96F0-DED67308D948}" type="presParOf" srcId="{771F526B-035E-428E-BB30-19AC446F1143}" destId="{DBA97332-A71E-4828-AFED-751FB5C2C9D5}" srcOrd="16" destOrd="0" presId="urn:microsoft.com/office/officeart/2008/layout/AscendingPictureAccentProcess"/>
    <dgm:cxn modelId="{5408E4ED-CF22-4E1C-B307-2A5D2E1D870F}" type="presParOf" srcId="{771F526B-035E-428E-BB30-19AC446F1143}" destId="{FDAACDDF-E02F-4534-8ADC-B2E10784D6A6}" srcOrd="17" destOrd="0" presId="urn:microsoft.com/office/officeart/2008/layout/AscendingPictureAccentProcess"/>
    <dgm:cxn modelId="{F0F92FCC-4973-416C-8C35-943CCE248A34}" type="presParOf" srcId="{771F526B-035E-428E-BB30-19AC446F1143}" destId="{71A67E2A-54B7-4A02-A8B8-DCCB23BC8917}" srcOrd="18" destOrd="0" presId="urn:microsoft.com/office/officeart/2008/layout/AscendingPictureAccentProcess"/>
    <dgm:cxn modelId="{7D0E5910-6A27-467C-BEB5-E72151B8DF37}" type="presParOf" srcId="{71A67E2A-54B7-4A02-A8B8-DCCB23BC8917}" destId="{173B86FD-1E6A-462C-9498-EA405BCEA9D6}" srcOrd="0" destOrd="0" presId="urn:microsoft.com/office/officeart/2008/layout/AscendingPictureAccentProcess"/>
    <dgm:cxn modelId="{0474583D-D326-4447-8D2C-C36855E5C1A6}" type="presParOf" srcId="{771F526B-035E-428E-BB30-19AC446F1143}" destId="{7BE5C84D-9FE2-4CBC-8A29-EEAA2D022F67}" srcOrd="19" destOrd="0" presId="urn:microsoft.com/office/officeart/2008/layout/AscendingPictureAccentProcess"/>
    <dgm:cxn modelId="{086E653D-9136-4299-BD17-8C532201BD8D}" type="presParOf" srcId="{771F526B-035E-428E-BB30-19AC446F1143}" destId="{377F8DC6-795D-4628-903F-D6D8ABD7959C}" srcOrd="20" destOrd="0" presId="urn:microsoft.com/office/officeart/2008/layout/AscendingPictureAccentProcess"/>
    <dgm:cxn modelId="{51D49F86-8AB2-4A6D-8DD4-00802638539F}" type="presParOf" srcId="{377F8DC6-795D-4628-903F-D6D8ABD7959C}" destId="{CA49C27C-0676-454F-9689-715A7B58403B}" srcOrd="0" destOrd="0" presId="urn:microsoft.com/office/officeart/2008/layout/AscendingPictureAccentProcess"/>
    <dgm:cxn modelId="{9E9D6C4F-5BCC-4A8F-AADE-47A5C9AD20B3}" type="presParOf" srcId="{771F526B-035E-428E-BB30-19AC446F1143}" destId="{187F35B6-AA03-4575-A7B4-6E827884A530}" srcOrd="21" destOrd="0" presId="urn:microsoft.com/office/officeart/2008/layout/AscendingPictureAccentProcess"/>
    <dgm:cxn modelId="{ADF0CF17-909C-4E15-AB2E-BC218FF6BA80}" type="presParOf" srcId="{771F526B-035E-428E-BB30-19AC446F1143}" destId="{C5A8C53D-CAE0-4230-984B-C1E55F61407F}" srcOrd="22" destOrd="0" presId="urn:microsoft.com/office/officeart/2008/layout/AscendingPictureAccentProcess"/>
    <dgm:cxn modelId="{3AD9071D-B375-4669-9E22-F66FA5006F58}" type="presParOf" srcId="{C5A8C53D-CAE0-4230-984B-C1E55F61407F}" destId="{98BFEAD5-331A-417A-8AD5-BF9B706B1FE6}" srcOrd="0" destOrd="0" presId="urn:microsoft.com/office/officeart/2008/layout/AscendingPictureAccentProcess"/>
    <dgm:cxn modelId="{1F087738-60CF-496B-9BA3-0A3E3994AB98}" type="presParOf" srcId="{771F526B-035E-428E-BB30-19AC446F1143}" destId="{484F8B4A-6FB8-4D12-9F58-1AD835F0AE2B}" srcOrd="23" destOrd="0" presId="urn:microsoft.com/office/officeart/2008/layout/AscendingPictureAccentProcess"/>
    <dgm:cxn modelId="{98C0E13F-1A85-4350-A839-48895DB0AC7B}" type="presParOf" srcId="{771F526B-035E-428E-BB30-19AC446F1143}" destId="{A1E44496-BF12-496B-A77B-875F31746213}" srcOrd="24" destOrd="0" presId="urn:microsoft.com/office/officeart/2008/layout/AscendingPictureAccentProcess"/>
    <dgm:cxn modelId="{251D4E39-2771-418E-9A76-54B150B3216D}" type="presParOf" srcId="{A1E44496-BF12-496B-A77B-875F31746213}" destId="{904ACCFA-2FF7-4C86-918E-59D5D5FE091F}" srcOrd="0" destOrd="0" presId="urn:microsoft.com/office/officeart/2008/layout/AscendingPictureAccentProcess"/>
    <dgm:cxn modelId="{CA6FE133-A752-4E05-AB94-5A91CC1E4916}" type="presParOf" srcId="{771F526B-035E-428E-BB30-19AC446F1143}" destId="{E21CFE63-E47D-47A9-94D5-52EC2986F559}" srcOrd="25" destOrd="0" presId="urn:microsoft.com/office/officeart/2008/layout/AscendingPictureAccentProcess"/>
    <dgm:cxn modelId="{94D9C913-51B1-4408-B39B-E0BB47BEA99E}" type="presParOf" srcId="{771F526B-035E-428E-BB30-19AC446F1143}" destId="{B5778D54-4C89-4439-B169-66C006D8CE57}" srcOrd="26" destOrd="0" presId="urn:microsoft.com/office/officeart/2008/layout/AscendingPictureAccentProcess"/>
    <dgm:cxn modelId="{FCDE1E8D-E67B-4F86-A22B-4B44AAB387E2}" type="presParOf" srcId="{B5778D54-4C89-4439-B169-66C006D8CE57}" destId="{A3B698C0-B35D-466A-8B40-5726BE717F39}" srcOrd="0" destOrd="0" presId="urn:microsoft.com/office/officeart/2008/layout/AscendingPictureAccentProcess"/>
    <dgm:cxn modelId="{DF43F542-F399-4372-B5D0-D208A02FF971}" type="presParOf" srcId="{771F526B-035E-428E-BB30-19AC446F1143}" destId="{C3D3F4F6-4705-4F9C-8D92-60FC55B36D0E}" srcOrd="27" destOrd="0" presId="urn:microsoft.com/office/officeart/2008/layout/AscendingPictureAccentProcess"/>
    <dgm:cxn modelId="{4E19DC8E-4D81-485E-A7AD-62590B87F774}" type="presParOf" srcId="{771F526B-035E-428E-BB30-19AC446F1143}" destId="{BCA79CA9-F91F-4D50-87CD-D76DF91713C5}" srcOrd="28" destOrd="0" presId="urn:microsoft.com/office/officeart/2008/layout/AscendingPictureAccentProcess"/>
    <dgm:cxn modelId="{F9F8D358-E63A-4C3C-A594-CDA7D054FB53}" type="presParOf" srcId="{BCA79CA9-F91F-4D50-87CD-D76DF91713C5}" destId="{9E72AD1A-6143-440F-A2B1-4812749FA632}"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A5050-4454-4B3E-881F-DC29ED4A624D}">
      <dsp:nvSpPr>
        <dsp:cNvPr id="0" name=""/>
        <dsp:cNvSpPr/>
      </dsp:nvSpPr>
      <dsp:spPr>
        <a:xfrm>
          <a:off x="-5116992" y="-783865"/>
          <a:ext cx="6093694" cy="6093694"/>
        </a:xfrm>
        <a:prstGeom prst="blockArc">
          <a:avLst>
            <a:gd name="adj1" fmla="val 18900000"/>
            <a:gd name="adj2" fmla="val 2700000"/>
            <a:gd name="adj3" fmla="val 354"/>
          </a:avLst>
        </a:pr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11D5A3-3C4F-4C1B-A9AC-8329985B9903}">
      <dsp:nvSpPr>
        <dsp:cNvPr id="0" name=""/>
        <dsp:cNvSpPr/>
      </dsp:nvSpPr>
      <dsp:spPr>
        <a:xfrm>
          <a:off x="511409" y="347956"/>
          <a:ext cx="7573355" cy="69627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668" tIns="48260" rIns="48260" bIns="48260" numCol="1" spcCol="1270" anchor="t" anchorCtr="0">
          <a:noAutofit/>
        </a:bodyPr>
        <a:lstStyle/>
        <a:p>
          <a:pPr lvl="0" algn="l" defTabSz="844550">
            <a:lnSpc>
              <a:spcPct val="90000"/>
            </a:lnSpc>
            <a:spcBef>
              <a:spcPct val="0"/>
            </a:spcBef>
            <a:spcAft>
              <a:spcPct val="35000"/>
            </a:spcAft>
          </a:pPr>
          <a:r>
            <a:rPr lang="es-EC" sz="1900" b="1" kern="1200" dirty="0" smtClean="0"/>
            <a:t>Atmósfera</a:t>
          </a:r>
          <a:endParaRPr lang="es-EC" sz="1900" b="1" kern="1200" dirty="0"/>
        </a:p>
        <a:p>
          <a:pPr marL="114300" lvl="1" indent="-114300" algn="l" defTabSz="666750">
            <a:lnSpc>
              <a:spcPct val="90000"/>
            </a:lnSpc>
            <a:spcBef>
              <a:spcPct val="0"/>
            </a:spcBef>
            <a:spcAft>
              <a:spcPct val="15000"/>
            </a:spcAft>
            <a:buChar char="••"/>
          </a:pPr>
          <a:r>
            <a:rPr lang="es-EC" sz="1500" b="1" kern="1200" dirty="0" smtClean="0"/>
            <a:t>Vientos, tormentas, corrientes oceánicas</a:t>
          </a:r>
          <a:endParaRPr lang="es-EC" sz="1500" b="1" kern="1200" dirty="0"/>
        </a:p>
      </dsp:txBody>
      <dsp:txXfrm>
        <a:off x="511409" y="347956"/>
        <a:ext cx="7573355" cy="696274"/>
      </dsp:txXfrm>
    </dsp:sp>
    <dsp:sp modelId="{26562D65-B5D3-45F2-ACC4-AC4638B653BC}">
      <dsp:nvSpPr>
        <dsp:cNvPr id="0" name=""/>
        <dsp:cNvSpPr/>
      </dsp:nvSpPr>
      <dsp:spPr>
        <a:xfrm>
          <a:off x="76237" y="260921"/>
          <a:ext cx="870342" cy="87034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70AFB5-86ED-4BEF-BCEF-16933A06EADB}">
      <dsp:nvSpPr>
        <dsp:cNvPr id="0" name=""/>
        <dsp:cNvSpPr/>
      </dsp:nvSpPr>
      <dsp:spPr>
        <a:xfrm>
          <a:off x="910599" y="1392548"/>
          <a:ext cx="7174165" cy="69627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668" tIns="48260" rIns="48260" bIns="48260" numCol="1" spcCol="1270" anchor="ctr" anchorCtr="0">
          <a:noAutofit/>
        </a:bodyPr>
        <a:lstStyle/>
        <a:p>
          <a:pPr lvl="0" algn="l" defTabSz="844550">
            <a:lnSpc>
              <a:spcPct val="90000"/>
            </a:lnSpc>
            <a:spcBef>
              <a:spcPct val="0"/>
            </a:spcBef>
            <a:spcAft>
              <a:spcPct val="35000"/>
            </a:spcAft>
          </a:pPr>
          <a:r>
            <a:rPr lang="es-EC" sz="1900" b="1" kern="1200" dirty="0" smtClean="0"/>
            <a:t>Lanzamiento de proyectiles</a:t>
          </a:r>
        </a:p>
      </dsp:txBody>
      <dsp:txXfrm>
        <a:off x="910599" y="1392548"/>
        <a:ext cx="7174165" cy="696274"/>
      </dsp:txXfrm>
    </dsp:sp>
    <dsp:sp modelId="{0E032ABE-F5F4-4546-A852-18F450041336}">
      <dsp:nvSpPr>
        <dsp:cNvPr id="0" name=""/>
        <dsp:cNvSpPr/>
      </dsp:nvSpPr>
      <dsp:spPr>
        <a:xfrm>
          <a:off x="475427" y="1305514"/>
          <a:ext cx="870342" cy="87034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442839-A2D9-46E5-95EE-FB2478FC0EDA}">
      <dsp:nvSpPr>
        <dsp:cNvPr id="0" name=""/>
        <dsp:cNvSpPr/>
      </dsp:nvSpPr>
      <dsp:spPr>
        <a:xfrm>
          <a:off x="910599" y="2437140"/>
          <a:ext cx="7174165" cy="69627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668" tIns="48260" rIns="48260" bIns="48260" numCol="1" spcCol="1270" anchor="ctr" anchorCtr="0">
          <a:noAutofit/>
        </a:bodyPr>
        <a:lstStyle/>
        <a:p>
          <a:pPr lvl="0" algn="l" defTabSz="844550">
            <a:lnSpc>
              <a:spcPct val="90000"/>
            </a:lnSpc>
            <a:spcBef>
              <a:spcPct val="0"/>
            </a:spcBef>
            <a:spcAft>
              <a:spcPct val="35000"/>
            </a:spcAft>
          </a:pPr>
          <a:r>
            <a:rPr lang="es-EC" sz="1900" b="1" kern="1200" dirty="0" smtClean="0"/>
            <a:t>Navegación</a:t>
          </a:r>
          <a:endParaRPr lang="es-EC" sz="1900" b="1" kern="1200" dirty="0"/>
        </a:p>
      </dsp:txBody>
      <dsp:txXfrm>
        <a:off x="910599" y="2437140"/>
        <a:ext cx="7174165" cy="696274"/>
      </dsp:txXfrm>
    </dsp:sp>
    <dsp:sp modelId="{F06A89BD-4405-4336-B17D-3437CCC21256}">
      <dsp:nvSpPr>
        <dsp:cNvPr id="0" name=""/>
        <dsp:cNvSpPr/>
      </dsp:nvSpPr>
      <dsp:spPr>
        <a:xfrm>
          <a:off x="475427" y="2350106"/>
          <a:ext cx="870342" cy="87034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68C83F-0DCB-433B-AE8A-6A42B7A22862}">
      <dsp:nvSpPr>
        <dsp:cNvPr id="0" name=""/>
        <dsp:cNvSpPr/>
      </dsp:nvSpPr>
      <dsp:spPr>
        <a:xfrm>
          <a:off x="511409" y="3481732"/>
          <a:ext cx="7573355" cy="69627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668" tIns="48260" rIns="48260" bIns="48260" numCol="1" spcCol="1270" anchor="ctr" anchorCtr="0">
          <a:noAutofit/>
        </a:bodyPr>
        <a:lstStyle/>
        <a:p>
          <a:pPr lvl="0" algn="l" defTabSz="844550">
            <a:lnSpc>
              <a:spcPct val="90000"/>
            </a:lnSpc>
            <a:spcBef>
              <a:spcPct val="0"/>
            </a:spcBef>
            <a:spcAft>
              <a:spcPct val="35000"/>
            </a:spcAft>
          </a:pPr>
          <a:r>
            <a:rPr lang="es-EC" sz="1900" b="1" kern="1200" dirty="0" smtClean="0"/>
            <a:t>Pistones</a:t>
          </a:r>
          <a:endParaRPr lang="es-EC" sz="1900" b="1" kern="1200" dirty="0"/>
        </a:p>
      </dsp:txBody>
      <dsp:txXfrm>
        <a:off x="511409" y="3481732"/>
        <a:ext cx="7573355" cy="696274"/>
      </dsp:txXfrm>
    </dsp:sp>
    <dsp:sp modelId="{AB96EFCA-86EC-47BE-9D7F-C8CCD8D5169A}">
      <dsp:nvSpPr>
        <dsp:cNvPr id="0" name=""/>
        <dsp:cNvSpPr/>
      </dsp:nvSpPr>
      <dsp:spPr>
        <a:xfrm>
          <a:off x="76237" y="3394698"/>
          <a:ext cx="870342" cy="87034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FB0C3-6D85-4048-804F-673F88F68482}">
      <dsp:nvSpPr>
        <dsp:cNvPr id="0" name=""/>
        <dsp:cNvSpPr/>
      </dsp:nvSpPr>
      <dsp:spPr>
        <a:xfrm>
          <a:off x="1741866" y="4142867"/>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E2BA59-E8E4-44C3-B632-10F84AFF6328}">
      <dsp:nvSpPr>
        <dsp:cNvPr id="0" name=""/>
        <dsp:cNvSpPr/>
      </dsp:nvSpPr>
      <dsp:spPr>
        <a:xfrm>
          <a:off x="1562705" y="4215680"/>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389743-A212-4FE8-AF8B-9CDECF2D9F08}">
      <dsp:nvSpPr>
        <dsp:cNvPr id="0" name=""/>
        <dsp:cNvSpPr/>
      </dsp:nvSpPr>
      <dsp:spPr>
        <a:xfrm>
          <a:off x="1379588" y="4275872"/>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6DCDD9-F43F-45CB-BE4A-472BCEDF23F1}">
      <dsp:nvSpPr>
        <dsp:cNvPr id="0" name=""/>
        <dsp:cNvSpPr/>
      </dsp:nvSpPr>
      <dsp:spPr>
        <a:xfrm>
          <a:off x="1193645" y="4322473"/>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BA6351-28F8-426B-BA13-334D86CD64DD}">
      <dsp:nvSpPr>
        <dsp:cNvPr id="0" name=""/>
        <dsp:cNvSpPr/>
      </dsp:nvSpPr>
      <dsp:spPr>
        <a:xfrm>
          <a:off x="2719619" y="3438036"/>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FF53C7-E0F7-454F-AF96-1D7ED9E0780B}">
      <dsp:nvSpPr>
        <dsp:cNvPr id="0" name=""/>
        <dsp:cNvSpPr/>
      </dsp:nvSpPr>
      <dsp:spPr>
        <a:xfrm>
          <a:off x="2577760" y="3581720"/>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4631F9-A800-4E17-AB02-BB1C10299729}">
      <dsp:nvSpPr>
        <dsp:cNvPr id="0" name=""/>
        <dsp:cNvSpPr/>
      </dsp:nvSpPr>
      <dsp:spPr>
        <a:xfrm>
          <a:off x="3306837" y="2564278"/>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D4D936-DD27-434F-8F82-25D8966DCB77}">
      <dsp:nvSpPr>
        <dsp:cNvPr id="0" name=""/>
        <dsp:cNvSpPr/>
      </dsp:nvSpPr>
      <dsp:spPr>
        <a:xfrm>
          <a:off x="3622205" y="1499750"/>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1F3879-CB2A-4148-A968-926A8B7642F2}">
      <dsp:nvSpPr>
        <dsp:cNvPr id="0" name=""/>
        <dsp:cNvSpPr/>
      </dsp:nvSpPr>
      <dsp:spPr>
        <a:xfrm>
          <a:off x="3464521" y="240568"/>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AE5996-376C-49F5-9D6D-C8C332E9C97F}">
      <dsp:nvSpPr>
        <dsp:cNvPr id="0" name=""/>
        <dsp:cNvSpPr/>
      </dsp:nvSpPr>
      <dsp:spPr>
        <a:xfrm>
          <a:off x="3582077" y="149794"/>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A6AB74-B042-4231-B434-15AB25A5BAB0}">
      <dsp:nvSpPr>
        <dsp:cNvPr id="0" name=""/>
        <dsp:cNvSpPr/>
      </dsp:nvSpPr>
      <dsp:spPr>
        <a:xfrm>
          <a:off x="3699634" y="58535"/>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01AF4B-34A9-44D9-9F03-9C208B0C3187}">
      <dsp:nvSpPr>
        <dsp:cNvPr id="0" name=""/>
        <dsp:cNvSpPr/>
      </dsp:nvSpPr>
      <dsp:spPr>
        <a:xfrm>
          <a:off x="3817756" y="149794"/>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76CD19-569C-45A5-BD56-94A621F7D208}">
      <dsp:nvSpPr>
        <dsp:cNvPr id="0" name=""/>
        <dsp:cNvSpPr/>
      </dsp:nvSpPr>
      <dsp:spPr>
        <a:xfrm>
          <a:off x="3935312" y="240568"/>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DC2F74-3EBC-4232-A6C1-8D0C53A79183}">
      <dsp:nvSpPr>
        <dsp:cNvPr id="0" name=""/>
        <dsp:cNvSpPr/>
      </dsp:nvSpPr>
      <dsp:spPr>
        <a:xfrm>
          <a:off x="3699634" y="250762"/>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A97332-A71E-4828-AFED-751FB5C2C9D5}">
      <dsp:nvSpPr>
        <dsp:cNvPr id="0" name=""/>
        <dsp:cNvSpPr/>
      </dsp:nvSpPr>
      <dsp:spPr>
        <a:xfrm>
          <a:off x="3699634" y="442989"/>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AACDDF-E02F-4534-8ADC-B2E10784D6A6}">
      <dsp:nvSpPr>
        <dsp:cNvPr id="0" name=""/>
        <dsp:cNvSpPr/>
      </dsp:nvSpPr>
      <dsp:spPr>
        <a:xfrm>
          <a:off x="860689" y="4444464"/>
          <a:ext cx="2002884" cy="53293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576"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 FRESADO DE CORTE</a:t>
          </a:r>
          <a:endParaRPr lang="es-EC" sz="1600" kern="1200" dirty="0"/>
        </a:p>
      </dsp:txBody>
      <dsp:txXfrm>
        <a:off x="886704" y="4470479"/>
        <a:ext cx="1950854" cy="480900"/>
      </dsp:txXfrm>
    </dsp:sp>
    <dsp:sp modelId="{173B86FD-1E6A-462C-9498-EA405BCEA9D6}">
      <dsp:nvSpPr>
        <dsp:cNvPr id="0" name=""/>
        <dsp:cNvSpPr/>
      </dsp:nvSpPr>
      <dsp:spPr>
        <a:xfrm>
          <a:off x="168284" y="3926586"/>
          <a:ext cx="994409" cy="993948"/>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E5C84D-9FE2-4CBC-8A29-EEAA2D022F67}">
      <dsp:nvSpPr>
        <dsp:cNvPr id="0" name=""/>
        <dsp:cNvSpPr/>
      </dsp:nvSpPr>
      <dsp:spPr>
        <a:xfrm>
          <a:off x="2414440" y="3893307"/>
          <a:ext cx="2119831" cy="53139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576"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CORTE POR LA MITAD</a:t>
          </a:r>
          <a:endParaRPr lang="es-EC" sz="1600" kern="1200" dirty="0"/>
        </a:p>
      </dsp:txBody>
      <dsp:txXfrm>
        <a:off x="2440381" y="3919248"/>
        <a:ext cx="2067949" cy="479516"/>
      </dsp:txXfrm>
    </dsp:sp>
    <dsp:sp modelId="{CA49C27C-0676-454F-9689-715A7B58403B}">
      <dsp:nvSpPr>
        <dsp:cNvPr id="0" name=""/>
        <dsp:cNvSpPr/>
      </dsp:nvSpPr>
      <dsp:spPr>
        <a:xfrm>
          <a:off x="1698214" y="3374662"/>
          <a:ext cx="994409" cy="993948"/>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7F35B6-AA03-4575-A7B4-6E827884A530}">
      <dsp:nvSpPr>
        <dsp:cNvPr id="0" name=""/>
        <dsp:cNvSpPr/>
      </dsp:nvSpPr>
      <dsp:spPr>
        <a:xfrm>
          <a:off x="3223814" y="3095760"/>
          <a:ext cx="1954058" cy="53139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576"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FRESADO</a:t>
          </a:r>
          <a:endParaRPr lang="es-EC" sz="1600" kern="1200" dirty="0"/>
        </a:p>
      </dsp:txBody>
      <dsp:txXfrm>
        <a:off x="3249755" y="3121701"/>
        <a:ext cx="1902176" cy="479516"/>
      </dsp:txXfrm>
    </dsp:sp>
    <dsp:sp modelId="{98BFEAD5-331A-417A-8AD5-BF9B706B1FE6}">
      <dsp:nvSpPr>
        <dsp:cNvPr id="0" name=""/>
        <dsp:cNvSpPr/>
      </dsp:nvSpPr>
      <dsp:spPr>
        <a:xfrm>
          <a:off x="2527892" y="2577116"/>
          <a:ext cx="994409" cy="993948"/>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4F8B4A-6FB8-4D12-9F58-1AD835F0AE2B}">
      <dsp:nvSpPr>
        <dsp:cNvPr id="0" name=""/>
        <dsp:cNvSpPr/>
      </dsp:nvSpPr>
      <dsp:spPr>
        <a:xfrm>
          <a:off x="3654352" y="2070551"/>
          <a:ext cx="1948155" cy="53139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576"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TALADRADO</a:t>
          </a:r>
          <a:endParaRPr lang="es-EC" sz="1600" kern="1200" dirty="0"/>
        </a:p>
      </dsp:txBody>
      <dsp:txXfrm>
        <a:off x="3680293" y="2096492"/>
        <a:ext cx="1896273" cy="479516"/>
      </dsp:txXfrm>
    </dsp:sp>
    <dsp:sp modelId="{904ACCFA-2FF7-4C86-918E-59D5D5FE091F}">
      <dsp:nvSpPr>
        <dsp:cNvPr id="0" name=""/>
        <dsp:cNvSpPr/>
      </dsp:nvSpPr>
      <dsp:spPr>
        <a:xfrm>
          <a:off x="2961382" y="1551907"/>
          <a:ext cx="994409" cy="993948"/>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1CFE63-E47D-47A9-94D5-52EC2986F559}">
      <dsp:nvSpPr>
        <dsp:cNvPr id="0" name=""/>
        <dsp:cNvSpPr/>
      </dsp:nvSpPr>
      <dsp:spPr>
        <a:xfrm>
          <a:off x="3779041" y="1059108"/>
          <a:ext cx="1741305" cy="46697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576"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 VERIFIACIÓN DE MEDIDAS</a:t>
          </a:r>
          <a:endParaRPr lang="es-EC" sz="1600" kern="1200" dirty="0"/>
        </a:p>
      </dsp:txBody>
      <dsp:txXfrm>
        <a:off x="3801837" y="1081904"/>
        <a:ext cx="1695713" cy="421382"/>
      </dsp:txXfrm>
    </dsp:sp>
    <dsp:sp modelId="{A3B698C0-B35D-466A-8B40-5726BE717F39}">
      <dsp:nvSpPr>
        <dsp:cNvPr id="0" name=""/>
        <dsp:cNvSpPr/>
      </dsp:nvSpPr>
      <dsp:spPr>
        <a:xfrm>
          <a:off x="3202712" y="508252"/>
          <a:ext cx="994409" cy="993948"/>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FB0C3-6D85-4048-804F-673F88F68482}">
      <dsp:nvSpPr>
        <dsp:cNvPr id="0" name=""/>
        <dsp:cNvSpPr/>
      </dsp:nvSpPr>
      <dsp:spPr>
        <a:xfrm>
          <a:off x="1741866" y="4159356"/>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E2BA59-E8E4-44C3-B632-10F84AFF6328}">
      <dsp:nvSpPr>
        <dsp:cNvPr id="0" name=""/>
        <dsp:cNvSpPr/>
      </dsp:nvSpPr>
      <dsp:spPr>
        <a:xfrm>
          <a:off x="1562705" y="4232169"/>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389743-A212-4FE8-AF8B-9CDECF2D9F08}">
      <dsp:nvSpPr>
        <dsp:cNvPr id="0" name=""/>
        <dsp:cNvSpPr/>
      </dsp:nvSpPr>
      <dsp:spPr>
        <a:xfrm>
          <a:off x="1379588" y="4292361"/>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6DCDD9-F43F-45CB-BE4A-472BCEDF23F1}">
      <dsp:nvSpPr>
        <dsp:cNvPr id="0" name=""/>
        <dsp:cNvSpPr/>
      </dsp:nvSpPr>
      <dsp:spPr>
        <a:xfrm>
          <a:off x="1193645" y="4338962"/>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BA6351-28F8-426B-BA13-334D86CD64DD}">
      <dsp:nvSpPr>
        <dsp:cNvPr id="0" name=""/>
        <dsp:cNvSpPr/>
      </dsp:nvSpPr>
      <dsp:spPr>
        <a:xfrm>
          <a:off x="2719619" y="3454525"/>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FF53C7-E0F7-454F-AF96-1D7ED9E0780B}">
      <dsp:nvSpPr>
        <dsp:cNvPr id="0" name=""/>
        <dsp:cNvSpPr/>
      </dsp:nvSpPr>
      <dsp:spPr>
        <a:xfrm>
          <a:off x="2577760" y="3598209"/>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4631F9-A800-4E17-AB02-BB1C10299729}">
      <dsp:nvSpPr>
        <dsp:cNvPr id="0" name=""/>
        <dsp:cNvSpPr/>
      </dsp:nvSpPr>
      <dsp:spPr>
        <a:xfrm>
          <a:off x="3306837" y="2580767"/>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D4D936-DD27-434F-8F82-25D8966DCB77}">
      <dsp:nvSpPr>
        <dsp:cNvPr id="0" name=""/>
        <dsp:cNvSpPr/>
      </dsp:nvSpPr>
      <dsp:spPr>
        <a:xfrm>
          <a:off x="3622205" y="1516239"/>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1F3879-CB2A-4148-A968-926A8B7642F2}">
      <dsp:nvSpPr>
        <dsp:cNvPr id="0" name=""/>
        <dsp:cNvSpPr/>
      </dsp:nvSpPr>
      <dsp:spPr>
        <a:xfrm>
          <a:off x="3464521" y="257057"/>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AE5996-376C-49F5-9D6D-C8C332E9C97F}">
      <dsp:nvSpPr>
        <dsp:cNvPr id="0" name=""/>
        <dsp:cNvSpPr/>
      </dsp:nvSpPr>
      <dsp:spPr>
        <a:xfrm>
          <a:off x="3582077" y="166283"/>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A6AB74-B042-4231-B434-15AB25A5BAB0}">
      <dsp:nvSpPr>
        <dsp:cNvPr id="0" name=""/>
        <dsp:cNvSpPr/>
      </dsp:nvSpPr>
      <dsp:spPr>
        <a:xfrm>
          <a:off x="3699634" y="75024"/>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01AF4B-34A9-44D9-9F03-9C208B0C3187}">
      <dsp:nvSpPr>
        <dsp:cNvPr id="0" name=""/>
        <dsp:cNvSpPr/>
      </dsp:nvSpPr>
      <dsp:spPr>
        <a:xfrm>
          <a:off x="3817756" y="166283"/>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76CD19-569C-45A5-BD56-94A621F7D208}">
      <dsp:nvSpPr>
        <dsp:cNvPr id="0" name=""/>
        <dsp:cNvSpPr/>
      </dsp:nvSpPr>
      <dsp:spPr>
        <a:xfrm>
          <a:off x="3935312" y="257057"/>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DC2F74-3EBC-4232-A6C1-8D0C53A79183}">
      <dsp:nvSpPr>
        <dsp:cNvPr id="0" name=""/>
        <dsp:cNvSpPr/>
      </dsp:nvSpPr>
      <dsp:spPr>
        <a:xfrm>
          <a:off x="3699634" y="267251"/>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A97332-A71E-4828-AFED-751FB5C2C9D5}">
      <dsp:nvSpPr>
        <dsp:cNvPr id="0" name=""/>
        <dsp:cNvSpPr/>
      </dsp:nvSpPr>
      <dsp:spPr>
        <a:xfrm>
          <a:off x="3699634" y="459478"/>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AACDDF-E02F-4534-8ADC-B2E10784D6A6}">
      <dsp:nvSpPr>
        <dsp:cNvPr id="0" name=""/>
        <dsp:cNvSpPr/>
      </dsp:nvSpPr>
      <dsp:spPr>
        <a:xfrm>
          <a:off x="744613" y="4493931"/>
          <a:ext cx="1741305" cy="46697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576"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 CORTE</a:t>
          </a:r>
          <a:endParaRPr lang="es-EC" sz="1600" kern="1200" dirty="0"/>
        </a:p>
      </dsp:txBody>
      <dsp:txXfrm>
        <a:off x="767409" y="4516727"/>
        <a:ext cx="1695713" cy="421382"/>
      </dsp:txXfrm>
    </dsp:sp>
    <dsp:sp modelId="{173B86FD-1E6A-462C-9498-EA405BCEA9D6}">
      <dsp:nvSpPr>
        <dsp:cNvPr id="0" name=""/>
        <dsp:cNvSpPr/>
      </dsp:nvSpPr>
      <dsp:spPr>
        <a:xfrm>
          <a:off x="168284" y="3943075"/>
          <a:ext cx="994409" cy="993948"/>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E5C84D-9FE2-4CBC-8A29-EEAA2D022F67}">
      <dsp:nvSpPr>
        <dsp:cNvPr id="0" name=""/>
        <dsp:cNvSpPr/>
      </dsp:nvSpPr>
      <dsp:spPr>
        <a:xfrm>
          <a:off x="2414440" y="3909795"/>
          <a:ext cx="2119831" cy="53139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576"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VERIFICACIÓN DE MEDIDAS</a:t>
          </a:r>
          <a:endParaRPr lang="es-EC" sz="1600" kern="1200" dirty="0"/>
        </a:p>
      </dsp:txBody>
      <dsp:txXfrm>
        <a:off x="2440381" y="3935736"/>
        <a:ext cx="2067949" cy="479516"/>
      </dsp:txXfrm>
    </dsp:sp>
    <dsp:sp modelId="{CA49C27C-0676-454F-9689-715A7B58403B}">
      <dsp:nvSpPr>
        <dsp:cNvPr id="0" name=""/>
        <dsp:cNvSpPr/>
      </dsp:nvSpPr>
      <dsp:spPr>
        <a:xfrm>
          <a:off x="1698214" y="3391151"/>
          <a:ext cx="994409" cy="993948"/>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7F35B6-AA03-4575-A7B4-6E827884A530}">
      <dsp:nvSpPr>
        <dsp:cNvPr id="0" name=""/>
        <dsp:cNvSpPr/>
      </dsp:nvSpPr>
      <dsp:spPr>
        <a:xfrm>
          <a:off x="3223814" y="3112249"/>
          <a:ext cx="1954058" cy="53139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576"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REMOCIÓN DE ARISTAS</a:t>
          </a:r>
          <a:endParaRPr lang="es-EC" sz="1600" kern="1200" dirty="0"/>
        </a:p>
      </dsp:txBody>
      <dsp:txXfrm>
        <a:off x="3249755" y="3138190"/>
        <a:ext cx="1902176" cy="479516"/>
      </dsp:txXfrm>
    </dsp:sp>
    <dsp:sp modelId="{98BFEAD5-331A-417A-8AD5-BF9B706B1FE6}">
      <dsp:nvSpPr>
        <dsp:cNvPr id="0" name=""/>
        <dsp:cNvSpPr/>
      </dsp:nvSpPr>
      <dsp:spPr>
        <a:xfrm>
          <a:off x="2527892" y="2593605"/>
          <a:ext cx="994409" cy="993948"/>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4F8B4A-6FB8-4D12-9F58-1AD835F0AE2B}">
      <dsp:nvSpPr>
        <dsp:cNvPr id="0" name=""/>
        <dsp:cNvSpPr/>
      </dsp:nvSpPr>
      <dsp:spPr>
        <a:xfrm>
          <a:off x="3654352" y="2087040"/>
          <a:ext cx="1948155" cy="53139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576"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MARCA DE CENTROS</a:t>
          </a:r>
          <a:endParaRPr lang="es-EC" sz="1600" kern="1200" dirty="0"/>
        </a:p>
      </dsp:txBody>
      <dsp:txXfrm>
        <a:off x="3680293" y="2112981"/>
        <a:ext cx="1896273" cy="479516"/>
      </dsp:txXfrm>
    </dsp:sp>
    <dsp:sp modelId="{904ACCFA-2FF7-4C86-918E-59D5D5FE091F}">
      <dsp:nvSpPr>
        <dsp:cNvPr id="0" name=""/>
        <dsp:cNvSpPr/>
      </dsp:nvSpPr>
      <dsp:spPr>
        <a:xfrm>
          <a:off x="2961382" y="1568396"/>
          <a:ext cx="994409" cy="993948"/>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1CFE63-E47D-47A9-94D5-52EC2986F559}">
      <dsp:nvSpPr>
        <dsp:cNvPr id="0" name=""/>
        <dsp:cNvSpPr/>
      </dsp:nvSpPr>
      <dsp:spPr>
        <a:xfrm>
          <a:off x="3779041" y="1075597"/>
          <a:ext cx="1741305" cy="46697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576"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TALADRADO</a:t>
          </a:r>
          <a:endParaRPr lang="es-EC" sz="1600" kern="1200" dirty="0"/>
        </a:p>
      </dsp:txBody>
      <dsp:txXfrm>
        <a:off x="3801837" y="1098393"/>
        <a:ext cx="1695713" cy="421382"/>
      </dsp:txXfrm>
    </dsp:sp>
    <dsp:sp modelId="{A3B698C0-B35D-466A-8B40-5726BE717F39}">
      <dsp:nvSpPr>
        <dsp:cNvPr id="0" name=""/>
        <dsp:cNvSpPr/>
      </dsp:nvSpPr>
      <dsp:spPr>
        <a:xfrm>
          <a:off x="3202712" y="524741"/>
          <a:ext cx="994409" cy="993948"/>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FB0C3-6D85-4048-804F-673F88F68482}">
      <dsp:nvSpPr>
        <dsp:cNvPr id="0" name=""/>
        <dsp:cNvSpPr/>
      </dsp:nvSpPr>
      <dsp:spPr>
        <a:xfrm>
          <a:off x="1790402" y="4272195"/>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E2BA59-E8E4-44C3-B632-10F84AFF6328}">
      <dsp:nvSpPr>
        <dsp:cNvPr id="0" name=""/>
        <dsp:cNvSpPr/>
      </dsp:nvSpPr>
      <dsp:spPr>
        <a:xfrm>
          <a:off x="1640063" y="4336655"/>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389743-A212-4FE8-AF8B-9CDECF2D9F08}">
      <dsp:nvSpPr>
        <dsp:cNvPr id="0" name=""/>
        <dsp:cNvSpPr/>
      </dsp:nvSpPr>
      <dsp:spPr>
        <a:xfrm>
          <a:off x="1486899" y="4391547"/>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6DCDD9-F43F-45CB-BE4A-472BCEDF23F1}">
      <dsp:nvSpPr>
        <dsp:cNvPr id="0" name=""/>
        <dsp:cNvSpPr/>
      </dsp:nvSpPr>
      <dsp:spPr>
        <a:xfrm>
          <a:off x="1331474" y="4436367"/>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BA6351-28F8-426B-BA13-334D86CD64DD}">
      <dsp:nvSpPr>
        <dsp:cNvPr id="0" name=""/>
        <dsp:cNvSpPr/>
      </dsp:nvSpPr>
      <dsp:spPr>
        <a:xfrm>
          <a:off x="1174353" y="4471115"/>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FF53C7-E0F7-454F-AF96-1D7ED9E0780B}">
      <dsp:nvSpPr>
        <dsp:cNvPr id="0" name=""/>
        <dsp:cNvSpPr/>
      </dsp:nvSpPr>
      <dsp:spPr>
        <a:xfrm>
          <a:off x="2643828" y="3668387"/>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4631F9-A800-4E17-AB02-BB1C10299729}">
      <dsp:nvSpPr>
        <dsp:cNvPr id="0" name=""/>
        <dsp:cNvSpPr/>
      </dsp:nvSpPr>
      <dsp:spPr>
        <a:xfrm>
          <a:off x="2518357" y="3788242"/>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D4D936-DD27-434F-8F82-25D8966DCB77}">
      <dsp:nvSpPr>
        <dsp:cNvPr id="0" name=""/>
        <dsp:cNvSpPr/>
      </dsp:nvSpPr>
      <dsp:spPr>
        <a:xfrm>
          <a:off x="3188664" y="2956810"/>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761BCB-4E95-4CCD-9115-94D50D4214A3}">
      <dsp:nvSpPr>
        <dsp:cNvPr id="0" name=""/>
        <dsp:cNvSpPr/>
      </dsp:nvSpPr>
      <dsp:spPr>
        <a:xfrm>
          <a:off x="3557728" y="2115306"/>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6234C3-6633-4F6F-A42B-1F74C04DB86C}">
      <dsp:nvSpPr>
        <dsp:cNvPr id="0" name=""/>
        <dsp:cNvSpPr/>
      </dsp:nvSpPr>
      <dsp:spPr>
        <a:xfrm>
          <a:off x="3733500" y="1239054"/>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1F3879-CB2A-4148-A968-926A8B7642F2}">
      <dsp:nvSpPr>
        <dsp:cNvPr id="0" name=""/>
        <dsp:cNvSpPr/>
      </dsp:nvSpPr>
      <dsp:spPr>
        <a:xfrm>
          <a:off x="3580335" y="197624"/>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AE5996-376C-49F5-9D6D-C8C332E9C97F}">
      <dsp:nvSpPr>
        <dsp:cNvPr id="0" name=""/>
        <dsp:cNvSpPr/>
      </dsp:nvSpPr>
      <dsp:spPr>
        <a:xfrm>
          <a:off x="3684894" y="113524"/>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A6AB74-B042-4231-B434-15AB25A5BAB0}">
      <dsp:nvSpPr>
        <dsp:cNvPr id="0" name=""/>
        <dsp:cNvSpPr/>
      </dsp:nvSpPr>
      <dsp:spPr>
        <a:xfrm>
          <a:off x="3790018" y="29424"/>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01AF4B-34A9-44D9-9F03-9C208B0C3187}">
      <dsp:nvSpPr>
        <dsp:cNvPr id="0" name=""/>
        <dsp:cNvSpPr/>
      </dsp:nvSpPr>
      <dsp:spPr>
        <a:xfrm>
          <a:off x="3894577" y="113524"/>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76CD19-569C-45A5-BD56-94A621F7D208}">
      <dsp:nvSpPr>
        <dsp:cNvPr id="0" name=""/>
        <dsp:cNvSpPr/>
      </dsp:nvSpPr>
      <dsp:spPr>
        <a:xfrm>
          <a:off x="3999135" y="197624"/>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DC2F74-3EBC-4232-A6C1-8D0C53A79183}">
      <dsp:nvSpPr>
        <dsp:cNvPr id="0" name=""/>
        <dsp:cNvSpPr/>
      </dsp:nvSpPr>
      <dsp:spPr>
        <a:xfrm>
          <a:off x="3790018" y="206688"/>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A97332-A71E-4828-AFED-751FB5C2C9D5}">
      <dsp:nvSpPr>
        <dsp:cNvPr id="0" name=""/>
        <dsp:cNvSpPr/>
      </dsp:nvSpPr>
      <dsp:spPr>
        <a:xfrm>
          <a:off x="3790018" y="383953"/>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AACDDF-E02F-4534-8ADC-B2E10784D6A6}">
      <dsp:nvSpPr>
        <dsp:cNvPr id="0" name=""/>
        <dsp:cNvSpPr/>
      </dsp:nvSpPr>
      <dsp:spPr>
        <a:xfrm>
          <a:off x="810093" y="4598092"/>
          <a:ext cx="1523732" cy="40841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23"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 CORTE</a:t>
          </a:r>
          <a:endParaRPr lang="es-EC" sz="1600" kern="1200" dirty="0"/>
        </a:p>
      </dsp:txBody>
      <dsp:txXfrm>
        <a:off x="830030" y="4618029"/>
        <a:ext cx="1483858" cy="368540"/>
      </dsp:txXfrm>
    </dsp:sp>
    <dsp:sp modelId="{173B86FD-1E6A-462C-9498-EA405BCEA9D6}">
      <dsp:nvSpPr>
        <dsp:cNvPr id="0" name=""/>
        <dsp:cNvSpPr/>
      </dsp:nvSpPr>
      <dsp:spPr>
        <a:xfrm>
          <a:off x="305646" y="4115783"/>
          <a:ext cx="869858" cy="869942"/>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E5C84D-9FE2-4CBC-8A29-EEAA2D022F67}">
      <dsp:nvSpPr>
        <dsp:cNvPr id="0" name=""/>
        <dsp:cNvSpPr/>
      </dsp:nvSpPr>
      <dsp:spPr>
        <a:xfrm>
          <a:off x="2393506" y="4139125"/>
          <a:ext cx="1854961" cy="46475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23"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VERIFICACIÓN DE MEDIDAS</a:t>
          </a:r>
          <a:endParaRPr lang="es-EC" sz="1600" kern="1200" dirty="0"/>
        </a:p>
      </dsp:txBody>
      <dsp:txXfrm>
        <a:off x="2416194" y="4161813"/>
        <a:ext cx="1809585" cy="419382"/>
      </dsp:txXfrm>
    </dsp:sp>
    <dsp:sp modelId="{CA49C27C-0676-454F-9689-715A7B58403B}">
      <dsp:nvSpPr>
        <dsp:cNvPr id="0" name=""/>
        <dsp:cNvSpPr/>
      </dsp:nvSpPr>
      <dsp:spPr>
        <a:xfrm>
          <a:off x="1766643" y="3684990"/>
          <a:ext cx="869858" cy="869942"/>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7F35B6-AA03-4575-A7B4-6E827884A530}">
      <dsp:nvSpPr>
        <dsp:cNvPr id="0" name=""/>
        <dsp:cNvSpPr/>
      </dsp:nvSpPr>
      <dsp:spPr>
        <a:xfrm>
          <a:off x="3096347" y="3411433"/>
          <a:ext cx="1709901" cy="46475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23"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REMOCIÓN DE ARISTAS</a:t>
          </a:r>
          <a:endParaRPr lang="es-EC" sz="1600" kern="1200" dirty="0"/>
        </a:p>
      </dsp:txBody>
      <dsp:txXfrm>
        <a:off x="3119035" y="3434121"/>
        <a:ext cx="1664525" cy="419382"/>
      </dsp:txXfrm>
    </dsp:sp>
    <dsp:sp modelId="{98BFEAD5-331A-417A-8AD5-BF9B706B1FE6}">
      <dsp:nvSpPr>
        <dsp:cNvPr id="0" name=""/>
        <dsp:cNvSpPr/>
      </dsp:nvSpPr>
      <dsp:spPr>
        <a:xfrm>
          <a:off x="2487251" y="2957298"/>
          <a:ext cx="869858" cy="869942"/>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4F8B4A-6FB8-4D12-9F58-1AD835F0AE2B}">
      <dsp:nvSpPr>
        <dsp:cNvPr id="0" name=""/>
        <dsp:cNvSpPr/>
      </dsp:nvSpPr>
      <dsp:spPr>
        <a:xfrm>
          <a:off x="3528390" y="2614749"/>
          <a:ext cx="1704736" cy="46475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23"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MARCA DE CENTROS</a:t>
          </a:r>
          <a:endParaRPr lang="es-EC" sz="1600" kern="1200" dirty="0"/>
        </a:p>
      </dsp:txBody>
      <dsp:txXfrm>
        <a:off x="3551078" y="2637437"/>
        <a:ext cx="1659360" cy="419382"/>
      </dsp:txXfrm>
    </dsp:sp>
    <dsp:sp modelId="{904ACCFA-2FF7-4C86-918E-59D5D5FE091F}">
      <dsp:nvSpPr>
        <dsp:cNvPr id="0" name=""/>
        <dsp:cNvSpPr/>
      </dsp:nvSpPr>
      <dsp:spPr>
        <a:xfrm>
          <a:off x="2921876" y="2160613"/>
          <a:ext cx="869858" cy="869942"/>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1CFE63-E47D-47A9-94D5-52EC2986F559}">
      <dsp:nvSpPr>
        <dsp:cNvPr id="0" name=""/>
        <dsp:cNvSpPr/>
      </dsp:nvSpPr>
      <dsp:spPr>
        <a:xfrm>
          <a:off x="3706653" y="1784799"/>
          <a:ext cx="1523732" cy="40841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23"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TALADRADO</a:t>
          </a:r>
          <a:endParaRPr lang="es-EC" sz="1600" kern="1200" dirty="0"/>
        </a:p>
      </dsp:txBody>
      <dsp:txXfrm>
        <a:off x="3726590" y="1804736"/>
        <a:ext cx="1483858" cy="368540"/>
      </dsp:txXfrm>
    </dsp:sp>
    <dsp:sp modelId="{A3B698C0-B35D-466A-8B40-5726BE717F39}">
      <dsp:nvSpPr>
        <dsp:cNvPr id="0" name=""/>
        <dsp:cNvSpPr/>
      </dsp:nvSpPr>
      <dsp:spPr>
        <a:xfrm>
          <a:off x="3202207" y="1302491"/>
          <a:ext cx="869858" cy="869942"/>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D3F4F6-4705-4F9C-8D92-60FC55B36D0E}">
      <dsp:nvSpPr>
        <dsp:cNvPr id="0" name=""/>
        <dsp:cNvSpPr/>
      </dsp:nvSpPr>
      <dsp:spPr>
        <a:xfrm>
          <a:off x="3859253" y="885604"/>
          <a:ext cx="1523732" cy="40841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23"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 FRESADO</a:t>
          </a:r>
          <a:endParaRPr lang="es-EC" sz="1600" kern="1200" dirty="0"/>
        </a:p>
      </dsp:txBody>
      <dsp:txXfrm>
        <a:off x="3879190" y="905541"/>
        <a:ext cx="1483858" cy="368540"/>
      </dsp:txXfrm>
    </dsp:sp>
    <dsp:sp modelId="{9E72AD1A-6143-440F-A2B1-4812749FA632}">
      <dsp:nvSpPr>
        <dsp:cNvPr id="0" name=""/>
        <dsp:cNvSpPr/>
      </dsp:nvSpPr>
      <dsp:spPr>
        <a:xfrm>
          <a:off x="3330998" y="379488"/>
          <a:ext cx="917474" cy="917556"/>
        </a:xfrm>
        <a:prstGeom prst="ellipse">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AE4F78-46F6-4E46-B509-2E1BA944F322}">
      <dsp:nvSpPr>
        <dsp:cNvPr id="0" name=""/>
        <dsp:cNvSpPr/>
      </dsp:nvSpPr>
      <dsp:spPr>
        <a:xfrm>
          <a:off x="0" y="293602"/>
          <a:ext cx="4452449" cy="4114100"/>
        </a:xfrm>
        <a:prstGeom prst="round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137F2CC2-C9C3-4295-BA15-4A147AEC668C}">
      <dsp:nvSpPr>
        <dsp:cNvPr id="0" name=""/>
        <dsp:cNvSpPr/>
      </dsp:nvSpPr>
      <dsp:spPr>
        <a:xfrm>
          <a:off x="208273" y="3234958"/>
          <a:ext cx="4361325" cy="945049"/>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b" anchorCtr="0">
          <a:noAutofit/>
        </a:bodyPr>
        <a:lstStyle/>
        <a:p>
          <a:pPr lvl="0" algn="l" defTabSz="889000">
            <a:lnSpc>
              <a:spcPct val="90000"/>
            </a:lnSpc>
            <a:spcBef>
              <a:spcPct val="0"/>
            </a:spcBef>
            <a:spcAft>
              <a:spcPct val="35000"/>
            </a:spcAft>
          </a:pPr>
          <a:r>
            <a:rPr lang="es-EC" sz="2000" kern="1200"/>
            <a:t>Soporte para rodamiento</a:t>
          </a:r>
        </a:p>
      </dsp:txBody>
      <dsp:txXfrm>
        <a:off x="208273" y="3234958"/>
        <a:ext cx="4361325" cy="945049"/>
      </dsp:txXfrm>
    </dsp:sp>
    <dsp:sp modelId="{89500E87-F736-4186-BDB4-CE13003264D2}">
      <dsp:nvSpPr>
        <dsp:cNvPr id="0" name=""/>
        <dsp:cNvSpPr/>
      </dsp:nvSpPr>
      <dsp:spPr>
        <a:xfrm>
          <a:off x="4472882" y="467556"/>
          <a:ext cx="1110807" cy="1110807"/>
        </a:xfrm>
        <a:prstGeom prst="ellipse">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DD80B03F-B508-4C77-A176-FD85189753D7}">
      <dsp:nvSpPr>
        <dsp:cNvPr id="0" name=""/>
        <dsp:cNvSpPr/>
      </dsp:nvSpPr>
      <dsp:spPr>
        <a:xfrm>
          <a:off x="5661860" y="437187"/>
          <a:ext cx="1449336" cy="1110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24130" rIns="48260" bIns="24130" numCol="1" spcCol="1270" anchor="ctr" anchorCtr="0">
          <a:noAutofit/>
        </a:bodyPr>
        <a:lstStyle/>
        <a:p>
          <a:pPr lvl="0" algn="l" defTabSz="844550">
            <a:lnSpc>
              <a:spcPct val="90000"/>
            </a:lnSpc>
            <a:spcBef>
              <a:spcPct val="0"/>
            </a:spcBef>
            <a:spcAft>
              <a:spcPct val="35000"/>
            </a:spcAft>
          </a:pPr>
          <a:r>
            <a:rPr lang="es-EC" sz="1900" kern="1200"/>
            <a:t>Agujero para el eje con diámetro de  65mm</a:t>
          </a:r>
        </a:p>
      </dsp:txBody>
      <dsp:txXfrm>
        <a:off x="5661860" y="437187"/>
        <a:ext cx="1449336" cy="1110807"/>
      </dsp:txXfrm>
    </dsp:sp>
    <dsp:sp modelId="{1F7BF502-6B66-41DA-AC27-A05D48EC6376}">
      <dsp:nvSpPr>
        <dsp:cNvPr id="0" name=""/>
        <dsp:cNvSpPr/>
      </dsp:nvSpPr>
      <dsp:spPr>
        <a:xfrm>
          <a:off x="4427317" y="1747939"/>
          <a:ext cx="1110807" cy="1110807"/>
        </a:xfrm>
        <a:prstGeom prst="ellipse">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56AB4914-0626-4CCA-9029-24AAC1B8CB2E}">
      <dsp:nvSpPr>
        <dsp:cNvPr id="0" name=""/>
        <dsp:cNvSpPr/>
      </dsp:nvSpPr>
      <dsp:spPr>
        <a:xfrm>
          <a:off x="5661860" y="1747939"/>
          <a:ext cx="1491939" cy="1110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24130" rIns="48260" bIns="24130" numCol="1" spcCol="1270" anchor="ctr" anchorCtr="0">
          <a:noAutofit/>
        </a:bodyPr>
        <a:lstStyle/>
        <a:p>
          <a:pPr lvl="0" algn="l" defTabSz="844550">
            <a:lnSpc>
              <a:spcPct val="90000"/>
            </a:lnSpc>
            <a:spcBef>
              <a:spcPct val="0"/>
            </a:spcBef>
            <a:spcAft>
              <a:spcPct val="35000"/>
            </a:spcAft>
          </a:pPr>
          <a:r>
            <a:rPr lang="es-EC" sz="1900" kern="1200"/>
            <a:t>Agujero para el rodamiento con diámetro de 95mm</a:t>
          </a:r>
        </a:p>
      </dsp:txBody>
      <dsp:txXfrm>
        <a:off x="5661860" y="1747939"/>
        <a:ext cx="1491939" cy="1110807"/>
      </dsp:txXfrm>
    </dsp:sp>
    <dsp:sp modelId="{0C79F8EB-0BED-4C74-B8FB-38823131E6E4}">
      <dsp:nvSpPr>
        <dsp:cNvPr id="0" name=""/>
        <dsp:cNvSpPr/>
      </dsp:nvSpPr>
      <dsp:spPr>
        <a:xfrm>
          <a:off x="4427317" y="3058692"/>
          <a:ext cx="1110807" cy="1110807"/>
        </a:xfrm>
        <a:prstGeom prst="ellipse">
          <a:avLst/>
        </a:prstGeom>
        <a:blipFill rotWithShape="1">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6784856E-F6DF-4592-9B97-877AEE2D68A5}">
      <dsp:nvSpPr>
        <dsp:cNvPr id="0" name=""/>
        <dsp:cNvSpPr/>
      </dsp:nvSpPr>
      <dsp:spPr>
        <a:xfrm>
          <a:off x="5661860" y="3058692"/>
          <a:ext cx="1622464" cy="1110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24130" rIns="48260" bIns="24130" numCol="1" spcCol="1270" anchor="ctr" anchorCtr="0">
          <a:noAutofit/>
        </a:bodyPr>
        <a:lstStyle/>
        <a:p>
          <a:pPr lvl="0" algn="l" defTabSz="844550">
            <a:lnSpc>
              <a:spcPct val="90000"/>
            </a:lnSpc>
            <a:spcBef>
              <a:spcPct val="0"/>
            </a:spcBef>
            <a:spcAft>
              <a:spcPct val="35000"/>
            </a:spcAft>
          </a:pPr>
          <a:r>
            <a:rPr lang="es-EC" sz="1900" kern="1200"/>
            <a:t>Agujeros pasantes para sujeción M8</a:t>
          </a:r>
        </a:p>
      </dsp:txBody>
      <dsp:txXfrm>
        <a:off x="5661860" y="3058692"/>
        <a:ext cx="1622464" cy="111080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2261F-1C31-4B04-81D4-81778EA69747}">
      <dsp:nvSpPr>
        <dsp:cNvPr id="0" name=""/>
        <dsp:cNvSpPr/>
      </dsp:nvSpPr>
      <dsp:spPr>
        <a:xfrm rot="10800000">
          <a:off x="892694" y="240"/>
          <a:ext cx="3021410" cy="1335287"/>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9494" tIns="60960" rIns="113792" bIns="60960" numCol="1" spcCol="1270" anchor="t" anchorCtr="0">
          <a:noAutofit/>
        </a:bodyPr>
        <a:lstStyle/>
        <a:p>
          <a:pPr lvl="0" algn="l" defTabSz="711200">
            <a:lnSpc>
              <a:spcPct val="90000"/>
            </a:lnSpc>
            <a:spcBef>
              <a:spcPct val="0"/>
            </a:spcBef>
            <a:spcAft>
              <a:spcPct val="35000"/>
            </a:spcAft>
          </a:pPr>
          <a:r>
            <a:rPr lang="es-EC" sz="1600" b="1" kern="1200" dirty="0" smtClean="0"/>
            <a:t>Sensor de nivel: </a:t>
          </a:r>
          <a:r>
            <a:rPr lang="es-EC" sz="1600" b="1" kern="1200" dirty="0" err="1" smtClean="0"/>
            <a:t>Ultrasonico</a:t>
          </a:r>
          <a:r>
            <a:rPr lang="es-EC" sz="1600" b="1" kern="1200" dirty="0" smtClean="0"/>
            <a:t> HC-SR04</a:t>
          </a:r>
          <a:endParaRPr lang="es-EC" sz="1600" b="1" kern="1200" dirty="0"/>
        </a:p>
        <a:p>
          <a:pPr marL="114300" lvl="1" indent="-114300" algn="l" defTabSz="533400">
            <a:lnSpc>
              <a:spcPct val="90000"/>
            </a:lnSpc>
            <a:spcBef>
              <a:spcPct val="0"/>
            </a:spcBef>
            <a:spcAft>
              <a:spcPct val="15000"/>
            </a:spcAft>
            <a:buChar char="••"/>
          </a:pPr>
          <a:r>
            <a:rPr lang="es-EC" sz="1200" b="1" kern="1200" dirty="0" smtClean="0"/>
            <a:t>Facilidad de instalación</a:t>
          </a:r>
          <a:endParaRPr lang="es-EC" sz="1200" kern="1200" dirty="0"/>
        </a:p>
        <a:p>
          <a:pPr marL="114300" lvl="1" indent="-114300" algn="l" defTabSz="533400">
            <a:lnSpc>
              <a:spcPct val="90000"/>
            </a:lnSpc>
            <a:spcBef>
              <a:spcPct val="0"/>
            </a:spcBef>
            <a:spcAft>
              <a:spcPct val="15000"/>
            </a:spcAft>
            <a:buChar char="••"/>
          </a:pPr>
          <a:r>
            <a:rPr lang="es-EC" sz="1200" b="1" kern="1200" dirty="0" smtClean="0"/>
            <a:t>Sin necesidad de contacto con el líquido.</a:t>
          </a:r>
          <a:endParaRPr lang="es-EC" sz="1200" b="1" kern="1200" dirty="0"/>
        </a:p>
        <a:p>
          <a:pPr marL="114300" lvl="1" indent="-114300" algn="l" defTabSz="533400">
            <a:lnSpc>
              <a:spcPct val="90000"/>
            </a:lnSpc>
            <a:spcBef>
              <a:spcPct val="0"/>
            </a:spcBef>
            <a:spcAft>
              <a:spcPct val="15000"/>
            </a:spcAft>
            <a:buChar char="••"/>
          </a:pPr>
          <a:r>
            <a:rPr lang="es-EC" sz="1200" b="1" kern="1200" dirty="0" smtClean="0"/>
            <a:t>La altura óptima 250 mm</a:t>
          </a:r>
          <a:endParaRPr lang="es-EC" sz="1200" b="1" kern="1200" dirty="0"/>
        </a:p>
      </dsp:txBody>
      <dsp:txXfrm rot="10800000">
        <a:off x="1226516" y="240"/>
        <a:ext cx="2687588" cy="1335287"/>
      </dsp:txXfrm>
    </dsp:sp>
    <dsp:sp modelId="{8A500DC4-FFB2-467B-8D6D-E16442486F98}">
      <dsp:nvSpPr>
        <dsp:cNvPr id="0" name=""/>
        <dsp:cNvSpPr/>
      </dsp:nvSpPr>
      <dsp:spPr>
        <a:xfrm>
          <a:off x="192138" y="111630"/>
          <a:ext cx="1112507" cy="1112507"/>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D55C86-B5B6-4809-9656-DC45C2532ECB}">
      <dsp:nvSpPr>
        <dsp:cNvPr id="0" name=""/>
        <dsp:cNvSpPr/>
      </dsp:nvSpPr>
      <dsp:spPr>
        <a:xfrm rot="10800000">
          <a:off x="892694" y="1545033"/>
          <a:ext cx="3021410" cy="1335287"/>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9494" tIns="60960" rIns="113792" bIns="60960" numCol="1" spcCol="1270" anchor="t" anchorCtr="0">
          <a:noAutofit/>
        </a:bodyPr>
        <a:lstStyle/>
        <a:p>
          <a:pPr lvl="0" algn="l" defTabSz="711200">
            <a:lnSpc>
              <a:spcPct val="90000"/>
            </a:lnSpc>
            <a:spcBef>
              <a:spcPct val="0"/>
            </a:spcBef>
            <a:spcAft>
              <a:spcPct val="35000"/>
            </a:spcAft>
          </a:pPr>
          <a:r>
            <a:rPr lang="es-EC" sz="1600" b="1" kern="1200" dirty="0" smtClean="0"/>
            <a:t>Sensor palpador: </a:t>
          </a:r>
          <a:r>
            <a:rPr lang="es-EC" sz="1600" b="1" kern="1200" dirty="0" err="1" smtClean="0"/>
            <a:t>NOVOTECHNIk</a:t>
          </a:r>
          <a:r>
            <a:rPr lang="es-EC" sz="1600" b="1" kern="1200" dirty="0" smtClean="0"/>
            <a:t> TR-10</a:t>
          </a:r>
          <a:endParaRPr lang="es-EC" sz="1600" b="1" kern="1200" dirty="0"/>
        </a:p>
        <a:p>
          <a:pPr marL="114300" lvl="1" indent="-114300" algn="l" defTabSz="622300">
            <a:lnSpc>
              <a:spcPct val="90000"/>
            </a:lnSpc>
            <a:spcBef>
              <a:spcPct val="0"/>
            </a:spcBef>
            <a:spcAft>
              <a:spcPct val="15000"/>
            </a:spcAft>
            <a:buChar char="••"/>
          </a:pPr>
          <a:r>
            <a:rPr lang="es-EC" sz="1400" kern="1200" dirty="0" smtClean="0"/>
            <a:t>Precisión: 0,01mm</a:t>
          </a:r>
          <a:endParaRPr lang="es-EC" sz="1400" kern="1200" dirty="0"/>
        </a:p>
        <a:p>
          <a:pPr marL="114300" lvl="1" indent="-114300" algn="l" defTabSz="622300">
            <a:lnSpc>
              <a:spcPct val="90000"/>
            </a:lnSpc>
            <a:spcBef>
              <a:spcPct val="0"/>
            </a:spcBef>
            <a:spcAft>
              <a:spcPct val="15000"/>
            </a:spcAft>
            <a:buChar char="••"/>
          </a:pPr>
          <a:r>
            <a:rPr lang="es-EC" sz="1400" kern="1200" dirty="0" smtClean="0"/>
            <a:t>Recorrido electrónico: 10 mm</a:t>
          </a:r>
          <a:endParaRPr lang="es-EC" sz="1400" kern="1200" dirty="0"/>
        </a:p>
        <a:p>
          <a:pPr marL="114300" lvl="1" indent="-114300" algn="l" defTabSz="622300">
            <a:lnSpc>
              <a:spcPct val="90000"/>
            </a:lnSpc>
            <a:spcBef>
              <a:spcPct val="0"/>
            </a:spcBef>
            <a:spcAft>
              <a:spcPct val="15000"/>
            </a:spcAft>
            <a:buChar char="••"/>
          </a:pPr>
          <a:r>
            <a:rPr lang="es-EC" sz="1400" kern="1200" dirty="0" smtClean="0"/>
            <a:t>Voltaje máximo: 24VDC</a:t>
          </a:r>
          <a:endParaRPr lang="es-EC" sz="1400" kern="1200" dirty="0"/>
        </a:p>
      </dsp:txBody>
      <dsp:txXfrm rot="10800000">
        <a:off x="1226516" y="1545033"/>
        <a:ext cx="2687588" cy="1335287"/>
      </dsp:txXfrm>
    </dsp:sp>
    <dsp:sp modelId="{C331FB28-B535-45C5-8AC1-C5EAAA4C0EFC}">
      <dsp:nvSpPr>
        <dsp:cNvPr id="0" name=""/>
        <dsp:cNvSpPr/>
      </dsp:nvSpPr>
      <dsp:spPr>
        <a:xfrm>
          <a:off x="192138" y="1656423"/>
          <a:ext cx="1112507" cy="1112507"/>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5C939F-4503-41B5-B636-18CAED710024}">
      <dsp:nvSpPr>
        <dsp:cNvPr id="0" name=""/>
        <dsp:cNvSpPr/>
      </dsp:nvSpPr>
      <dsp:spPr>
        <a:xfrm rot="10800000">
          <a:off x="892694" y="3089827"/>
          <a:ext cx="3021410" cy="1335287"/>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9494" tIns="60960" rIns="113792" bIns="60960" numCol="1" spcCol="1270" anchor="t" anchorCtr="0">
          <a:noAutofit/>
        </a:bodyPr>
        <a:lstStyle/>
        <a:p>
          <a:pPr lvl="0" algn="l" defTabSz="711200">
            <a:lnSpc>
              <a:spcPct val="90000"/>
            </a:lnSpc>
            <a:spcBef>
              <a:spcPct val="0"/>
            </a:spcBef>
            <a:spcAft>
              <a:spcPct val="35000"/>
            </a:spcAft>
          </a:pPr>
          <a:r>
            <a:rPr lang="es-EC" sz="1600" b="1" kern="1200" dirty="0" smtClean="0"/>
            <a:t>Contador de revoluciones: Efecto Hall ATS17</a:t>
          </a:r>
          <a:endParaRPr lang="es-EC" sz="1600" b="1" kern="1200" dirty="0"/>
        </a:p>
        <a:p>
          <a:pPr marL="114300" lvl="1" indent="-114300" algn="l" defTabSz="622300">
            <a:lnSpc>
              <a:spcPct val="90000"/>
            </a:lnSpc>
            <a:spcBef>
              <a:spcPct val="0"/>
            </a:spcBef>
            <a:spcAft>
              <a:spcPct val="15000"/>
            </a:spcAft>
            <a:buChar char="••"/>
          </a:pPr>
          <a:r>
            <a:rPr lang="es-EC" sz="1400" kern="1200" dirty="0" smtClean="0"/>
            <a:t>Voltaje: 3,5 a 20 VDC</a:t>
          </a:r>
          <a:endParaRPr lang="es-EC" sz="1400" kern="1200" dirty="0"/>
        </a:p>
        <a:p>
          <a:pPr marL="114300" lvl="1" indent="-114300" algn="l" defTabSz="622300">
            <a:lnSpc>
              <a:spcPct val="90000"/>
            </a:lnSpc>
            <a:spcBef>
              <a:spcPct val="0"/>
            </a:spcBef>
            <a:spcAft>
              <a:spcPct val="15000"/>
            </a:spcAft>
            <a:buChar char="••"/>
          </a:pPr>
          <a:r>
            <a:rPr lang="es-MX" sz="1400" b="1" kern="1200" dirty="0" smtClean="0"/>
            <a:t>Facilidad de instalación</a:t>
          </a:r>
          <a:endParaRPr lang="es-EC" sz="1400" kern="1200" dirty="0"/>
        </a:p>
        <a:p>
          <a:pPr marL="114300" lvl="1" indent="-114300" algn="l" defTabSz="622300">
            <a:lnSpc>
              <a:spcPct val="90000"/>
            </a:lnSpc>
            <a:spcBef>
              <a:spcPct val="0"/>
            </a:spcBef>
            <a:spcAft>
              <a:spcPct val="15000"/>
            </a:spcAft>
            <a:buChar char="••"/>
          </a:pPr>
          <a:r>
            <a:rPr lang="es-EC" sz="1400" kern="1200" dirty="0" smtClean="0"/>
            <a:t>Rápida respuesta</a:t>
          </a:r>
          <a:endParaRPr lang="es-EC" sz="1400" kern="1200" dirty="0"/>
        </a:p>
      </dsp:txBody>
      <dsp:txXfrm rot="10800000">
        <a:off x="1226516" y="3089827"/>
        <a:ext cx="2687588" cy="1335287"/>
      </dsp:txXfrm>
    </dsp:sp>
    <dsp:sp modelId="{01F1679D-A324-4B4A-A0B8-4D772FEF38B7}">
      <dsp:nvSpPr>
        <dsp:cNvPr id="0" name=""/>
        <dsp:cNvSpPr/>
      </dsp:nvSpPr>
      <dsp:spPr>
        <a:xfrm>
          <a:off x="192138" y="3201216"/>
          <a:ext cx="1112507" cy="1112507"/>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64BFA-5E60-4B67-B3F2-50331867362C}">
      <dsp:nvSpPr>
        <dsp:cNvPr id="0" name=""/>
        <dsp:cNvSpPr/>
      </dsp:nvSpPr>
      <dsp:spPr>
        <a:xfrm rot="10800000">
          <a:off x="462745" y="492330"/>
          <a:ext cx="3424662" cy="1518455"/>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6491" tIns="60960" rIns="113792" bIns="60960" numCol="1" spcCol="1270" anchor="t" anchorCtr="0">
          <a:noAutofit/>
        </a:bodyPr>
        <a:lstStyle/>
        <a:p>
          <a:pPr lvl="0" algn="l" defTabSz="711200">
            <a:lnSpc>
              <a:spcPct val="90000"/>
            </a:lnSpc>
            <a:spcBef>
              <a:spcPct val="0"/>
            </a:spcBef>
            <a:spcAft>
              <a:spcPct val="35000"/>
            </a:spcAft>
          </a:pPr>
          <a:r>
            <a:rPr lang="es-EC" sz="1600" b="1" kern="1200" dirty="0" smtClean="0"/>
            <a:t>Válvula Proporcional: WINNER TFWVA304</a:t>
          </a:r>
          <a:endParaRPr lang="es-EC" sz="1600" b="1" kern="1200" dirty="0"/>
        </a:p>
        <a:p>
          <a:pPr marL="114300" lvl="1" indent="-114300" algn="l" defTabSz="622300">
            <a:lnSpc>
              <a:spcPct val="90000"/>
            </a:lnSpc>
            <a:spcBef>
              <a:spcPct val="0"/>
            </a:spcBef>
            <a:spcAft>
              <a:spcPct val="15000"/>
            </a:spcAft>
            <a:buChar char="••"/>
          </a:pPr>
          <a:r>
            <a:rPr lang="es-EC" sz="1400" kern="1200" dirty="0" smtClean="0"/>
            <a:t>Voltaje Alimentación: 24 VDC</a:t>
          </a:r>
          <a:endParaRPr lang="es-EC" sz="1400" kern="1200" dirty="0"/>
        </a:p>
        <a:p>
          <a:pPr marL="114300" lvl="1" indent="-114300" algn="l" defTabSz="622300">
            <a:lnSpc>
              <a:spcPct val="90000"/>
            </a:lnSpc>
            <a:spcBef>
              <a:spcPct val="0"/>
            </a:spcBef>
            <a:spcAft>
              <a:spcPct val="15000"/>
            </a:spcAft>
            <a:buChar char="••"/>
          </a:pPr>
          <a:r>
            <a:rPr lang="es-EC" sz="1400" kern="1200" dirty="0" smtClean="0"/>
            <a:t>Control: 0-10 VDC</a:t>
          </a:r>
          <a:endParaRPr lang="es-EC" sz="1400" kern="1200" dirty="0"/>
        </a:p>
        <a:p>
          <a:pPr marL="114300" lvl="1" indent="-114300" algn="l" defTabSz="622300">
            <a:lnSpc>
              <a:spcPct val="90000"/>
            </a:lnSpc>
            <a:spcBef>
              <a:spcPct val="0"/>
            </a:spcBef>
            <a:spcAft>
              <a:spcPct val="15000"/>
            </a:spcAft>
            <a:buChar char="••"/>
          </a:pPr>
          <a:r>
            <a:rPr lang="es-EC" sz="1400" kern="1200" dirty="0" smtClean="0"/>
            <a:t>Fluido de trabajo: Agua</a:t>
          </a:r>
          <a:endParaRPr lang="es-EC" sz="1400" kern="1200" dirty="0"/>
        </a:p>
      </dsp:txBody>
      <dsp:txXfrm rot="10800000">
        <a:off x="842359" y="492330"/>
        <a:ext cx="3045048" cy="1518455"/>
      </dsp:txXfrm>
    </dsp:sp>
    <dsp:sp modelId="{9802DE5D-730E-467E-80EC-56D3C42F449C}">
      <dsp:nvSpPr>
        <dsp:cNvPr id="0" name=""/>
        <dsp:cNvSpPr/>
      </dsp:nvSpPr>
      <dsp:spPr>
        <a:xfrm>
          <a:off x="0" y="575221"/>
          <a:ext cx="1352672" cy="1352672"/>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23A7C6-04AD-4D43-849C-1A0D781D3D31}">
      <dsp:nvSpPr>
        <dsp:cNvPr id="0" name=""/>
        <dsp:cNvSpPr/>
      </dsp:nvSpPr>
      <dsp:spPr>
        <a:xfrm rot="10800000">
          <a:off x="462745" y="2414568"/>
          <a:ext cx="3424662" cy="1518455"/>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6491" tIns="60960" rIns="113792" bIns="60960" numCol="1" spcCol="1270" anchor="t" anchorCtr="0">
          <a:noAutofit/>
        </a:bodyPr>
        <a:lstStyle/>
        <a:p>
          <a:pPr lvl="0" algn="l" defTabSz="711200">
            <a:lnSpc>
              <a:spcPct val="90000"/>
            </a:lnSpc>
            <a:spcBef>
              <a:spcPct val="0"/>
            </a:spcBef>
            <a:spcAft>
              <a:spcPct val="35000"/>
            </a:spcAft>
          </a:pPr>
          <a:r>
            <a:rPr lang="es-EC" sz="1600" b="1" kern="1200" dirty="0" smtClean="0"/>
            <a:t>Válvula Neumática: </a:t>
          </a:r>
          <a:r>
            <a:rPr lang="es-EC" sz="1600" b="1" kern="1200" dirty="0" err="1" smtClean="0"/>
            <a:t>Midman</a:t>
          </a:r>
          <a:r>
            <a:rPr lang="es-EC" sz="1600" b="1" kern="1200" dirty="0" smtClean="0"/>
            <a:t> 5/2</a:t>
          </a:r>
          <a:endParaRPr lang="es-EC" sz="1600" b="1" kern="1200" dirty="0"/>
        </a:p>
        <a:p>
          <a:pPr marL="114300" lvl="1" indent="-114300" algn="l" defTabSz="622300">
            <a:lnSpc>
              <a:spcPct val="90000"/>
            </a:lnSpc>
            <a:spcBef>
              <a:spcPct val="0"/>
            </a:spcBef>
            <a:spcAft>
              <a:spcPct val="15000"/>
            </a:spcAft>
            <a:buChar char="••"/>
          </a:pPr>
          <a:r>
            <a:rPr lang="es-EC" sz="1400" kern="1200" dirty="0" smtClean="0"/>
            <a:t>Voltaje: 24 VDC</a:t>
          </a:r>
          <a:endParaRPr lang="es-EC" sz="1400" kern="1200" dirty="0"/>
        </a:p>
        <a:p>
          <a:pPr marL="114300" lvl="1" indent="-114300" algn="l" defTabSz="622300">
            <a:lnSpc>
              <a:spcPct val="90000"/>
            </a:lnSpc>
            <a:spcBef>
              <a:spcPct val="0"/>
            </a:spcBef>
            <a:spcAft>
              <a:spcPct val="15000"/>
            </a:spcAft>
            <a:buChar char="••"/>
          </a:pPr>
          <a:r>
            <a:rPr lang="es-EC" sz="1400" kern="1200" dirty="0" smtClean="0"/>
            <a:t>Posiciones: 2</a:t>
          </a:r>
          <a:endParaRPr lang="es-EC" sz="1400" kern="1200" dirty="0"/>
        </a:p>
        <a:p>
          <a:pPr marL="114300" lvl="1" indent="-114300" algn="l" defTabSz="622300">
            <a:lnSpc>
              <a:spcPct val="90000"/>
            </a:lnSpc>
            <a:spcBef>
              <a:spcPct val="0"/>
            </a:spcBef>
            <a:spcAft>
              <a:spcPct val="15000"/>
            </a:spcAft>
            <a:buChar char="••"/>
          </a:pPr>
          <a:r>
            <a:rPr lang="es-EC" sz="1400" kern="1200" dirty="0" smtClean="0"/>
            <a:t>Accionamiento: Manual y Solenoide, retorno por muelle.</a:t>
          </a:r>
          <a:endParaRPr lang="es-EC" sz="1400" kern="1200" dirty="0"/>
        </a:p>
      </dsp:txBody>
      <dsp:txXfrm rot="10800000">
        <a:off x="842359" y="2414568"/>
        <a:ext cx="3045048" cy="1518455"/>
      </dsp:txXfrm>
    </dsp:sp>
    <dsp:sp modelId="{E777725A-EFF0-4A1D-B189-E5EDA4C8A096}">
      <dsp:nvSpPr>
        <dsp:cNvPr id="0" name=""/>
        <dsp:cNvSpPr/>
      </dsp:nvSpPr>
      <dsp:spPr>
        <a:xfrm>
          <a:off x="0" y="2497460"/>
          <a:ext cx="1352672" cy="1352672"/>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BBF1F-7E6E-4826-8C0A-C8B8CFC9C3DB}">
      <dsp:nvSpPr>
        <dsp:cNvPr id="0" name=""/>
        <dsp:cNvSpPr/>
      </dsp:nvSpPr>
      <dsp:spPr>
        <a:xfrm>
          <a:off x="1772084" y="345763"/>
          <a:ext cx="3592547" cy="162485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kern="1200" dirty="0" smtClean="0"/>
            <a:t>SALIDAS A RELÉ</a:t>
          </a:r>
          <a:endParaRPr lang="es-EC" sz="2400" kern="1200" dirty="0"/>
        </a:p>
        <a:p>
          <a:pPr marL="171450" lvl="1" indent="-171450" algn="l" defTabSz="844550">
            <a:lnSpc>
              <a:spcPct val="90000"/>
            </a:lnSpc>
            <a:spcBef>
              <a:spcPct val="0"/>
            </a:spcBef>
            <a:spcAft>
              <a:spcPct val="15000"/>
            </a:spcAft>
            <a:buChar char="••"/>
          </a:pPr>
          <a:r>
            <a:rPr lang="es-EC" sz="1900" kern="1200" dirty="0" smtClean="0"/>
            <a:t>Salida 24VDC Válvula Neumática</a:t>
          </a:r>
          <a:endParaRPr lang="es-EC" sz="1900" kern="1200" dirty="0"/>
        </a:p>
        <a:p>
          <a:pPr marL="171450" lvl="1" indent="-171450" algn="l" defTabSz="844550">
            <a:lnSpc>
              <a:spcPct val="90000"/>
            </a:lnSpc>
            <a:spcBef>
              <a:spcPct val="0"/>
            </a:spcBef>
            <a:spcAft>
              <a:spcPct val="15000"/>
            </a:spcAft>
            <a:buChar char="••"/>
          </a:pPr>
          <a:r>
            <a:rPr lang="es-EC" sz="1900" kern="1200" dirty="0" smtClean="0"/>
            <a:t>Salida 24VDC Válvula Proporcional</a:t>
          </a:r>
          <a:endParaRPr lang="es-EC" sz="1900" kern="1200" dirty="0"/>
        </a:p>
      </dsp:txBody>
      <dsp:txXfrm>
        <a:off x="1772084" y="345763"/>
        <a:ext cx="3592547" cy="1624851"/>
      </dsp:txXfrm>
    </dsp:sp>
    <dsp:sp modelId="{79E64940-270C-46C2-B2B7-4F58552D9D3A}">
      <dsp:nvSpPr>
        <dsp:cNvPr id="0" name=""/>
        <dsp:cNvSpPr/>
      </dsp:nvSpPr>
      <dsp:spPr>
        <a:xfrm>
          <a:off x="2620" y="345763"/>
          <a:ext cx="1608603" cy="1624851"/>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AF3A78-D6D2-436E-A94C-75AE18D88090}">
      <dsp:nvSpPr>
        <dsp:cNvPr id="0" name=""/>
        <dsp:cNvSpPr/>
      </dsp:nvSpPr>
      <dsp:spPr>
        <a:xfrm>
          <a:off x="-24279" y="2357866"/>
          <a:ext cx="2675226" cy="138655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kern="1200" dirty="0" smtClean="0"/>
            <a:t>SALIDA ANALÓGICA</a:t>
          </a:r>
          <a:endParaRPr lang="es-EC" sz="2400" kern="1200" dirty="0"/>
        </a:p>
        <a:p>
          <a:pPr marL="171450" lvl="1" indent="-171450" algn="l" defTabSz="844550">
            <a:lnSpc>
              <a:spcPct val="90000"/>
            </a:lnSpc>
            <a:spcBef>
              <a:spcPct val="0"/>
            </a:spcBef>
            <a:spcAft>
              <a:spcPct val="15000"/>
            </a:spcAft>
            <a:buChar char="••"/>
          </a:pPr>
          <a:r>
            <a:rPr lang="es-EC" sz="1900" kern="1200" dirty="0" smtClean="0"/>
            <a:t>Conversión PWM a salida 0-10 VDC</a:t>
          </a:r>
          <a:endParaRPr lang="es-EC" sz="1900" kern="1200" dirty="0"/>
        </a:p>
      </dsp:txBody>
      <dsp:txXfrm>
        <a:off x="-24279" y="2357866"/>
        <a:ext cx="2675226" cy="1386550"/>
      </dsp:txXfrm>
    </dsp:sp>
    <dsp:sp modelId="{864788C7-36B8-48B8-8A77-67BC5190D8A7}">
      <dsp:nvSpPr>
        <dsp:cNvPr id="0" name=""/>
        <dsp:cNvSpPr/>
      </dsp:nvSpPr>
      <dsp:spPr>
        <a:xfrm>
          <a:off x="2758006" y="2238715"/>
          <a:ext cx="2633524" cy="1624851"/>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3320E-0A15-4EA4-9662-BD21328323D9}">
      <dsp:nvSpPr>
        <dsp:cNvPr id="0" name=""/>
        <dsp:cNvSpPr/>
      </dsp:nvSpPr>
      <dsp:spPr>
        <a:xfrm>
          <a:off x="0" y="0"/>
          <a:ext cx="5293884" cy="4209145"/>
        </a:xfrm>
        <a:prstGeom prst="rect">
          <a:avLst/>
        </a:prstGeom>
        <a:blipFill rotWithShape="1">
          <a:blip xmlns:r="http://schemas.openxmlformats.org/officeDocument/2006/relationships" r:embed="rId1"/>
          <a:stretch>
            <a:fillRect/>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D144DD-8643-454F-B50F-96059D19434B}">
      <dsp:nvSpPr>
        <dsp:cNvPr id="0" name=""/>
        <dsp:cNvSpPr/>
      </dsp:nvSpPr>
      <dsp:spPr>
        <a:xfrm>
          <a:off x="4951428" y="4064314"/>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0DFD35-FC99-49D5-BA38-DE1C76B29AF7}">
      <dsp:nvSpPr>
        <dsp:cNvPr id="0" name=""/>
        <dsp:cNvSpPr/>
      </dsp:nvSpPr>
      <dsp:spPr>
        <a:xfrm>
          <a:off x="5388624" y="0"/>
          <a:ext cx="2840975" cy="2559160"/>
        </a:xfrm>
        <a:prstGeom prst="rect">
          <a:avLst/>
        </a:prstGeom>
        <a:blipFill rotWithShape="1">
          <a:blip xmlns:r="http://schemas.openxmlformats.org/officeDocument/2006/relationships" r:embed="rId2"/>
          <a:stretch>
            <a:fillRect/>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2CBF74-9A07-43A2-B0DA-C048209655AB}">
      <dsp:nvSpPr>
        <dsp:cNvPr id="0" name=""/>
        <dsp:cNvSpPr/>
      </dsp:nvSpPr>
      <dsp:spPr>
        <a:xfrm>
          <a:off x="7490494" y="2414329"/>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77215D-3168-4AF1-A665-AC57AA650AE5}">
      <dsp:nvSpPr>
        <dsp:cNvPr id="0" name=""/>
        <dsp:cNvSpPr/>
      </dsp:nvSpPr>
      <dsp:spPr>
        <a:xfrm>
          <a:off x="7599117" y="2414329"/>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A4E150-0997-491E-9137-C2DBA7EDF09B}">
      <dsp:nvSpPr>
        <dsp:cNvPr id="0" name=""/>
        <dsp:cNvSpPr/>
      </dsp:nvSpPr>
      <dsp:spPr>
        <a:xfrm>
          <a:off x="6528685" y="2647552"/>
          <a:ext cx="1561593" cy="1561593"/>
        </a:xfrm>
        <a:prstGeom prst="rect">
          <a:avLst/>
        </a:prstGeom>
        <a:blipFill rotWithShape="1">
          <a:blip xmlns:r="http://schemas.openxmlformats.org/officeDocument/2006/relationships" r:embed="rId3"/>
          <a:stretch>
            <a:fillRect/>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DBFAB5-28B3-4938-B8D0-4E631628D61E}">
      <dsp:nvSpPr>
        <dsp:cNvPr id="0" name=""/>
        <dsp:cNvSpPr/>
      </dsp:nvSpPr>
      <dsp:spPr>
        <a:xfrm>
          <a:off x="7436182" y="4064314"/>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5E1137-6E8F-4859-8CC1-53353B927B4F}">
      <dsp:nvSpPr>
        <dsp:cNvPr id="0" name=""/>
        <dsp:cNvSpPr/>
      </dsp:nvSpPr>
      <dsp:spPr>
        <a:xfrm>
          <a:off x="7517649" y="3982847"/>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2F5E1D-2951-4EB9-8967-A90DDC79B445}">
      <dsp:nvSpPr>
        <dsp:cNvPr id="0" name=""/>
        <dsp:cNvSpPr/>
      </dsp:nvSpPr>
      <dsp:spPr>
        <a:xfrm>
          <a:off x="7599117" y="3901380"/>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021D30-9024-4ADC-9F28-BF4B1AF495C1}">
      <dsp:nvSpPr>
        <dsp:cNvPr id="0" name=""/>
        <dsp:cNvSpPr/>
      </dsp:nvSpPr>
      <dsp:spPr>
        <a:xfrm>
          <a:off x="5338938" y="3299970"/>
          <a:ext cx="1149488" cy="909175"/>
        </a:xfrm>
        <a:prstGeom prst="rect">
          <a:avLst/>
        </a:prstGeom>
        <a:blipFill rotWithShape="1">
          <a:blip xmlns:r="http://schemas.openxmlformats.org/officeDocument/2006/relationships" r:embed="rId4"/>
          <a:stretch>
            <a:fillRect/>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9F2D17-5583-4326-BAAE-5B2F26B4F906}">
      <dsp:nvSpPr>
        <dsp:cNvPr id="0" name=""/>
        <dsp:cNvSpPr/>
      </dsp:nvSpPr>
      <dsp:spPr>
        <a:xfrm>
          <a:off x="5840509" y="3955691"/>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5B4BB4-550E-4EA3-8B0D-26D5F1492F16}">
      <dsp:nvSpPr>
        <dsp:cNvPr id="0" name=""/>
        <dsp:cNvSpPr/>
      </dsp:nvSpPr>
      <dsp:spPr>
        <a:xfrm>
          <a:off x="5949132" y="3955691"/>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08150E-7374-49A5-BED0-6F56D4BF0B2A}">
      <dsp:nvSpPr>
        <dsp:cNvPr id="0" name=""/>
        <dsp:cNvSpPr/>
      </dsp:nvSpPr>
      <dsp:spPr>
        <a:xfrm>
          <a:off x="5840509" y="4064314"/>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D1068C-7B8D-4DE7-93B4-ADD2ACD73941}">
      <dsp:nvSpPr>
        <dsp:cNvPr id="0" name=""/>
        <dsp:cNvSpPr/>
      </dsp:nvSpPr>
      <dsp:spPr>
        <a:xfrm>
          <a:off x="5949132" y="4064314"/>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246C79-0624-4BD9-B988-5DE53EC58C12}">
      <dsp:nvSpPr>
        <dsp:cNvPr id="0" name=""/>
        <dsp:cNvSpPr/>
      </dsp:nvSpPr>
      <dsp:spPr>
        <a:xfrm>
          <a:off x="5338938" y="2647552"/>
          <a:ext cx="1149488" cy="559816"/>
        </a:xfrm>
        <a:prstGeom prst="rect">
          <a:avLst/>
        </a:prstGeom>
        <a:blipFill rotWithShape="1">
          <a:blip xmlns:r="http://schemas.openxmlformats.org/officeDocument/2006/relationships" r:embed="rId5"/>
          <a:stretch>
            <a:fillRect/>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E0C387-E034-41F3-BD43-FC7AD3D34D55}">
      <dsp:nvSpPr>
        <dsp:cNvPr id="0" name=""/>
        <dsp:cNvSpPr/>
      </dsp:nvSpPr>
      <dsp:spPr>
        <a:xfrm>
          <a:off x="5786197" y="3062538"/>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F975DC-A68F-4170-A19B-E04BA8E56510}">
      <dsp:nvSpPr>
        <dsp:cNvPr id="0" name=""/>
        <dsp:cNvSpPr/>
      </dsp:nvSpPr>
      <dsp:spPr>
        <a:xfrm>
          <a:off x="5867664" y="2981070"/>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5CE1C9-83F1-43C2-BA8E-CEE0B94E8EED}">
      <dsp:nvSpPr>
        <dsp:cNvPr id="0" name=""/>
        <dsp:cNvSpPr/>
      </dsp:nvSpPr>
      <dsp:spPr>
        <a:xfrm>
          <a:off x="5949132" y="2899603"/>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036C00-DD11-4711-AB39-0E2B11CB733C}">
      <dsp:nvSpPr>
        <dsp:cNvPr id="0" name=""/>
        <dsp:cNvSpPr/>
      </dsp:nvSpPr>
      <dsp:spPr>
        <a:xfrm>
          <a:off x="5786197" y="2899603"/>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D659FC-EC47-4936-BC38-9D00C95F1431}">
      <dsp:nvSpPr>
        <dsp:cNvPr id="0" name=""/>
        <dsp:cNvSpPr/>
      </dsp:nvSpPr>
      <dsp:spPr>
        <a:xfrm>
          <a:off x="5949132" y="3062538"/>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EF204F-CA8D-4AF5-B3AD-C3E4B0DA4779}">
      <dsp:nvSpPr>
        <dsp:cNvPr id="0" name=""/>
        <dsp:cNvSpPr/>
      </dsp:nvSpPr>
      <dsp:spPr>
        <a:xfrm>
          <a:off x="747524" y="4331346"/>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FECA70-F817-499D-A978-B07CC0CAC53C}">
      <dsp:nvSpPr>
        <dsp:cNvPr id="0" name=""/>
        <dsp:cNvSpPr/>
      </dsp:nvSpPr>
      <dsp:spPr>
        <a:xfrm>
          <a:off x="819939" y="4209145"/>
          <a:ext cx="661500" cy="316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0" numCol="1" spcCol="1270" anchor="ctr" anchorCtr="0">
          <a:noAutofit/>
        </a:bodyPr>
        <a:lstStyle/>
        <a:p>
          <a:pPr lvl="0" algn="ctr" defTabSz="622300">
            <a:lnSpc>
              <a:spcPct val="90000"/>
            </a:lnSpc>
            <a:spcBef>
              <a:spcPct val="0"/>
            </a:spcBef>
            <a:spcAft>
              <a:spcPct val="35000"/>
            </a:spcAft>
          </a:pPr>
          <a:r>
            <a:rPr lang="es-EC" sz="1400" kern="1200" dirty="0" smtClean="0"/>
            <a:t>PANEL</a:t>
          </a:r>
          <a:endParaRPr lang="es-EC" sz="1400" kern="1200" dirty="0"/>
        </a:p>
      </dsp:txBody>
      <dsp:txXfrm>
        <a:off x="819939" y="4209145"/>
        <a:ext cx="661500" cy="316817"/>
      </dsp:txXfrm>
    </dsp:sp>
    <dsp:sp modelId="{24585AA6-EF67-40D9-B1CF-FFD12FA62E8A}">
      <dsp:nvSpPr>
        <dsp:cNvPr id="0" name=""/>
        <dsp:cNvSpPr/>
      </dsp:nvSpPr>
      <dsp:spPr>
        <a:xfrm>
          <a:off x="1481439" y="4331346"/>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E61FA4-2F34-4617-AC80-65777233FFD0}">
      <dsp:nvSpPr>
        <dsp:cNvPr id="0" name=""/>
        <dsp:cNvSpPr/>
      </dsp:nvSpPr>
      <dsp:spPr>
        <a:xfrm>
          <a:off x="1590062" y="4331346"/>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D80430-1C12-4BC6-9EAB-FF5B4C41E0CB}">
      <dsp:nvSpPr>
        <dsp:cNvPr id="0" name=""/>
        <dsp:cNvSpPr/>
      </dsp:nvSpPr>
      <dsp:spPr>
        <a:xfrm>
          <a:off x="1662478" y="4209145"/>
          <a:ext cx="1165500" cy="316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0" numCol="1" spcCol="1270" anchor="ctr" anchorCtr="0">
          <a:noAutofit/>
        </a:bodyPr>
        <a:lstStyle/>
        <a:p>
          <a:pPr lvl="0" algn="ctr" defTabSz="622300">
            <a:lnSpc>
              <a:spcPct val="90000"/>
            </a:lnSpc>
            <a:spcBef>
              <a:spcPct val="0"/>
            </a:spcBef>
            <a:spcAft>
              <a:spcPct val="35000"/>
            </a:spcAft>
          </a:pPr>
          <a:r>
            <a:rPr lang="es-EC" sz="1400" kern="1200" dirty="0" smtClean="0"/>
            <a:t>DISTIBUCIÓN</a:t>
          </a:r>
          <a:endParaRPr lang="es-EC" sz="1400" kern="1200" dirty="0"/>
        </a:p>
      </dsp:txBody>
      <dsp:txXfrm>
        <a:off x="1662478" y="4209145"/>
        <a:ext cx="1165500" cy="316817"/>
      </dsp:txXfrm>
    </dsp:sp>
    <dsp:sp modelId="{F48E8281-D600-4D59-B15E-86BB84575A35}">
      <dsp:nvSpPr>
        <dsp:cNvPr id="0" name=""/>
        <dsp:cNvSpPr/>
      </dsp:nvSpPr>
      <dsp:spPr>
        <a:xfrm>
          <a:off x="2827978" y="4412813"/>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CDB0D6-E841-4355-ABED-2FD16D5E8544}">
      <dsp:nvSpPr>
        <dsp:cNvPr id="0" name=""/>
        <dsp:cNvSpPr/>
      </dsp:nvSpPr>
      <dsp:spPr>
        <a:xfrm>
          <a:off x="2909445" y="4331346"/>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3943B5-B6D3-488D-9021-15A03ADAF19A}">
      <dsp:nvSpPr>
        <dsp:cNvPr id="0" name=""/>
        <dsp:cNvSpPr/>
      </dsp:nvSpPr>
      <dsp:spPr>
        <a:xfrm>
          <a:off x="2990912" y="4249879"/>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44484A-495B-4FB4-9741-39A5DD443A36}">
      <dsp:nvSpPr>
        <dsp:cNvPr id="0" name=""/>
        <dsp:cNvSpPr/>
      </dsp:nvSpPr>
      <dsp:spPr>
        <a:xfrm>
          <a:off x="3063328" y="4209145"/>
          <a:ext cx="2016000" cy="316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0" numCol="1" spcCol="1270" anchor="ctr" anchorCtr="0">
          <a:noAutofit/>
        </a:bodyPr>
        <a:lstStyle/>
        <a:p>
          <a:pPr lvl="0" algn="ctr" defTabSz="622300">
            <a:lnSpc>
              <a:spcPct val="90000"/>
            </a:lnSpc>
            <a:spcBef>
              <a:spcPct val="0"/>
            </a:spcBef>
            <a:spcAft>
              <a:spcPct val="35000"/>
            </a:spcAft>
          </a:pPr>
          <a:r>
            <a:rPr lang="es-EC" sz="1400" kern="1200" dirty="0" smtClean="0"/>
            <a:t>ELEMENTOS ELÉCTRICOS</a:t>
          </a:r>
          <a:endParaRPr lang="es-EC" sz="1400" kern="1200" dirty="0"/>
        </a:p>
      </dsp:txBody>
      <dsp:txXfrm>
        <a:off x="3063328" y="4209145"/>
        <a:ext cx="2016000" cy="316817"/>
      </dsp:txXfrm>
    </dsp:sp>
    <dsp:sp modelId="{26E5E47B-7C23-4381-A316-425CF6C5E7C3}">
      <dsp:nvSpPr>
        <dsp:cNvPr id="0" name=""/>
        <dsp:cNvSpPr/>
      </dsp:nvSpPr>
      <dsp:spPr>
        <a:xfrm>
          <a:off x="5079328" y="4277035"/>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D7A1DC-B7D0-4FE8-BE67-FD29C9303B33}">
      <dsp:nvSpPr>
        <dsp:cNvPr id="0" name=""/>
        <dsp:cNvSpPr/>
      </dsp:nvSpPr>
      <dsp:spPr>
        <a:xfrm>
          <a:off x="5187951" y="4277035"/>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A68F00-59CB-4A38-8DDE-882571335CEA}">
      <dsp:nvSpPr>
        <dsp:cNvPr id="0" name=""/>
        <dsp:cNvSpPr/>
      </dsp:nvSpPr>
      <dsp:spPr>
        <a:xfrm>
          <a:off x="5079328" y="4385658"/>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56B90C-BFB5-4CD1-BAB0-A1654E182A05}">
      <dsp:nvSpPr>
        <dsp:cNvPr id="0" name=""/>
        <dsp:cNvSpPr/>
      </dsp:nvSpPr>
      <dsp:spPr>
        <a:xfrm>
          <a:off x="5187951" y="4385658"/>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228D3F-DB8A-4A39-B55E-CC8B0D048305}">
      <dsp:nvSpPr>
        <dsp:cNvPr id="0" name=""/>
        <dsp:cNvSpPr/>
      </dsp:nvSpPr>
      <dsp:spPr>
        <a:xfrm>
          <a:off x="5260366" y="4209145"/>
          <a:ext cx="1165500" cy="316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0" numCol="1" spcCol="1270" anchor="ctr" anchorCtr="0">
          <a:noAutofit/>
        </a:bodyPr>
        <a:lstStyle/>
        <a:p>
          <a:pPr lvl="0" algn="ctr" defTabSz="622300">
            <a:lnSpc>
              <a:spcPct val="90000"/>
            </a:lnSpc>
            <a:spcBef>
              <a:spcPct val="0"/>
            </a:spcBef>
            <a:spcAft>
              <a:spcPct val="35000"/>
            </a:spcAft>
          </a:pPr>
          <a:r>
            <a:rPr lang="es-EC" sz="1400" kern="1200" dirty="0" smtClean="0"/>
            <a:t>CONEXIONES</a:t>
          </a:r>
          <a:endParaRPr lang="es-EC" sz="1400" kern="1200" dirty="0"/>
        </a:p>
      </dsp:txBody>
      <dsp:txXfrm>
        <a:off x="5260366" y="4209145"/>
        <a:ext cx="1165500" cy="316817"/>
      </dsp:txXfrm>
    </dsp:sp>
    <dsp:sp modelId="{102BD6AA-0065-41EA-BFD3-624FD8036876}">
      <dsp:nvSpPr>
        <dsp:cNvPr id="0" name=""/>
        <dsp:cNvSpPr/>
      </dsp:nvSpPr>
      <dsp:spPr>
        <a:xfrm>
          <a:off x="6425866" y="4412813"/>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901A32-F08F-48A6-AF6D-D0724E36F7FC}">
      <dsp:nvSpPr>
        <dsp:cNvPr id="0" name=""/>
        <dsp:cNvSpPr/>
      </dsp:nvSpPr>
      <dsp:spPr>
        <a:xfrm>
          <a:off x="6507334" y="4331346"/>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ADDF1D-3024-471E-AED4-8D09CDEA00F7}">
      <dsp:nvSpPr>
        <dsp:cNvPr id="0" name=""/>
        <dsp:cNvSpPr/>
      </dsp:nvSpPr>
      <dsp:spPr>
        <a:xfrm>
          <a:off x="6588801" y="4249879"/>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CEFC7D-3F58-4572-874C-0D6C0D5A7030}">
      <dsp:nvSpPr>
        <dsp:cNvPr id="0" name=""/>
        <dsp:cNvSpPr/>
      </dsp:nvSpPr>
      <dsp:spPr>
        <a:xfrm>
          <a:off x="6425866" y="4249879"/>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93FBAA-60B3-4D8F-90FC-44436E02901B}">
      <dsp:nvSpPr>
        <dsp:cNvPr id="0" name=""/>
        <dsp:cNvSpPr/>
      </dsp:nvSpPr>
      <dsp:spPr>
        <a:xfrm>
          <a:off x="6588801" y="4412813"/>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3DBC98-19F0-4FF3-9DCC-C8DDAD0C4BA3}">
      <dsp:nvSpPr>
        <dsp:cNvPr id="0" name=""/>
        <dsp:cNvSpPr/>
      </dsp:nvSpPr>
      <dsp:spPr>
        <a:xfrm>
          <a:off x="6661216" y="4209145"/>
          <a:ext cx="882000" cy="316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0" numCol="1" spcCol="1270" anchor="ctr" anchorCtr="0">
          <a:noAutofit/>
        </a:bodyPr>
        <a:lstStyle/>
        <a:p>
          <a:pPr lvl="0" algn="ctr" defTabSz="622300">
            <a:lnSpc>
              <a:spcPct val="90000"/>
            </a:lnSpc>
            <a:spcBef>
              <a:spcPct val="0"/>
            </a:spcBef>
            <a:spcAft>
              <a:spcPct val="35000"/>
            </a:spcAft>
          </a:pPr>
          <a:r>
            <a:rPr lang="es-EC" sz="1400" kern="1200" dirty="0" smtClean="0"/>
            <a:t>ACRILICO</a:t>
          </a:r>
          <a:endParaRPr lang="es-EC" sz="1400" kern="1200" dirty="0"/>
        </a:p>
      </dsp:txBody>
      <dsp:txXfrm>
        <a:off x="6661216" y="4209145"/>
        <a:ext cx="882000" cy="31681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B275D-BCE9-4996-AE8C-E23BB39552A4}">
      <dsp:nvSpPr>
        <dsp:cNvPr id="0" name=""/>
        <dsp:cNvSpPr/>
      </dsp:nvSpPr>
      <dsp:spPr>
        <a:xfrm>
          <a:off x="545058" y="0"/>
          <a:ext cx="4209145" cy="4209145"/>
        </a:xfrm>
        <a:prstGeom prst="rect">
          <a:avLst/>
        </a:prstGeom>
        <a:blipFill rotWithShape="1">
          <a:blip xmlns:r="http://schemas.openxmlformats.org/officeDocument/2006/relationships" r:embed="rId1"/>
          <a:stretch>
            <a:fillRect/>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2820C9-7CF0-44E3-A69D-1B4CA2532998}">
      <dsp:nvSpPr>
        <dsp:cNvPr id="0" name=""/>
        <dsp:cNvSpPr/>
      </dsp:nvSpPr>
      <dsp:spPr>
        <a:xfrm>
          <a:off x="4609373" y="4064314"/>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777BE8-FFF6-45EC-9500-C6227BE2F199}">
      <dsp:nvSpPr>
        <dsp:cNvPr id="0" name=""/>
        <dsp:cNvSpPr/>
      </dsp:nvSpPr>
      <dsp:spPr>
        <a:xfrm>
          <a:off x="4842732" y="0"/>
          <a:ext cx="2559160" cy="2559160"/>
        </a:xfrm>
        <a:prstGeom prst="rect">
          <a:avLst/>
        </a:prstGeom>
        <a:blipFill rotWithShape="1">
          <a:blip xmlns:r="http://schemas.openxmlformats.org/officeDocument/2006/relationships" r:embed="rId2"/>
          <a:stretch>
            <a:fillRect/>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588751-D486-401F-8B50-581535057D3C}">
      <dsp:nvSpPr>
        <dsp:cNvPr id="0" name=""/>
        <dsp:cNvSpPr/>
      </dsp:nvSpPr>
      <dsp:spPr>
        <a:xfrm>
          <a:off x="7148438" y="2414329"/>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F83E67-41A7-4685-A566-1322F0A0768C}">
      <dsp:nvSpPr>
        <dsp:cNvPr id="0" name=""/>
        <dsp:cNvSpPr/>
      </dsp:nvSpPr>
      <dsp:spPr>
        <a:xfrm>
          <a:off x="7257061" y="2414329"/>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C2FA7C-02E5-4231-A9A4-84AD7DFEE657}">
      <dsp:nvSpPr>
        <dsp:cNvPr id="0" name=""/>
        <dsp:cNvSpPr/>
      </dsp:nvSpPr>
      <dsp:spPr>
        <a:xfrm>
          <a:off x="5266929" y="2647552"/>
          <a:ext cx="2126889" cy="1561593"/>
        </a:xfrm>
        <a:prstGeom prst="rect">
          <a:avLst/>
        </a:prstGeom>
        <a:blipFill rotWithShape="1">
          <a:blip xmlns:r="http://schemas.openxmlformats.org/officeDocument/2006/relationships" r:embed="rId3"/>
          <a:stretch>
            <a:fillRect/>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FC0150-9AD4-47FC-98BB-E51C9AB4EE57}">
      <dsp:nvSpPr>
        <dsp:cNvPr id="0" name=""/>
        <dsp:cNvSpPr/>
      </dsp:nvSpPr>
      <dsp:spPr>
        <a:xfrm>
          <a:off x="7094127" y="4064314"/>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81AC17-043B-468C-956E-EFC00626BDD4}">
      <dsp:nvSpPr>
        <dsp:cNvPr id="0" name=""/>
        <dsp:cNvSpPr/>
      </dsp:nvSpPr>
      <dsp:spPr>
        <a:xfrm>
          <a:off x="7175594" y="3982847"/>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11A65E-C277-4F07-A611-F5138127CC25}">
      <dsp:nvSpPr>
        <dsp:cNvPr id="0" name=""/>
        <dsp:cNvSpPr/>
      </dsp:nvSpPr>
      <dsp:spPr>
        <a:xfrm>
          <a:off x="7257061" y="3901380"/>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225521-BB62-4271-821E-430F58575144}">
      <dsp:nvSpPr>
        <dsp:cNvPr id="0" name=""/>
        <dsp:cNvSpPr/>
      </dsp:nvSpPr>
      <dsp:spPr>
        <a:xfrm>
          <a:off x="4856869" y="3299970"/>
          <a:ext cx="338049" cy="909175"/>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A30AF9-9B46-4D15-861B-133434F87B43}">
      <dsp:nvSpPr>
        <dsp:cNvPr id="0" name=""/>
        <dsp:cNvSpPr/>
      </dsp:nvSpPr>
      <dsp:spPr>
        <a:xfrm>
          <a:off x="4856869" y="2647552"/>
          <a:ext cx="338049" cy="559816"/>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8C417E-0AFF-4C44-B247-62AE7DFF6306}">
      <dsp:nvSpPr>
        <dsp:cNvPr id="0" name=""/>
        <dsp:cNvSpPr/>
      </dsp:nvSpPr>
      <dsp:spPr>
        <a:xfrm>
          <a:off x="2228162" y="4331346"/>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7E84E1-561B-46EC-8075-DF1F0A07F1F3}">
      <dsp:nvSpPr>
        <dsp:cNvPr id="0" name=""/>
        <dsp:cNvSpPr/>
      </dsp:nvSpPr>
      <dsp:spPr>
        <a:xfrm>
          <a:off x="2300578" y="4209145"/>
          <a:ext cx="1901250" cy="316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0" numCol="1" spcCol="1270" anchor="ctr" anchorCtr="0">
          <a:noAutofit/>
        </a:bodyPr>
        <a:lstStyle/>
        <a:p>
          <a:pPr lvl="0" algn="ctr" defTabSz="711200">
            <a:lnSpc>
              <a:spcPct val="90000"/>
            </a:lnSpc>
            <a:spcBef>
              <a:spcPct val="0"/>
            </a:spcBef>
            <a:spcAft>
              <a:spcPct val="35000"/>
            </a:spcAft>
          </a:pPr>
          <a:r>
            <a:rPr lang="es-EC" sz="1600" kern="1200" dirty="0" smtClean="0"/>
            <a:t>CARGAS APLICADAS</a:t>
          </a:r>
          <a:endParaRPr lang="es-EC" sz="1600" kern="1200" dirty="0"/>
        </a:p>
      </dsp:txBody>
      <dsp:txXfrm>
        <a:off x="2300578" y="4209145"/>
        <a:ext cx="1901250" cy="316817"/>
      </dsp:txXfrm>
    </dsp:sp>
    <dsp:sp modelId="{A08CA481-FD42-45CA-849E-8BF090632513}">
      <dsp:nvSpPr>
        <dsp:cNvPr id="0" name=""/>
        <dsp:cNvSpPr/>
      </dsp:nvSpPr>
      <dsp:spPr>
        <a:xfrm>
          <a:off x="4201828" y="4331346"/>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2B709C-BCD0-4844-A9B2-4E0AA6A4E8E6}">
      <dsp:nvSpPr>
        <dsp:cNvPr id="0" name=""/>
        <dsp:cNvSpPr/>
      </dsp:nvSpPr>
      <dsp:spPr>
        <a:xfrm>
          <a:off x="4310451" y="4331346"/>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BB68E0-49A6-45FC-9565-70C03E41A876}">
      <dsp:nvSpPr>
        <dsp:cNvPr id="0" name=""/>
        <dsp:cNvSpPr/>
      </dsp:nvSpPr>
      <dsp:spPr>
        <a:xfrm>
          <a:off x="4382866" y="4209145"/>
          <a:ext cx="1206562" cy="316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0" numCol="1" spcCol="1270" anchor="ctr" anchorCtr="0">
          <a:noAutofit/>
        </a:bodyPr>
        <a:lstStyle/>
        <a:p>
          <a:pPr lvl="0" algn="ctr" defTabSz="711200">
            <a:lnSpc>
              <a:spcPct val="90000"/>
            </a:lnSpc>
            <a:spcBef>
              <a:spcPct val="0"/>
            </a:spcBef>
            <a:spcAft>
              <a:spcPct val="35000"/>
            </a:spcAft>
          </a:pPr>
          <a:r>
            <a:rPr lang="es-EC" sz="1600" kern="1200" dirty="0" smtClean="0"/>
            <a:t>ESFUERZOS</a:t>
          </a:r>
          <a:endParaRPr lang="es-EC" sz="1600" kern="1200" dirty="0"/>
        </a:p>
      </dsp:txBody>
      <dsp:txXfrm>
        <a:off x="4382866" y="4209145"/>
        <a:ext cx="1206562" cy="316817"/>
      </dsp:txXfrm>
    </dsp:sp>
    <dsp:sp modelId="{E81FE228-E8BE-4055-AC11-7188CAB53736}">
      <dsp:nvSpPr>
        <dsp:cNvPr id="0" name=""/>
        <dsp:cNvSpPr/>
      </dsp:nvSpPr>
      <dsp:spPr>
        <a:xfrm>
          <a:off x="5589429" y="4412813"/>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264CA7-12C2-4695-BF2E-BE123E050519}">
      <dsp:nvSpPr>
        <dsp:cNvPr id="0" name=""/>
        <dsp:cNvSpPr/>
      </dsp:nvSpPr>
      <dsp:spPr>
        <a:xfrm>
          <a:off x="5670896" y="4331346"/>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9FBFF7-3806-4715-AF01-7F78B8F89ACB}">
      <dsp:nvSpPr>
        <dsp:cNvPr id="0" name=""/>
        <dsp:cNvSpPr/>
      </dsp:nvSpPr>
      <dsp:spPr>
        <a:xfrm>
          <a:off x="5752364" y="4249879"/>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B89AC9-E454-4775-87FA-1CD5ABA8B8ED}">
      <dsp:nvSpPr>
        <dsp:cNvPr id="0" name=""/>
        <dsp:cNvSpPr/>
      </dsp:nvSpPr>
      <dsp:spPr>
        <a:xfrm>
          <a:off x="5824779" y="4209145"/>
          <a:ext cx="1718437" cy="316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0" numCol="1" spcCol="1270" anchor="ctr" anchorCtr="0">
          <a:noAutofit/>
        </a:bodyPr>
        <a:lstStyle/>
        <a:p>
          <a:pPr lvl="0" algn="ctr" defTabSz="711200">
            <a:lnSpc>
              <a:spcPct val="90000"/>
            </a:lnSpc>
            <a:spcBef>
              <a:spcPct val="0"/>
            </a:spcBef>
            <a:spcAft>
              <a:spcPct val="35000"/>
            </a:spcAft>
          </a:pPr>
          <a:r>
            <a:rPr lang="es-EC" sz="1600" kern="1200" dirty="0" smtClean="0"/>
            <a:t>DEFORMACIONES</a:t>
          </a:r>
          <a:endParaRPr lang="es-EC" sz="1600" kern="1200" dirty="0"/>
        </a:p>
      </dsp:txBody>
      <dsp:txXfrm>
        <a:off x="5824779" y="4209145"/>
        <a:ext cx="1718437" cy="31681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B275D-BCE9-4996-AE8C-E23BB39552A4}">
      <dsp:nvSpPr>
        <dsp:cNvPr id="0" name=""/>
        <dsp:cNvSpPr/>
      </dsp:nvSpPr>
      <dsp:spPr>
        <a:xfrm>
          <a:off x="545058" y="0"/>
          <a:ext cx="4209145" cy="4209145"/>
        </a:xfrm>
        <a:prstGeom prst="rect">
          <a:avLst/>
        </a:prstGeom>
        <a:blipFill rotWithShape="1">
          <a:blip xmlns:r="http://schemas.openxmlformats.org/officeDocument/2006/relationships" r:embed="rId1"/>
          <a:stretch>
            <a:fillRect/>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2820C9-7CF0-44E3-A69D-1B4CA2532998}">
      <dsp:nvSpPr>
        <dsp:cNvPr id="0" name=""/>
        <dsp:cNvSpPr/>
      </dsp:nvSpPr>
      <dsp:spPr>
        <a:xfrm>
          <a:off x="4609373" y="4064314"/>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777BE8-FFF6-45EC-9500-C6227BE2F199}">
      <dsp:nvSpPr>
        <dsp:cNvPr id="0" name=""/>
        <dsp:cNvSpPr/>
      </dsp:nvSpPr>
      <dsp:spPr>
        <a:xfrm>
          <a:off x="4842732" y="0"/>
          <a:ext cx="2559160" cy="2559160"/>
        </a:xfrm>
        <a:prstGeom prst="rect">
          <a:avLst/>
        </a:prstGeom>
        <a:blipFill rotWithShape="1">
          <a:blip xmlns:r="http://schemas.openxmlformats.org/officeDocument/2006/relationships" r:embed="rId2"/>
          <a:stretch>
            <a:fillRect/>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588751-D486-401F-8B50-581535057D3C}">
      <dsp:nvSpPr>
        <dsp:cNvPr id="0" name=""/>
        <dsp:cNvSpPr/>
      </dsp:nvSpPr>
      <dsp:spPr>
        <a:xfrm>
          <a:off x="7148438" y="2414329"/>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F83E67-41A7-4685-A566-1322F0A0768C}">
      <dsp:nvSpPr>
        <dsp:cNvPr id="0" name=""/>
        <dsp:cNvSpPr/>
      </dsp:nvSpPr>
      <dsp:spPr>
        <a:xfrm>
          <a:off x="7257061" y="2414329"/>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C2FA7C-02E5-4231-A9A4-84AD7DFEE657}">
      <dsp:nvSpPr>
        <dsp:cNvPr id="0" name=""/>
        <dsp:cNvSpPr/>
      </dsp:nvSpPr>
      <dsp:spPr>
        <a:xfrm>
          <a:off x="5266929" y="2647552"/>
          <a:ext cx="2126889" cy="1561593"/>
        </a:xfrm>
        <a:prstGeom prst="rect">
          <a:avLst/>
        </a:prstGeom>
        <a:blipFill rotWithShape="1">
          <a:blip xmlns:r="http://schemas.openxmlformats.org/officeDocument/2006/relationships" r:embed="rId3"/>
          <a:stretch>
            <a:fillRect/>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FC0150-9AD4-47FC-98BB-E51C9AB4EE57}">
      <dsp:nvSpPr>
        <dsp:cNvPr id="0" name=""/>
        <dsp:cNvSpPr/>
      </dsp:nvSpPr>
      <dsp:spPr>
        <a:xfrm>
          <a:off x="7094127" y="4064314"/>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81AC17-043B-468C-956E-EFC00626BDD4}">
      <dsp:nvSpPr>
        <dsp:cNvPr id="0" name=""/>
        <dsp:cNvSpPr/>
      </dsp:nvSpPr>
      <dsp:spPr>
        <a:xfrm>
          <a:off x="7175594" y="3982847"/>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11A65E-C277-4F07-A611-F5138127CC25}">
      <dsp:nvSpPr>
        <dsp:cNvPr id="0" name=""/>
        <dsp:cNvSpPr/>
      </dsp:nvSpPr>
      <dsp:spPr>
        <a:xfrm>
          <a:off x="7257061" y="3901380"/>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225521-BB62-4271-821E-430F58575144}">
      <dsp:nvSpPr>
        <dsp:cNvPr id="0" name=""/>
        <dsp:cNvSpPr/>
      </dsp:nvSpPr>
      <dsp:spPr>
        <a:xfrm>
          <a:off x="4856869" y="3299970"/>
          <a:ext cx="338049" cy="909175"/>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A30AF9-9B46-4D15-861B-133434F87B43}">
      <dsp:nvSpPr>
        <dsp:cNvPr id="0" name=""/>
        <dsp:cNvSpPr/>
      </dsp:nvSpPr>
      <dsp:spPr>
        <a:xfrm>
          <a:off x="4856869" y="2647552"/>
          <a:ext cx="338049" cy="559816"/>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8C417E-0AFF-4C44-B247-62AE7DFF6306}">
      <dsp:nvSpPr>
        <dsp:cNvPr id="0" name=""/>
        <dsp:cNvSpPr/>
      </dsp:nvSpPr>
      <dsp:spPr>
        <a:xfrm>
          <a:off x="2228162" y="4331346"/>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7E84E1-561B-46EC-8075-DF1F0A07F1F3}">
      <dsp:nvSpPr>
        <dsp:cNvPr id="0" name=""/>
        <dsp:cNvSpPr/>
      </dsp:nvSpPr>
      <dsp:spPr>
        <a:xfrm>
          <a:off x="2300578" y="4209145"/>
          <a:ext cx="1901250" cy="316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0" numCol="1" spcCol="1270" anchor="ctr" anchorCtr="0">
          <a:noAutofit/>
        </a:bodyPr>
        <a:lstStyle/>
        <a:p>
          <a:pPr lvl="0" algn="ctr" defTabSz="711200">
            <a:lnSpc>
              <a:spcPct val="90000"/>
            </a:lnSpc>
            <a:spcBef>
              <a:spcPct val="0"/>
            </a:spcBef>
            <a:spcAft>
              <a:spcPct val="35000"/>
            </a:spcAft>
          </a:pPr>
          <a:r>
            <a:rPr lang="es-EC" sz="1600" kern="1200" dirty="0" smtClean="0"/>
            <a:t>CARGAS APLICADAS</a:t>
          </a:r>
          <a:endParaRPr lang="es-EC" sz="1600" kern="1200" dirty="0"/>
        </a:p>
      </dsp:txBody>
      <dsp:txXfrm>
        <a:off x="2300578" y="4209145"/>
        <a:ext cx="1901250" cy="316817"/>
      </dsp:txXfrm>
    </dsp:sp>
    <dsp:sp modelId="{A08CA481-FD42-45CA-849E-8BF090632513}">
      <dsp:nvSpPr>
        <dsp:cNvPr id="0" name=""/>
        <dsp:cNvSpPr/>
      </dsp:nvSpPr>
      <dsp:spPr>
        <a:xfrm>
          <a:off x="4201828" y="4331346"/>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2B709C-BCD0-4844-A9B2-4E0AA6A4E8E6}">
      <dsp:nvSpPr>
        <dsp:cNvPr id="0" name=""/>
        <dsp:cNvSpPr/>
      </dsp:nvSpPr>
      <dsp:spPr>
        <a:xfrm>
          <a:off x="4310451" y="4331346"/>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BB68E0-49A6-45FC-9565-70C03E41A876}">
      <dsp:nvSpPr>
        <dsp:cNvPr id="0" name=""/>
        <dsp:cNvSpPr/>
      </dsp:nvSpPr>
      <dsp:spPr>
        <a:xfrm>
          <a:off x="4382866" y="4209145"/>
          <a:ext cx="1206562" cy="316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0" numCol="1" spcCol="1270" anchor="ctr" anchorCtr="0">
          <a:noAutofit/>
        </a:bodyPr>
        <a:lstStyle/>
        <a:p>
          <a:pPr lvl="0" algn="ctr" defTabSz="711200">
            <a:lnSpc>
              <a:spcPct val="90000"/>
            </a:lnSpc>
            <a:spcBef>
              <a:spcPct val="0"/>
            </a:spcBef>
            <a:spcAft>
              <a:spcPct val="35000"/>
            </a:spcAft>
          </a:pPr>
          <a:r>
            <a:rPr lang="es-EC" sz="1600" kern="1200" dirty="0" smtClean="0"/>
            <a:t>ESFUERZOS</a:t>
          </a:r>
          <a:endParaRPr lang="es-EC" sz="1600" kern="1200" dirty="0"/>
        </a:p>
      </dsp:txBody>
      <dsp:txXfrm>
        <a:off x="4382866" y="4209145"/>
        <a:ext cx="1206562" cy="316817"/>
      </dsp:txXfrm>
    </dsp:sp>
    <dsp:sp modelId="{E81FE228-E8BE-4055-AC11-7188CAB53736}">
      <dsp:nvSpPr>
        <dsp:cNvPr id="0" name=""/>
        <dsp:cNvSpPr/>
      </dsp:nvSpPr>
      <dsp:spPr>
        <a:xfrm>
          <a:off x="5589429" y="4412813"/>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264CA7-12C2-4695-BF2E-BE123E050519}">
      <dsp:nvSpPr>
        <dsp:cNvPr id="0" name=""/>
        <dsp:cNvSpPr/>
      </dsp:nvSpPr>
      <dsp:spPr>
        <a:xfrm>
          <a:off x="5670896" y="4331346"/>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9FBFF7-3806-4715-AF01-7F78B8F89ACB}">
      <dsp:nvSpPr>
        <dsp:cNvPr id="0" name=""/>
        <dsp:cNvSpPr/>
      </dsp:nvSpPr>
      <dsp:spPr>
        <a:xfrm>
          <a:off x="5752364" y="4249879"/>
          <a:ext cx="72415" cy="7241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B89AC9-E454-4775-87FA-1CD5ABA8B8ED}">
      <dsp:nvSpPr>
        <dsp:cNvPr id="0" name=""/>
        <dsp:cNvSpPr/>
      </dsp:nvSpPr>
      <dsp:spPr>
        <a:xfrm>
          <a:off x="5824779" y="4209145"/>
          <a:ext cx="1718437" cy="316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0" numCol="1" spcCol="1270" anchor="ctr" anchorCtr="0">
          <a:noAutofit/>
        </a:bodyPr>
        <a:lstStyle/>
        <a:p>
          <a:pPr lvl="0" algn="ctr" defTabSz="711200">
            <a:lnSpc>
              <a:spcPct val="90000"/>
            </a:lnSpc>
            <a:spcBef>
              <a:spcPct val="0"/>
            </a:spcBef>
            <a:spcAft>
              <a:spcPct val="35000"/>
            </a:spcAft>
          </a:pPr>
          <a:r>
            <a:rPr lang="es-EC" sz="1600" kern="1200" dirty="0" smtClean="0"/>
            <a:t>DEFORMACIONES</a:t>
          </a:r>
          <a:endParaRPr lang="es-EC" sz="1600" kern="1200" dirty="0"/>
        </a:p>
      </dsp:txBody>
      <dsp:txXfrm>
        <a:off x="5824779" y="4209145"/>
        <a:ext cx="1718437" cy="3168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AB866-D1D7-40F5-930D-C0B0D17C7987}">
      <dsp:nvSpPr>
        <dsp:cNvPr id="0" name=""/>
        <dsp:cNvSpPr/>
      </dsp:nvSpPr>
      <dsp:spPr>
        <a:xfrm>
          <a:off x="0" y="26709"/>
          <a:ext cx="8229600" cy="603522"/>
        </a:xfrm>
        <a:prstGeom prst="rect">
          <a:avLst/>
        </a:prstGeom>
        <a:solidFill>
          <a:srgbClr val="9BBB59">
            <a:shade val="90000"/>
            <a:hueOff val="0"/>
            <a:satOff val="0"/>
            <a:lumOff val="0"/>
            <a:alphaOff val="0"/>
          </a:srgb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a:solidFill>
                <a:sysClr val="window" lastClr="FFFFFF">
                  <a:hueOff val="0"/>
                  <a:satOff val="0"/>
                  <a:lumOff val="0"/>
                  <a:alphaOff val="0"/>
                </a:sysClr>
              </a:solidFill>
              <a:latin typeface="Arial" panose="020B0604020202020204" pitchFamily="34" charset="0"/>
              <a:ea typeface="+mn-ea"/>
              <a:cs typeface="Arial" panose="020B0604020202020204" pitchFamily="34" charset="0"/>
            </a:rPr>
            <a:t>Estructura del equipo</a:t>
          </a:r>
        </a:p>
      </dsp:txBody>
      <dsp:txXfrm>
        <a:off x="0" y="26709"/>
        <a:ext cx="8229600" cy="603522"/>
      </dsp:txXfrm>
    </dsp:sp>
    <dsp:sp modelId="{7F5FE231-91F4-4868-9D27-6BEAB0B35A77}">
      <dsp:nvSpPr>
        <dsp:cNvPr id="0" name=""/>
        <dsp:cNvSpPr/>
      </dsp:nvSpPr>
      <dsp:spPr>
        <a:xfrm>
          <a:off x="0" y="604426"/>
          <a:ext cx="4114799" cy="2562097"/>
        </a:xfrm>
        <a:prstGeom prst="rect">
          <a:avLst/>
        </a:prstGeom>
        <a:solidFill>
          <a:srgbClr val="9BBB59">
            <a:shade val="800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just" defTabSz="1066800">
            <a:lnSpc>
              <a:spcPct val="90000"/>
            </a:lnSpc>
            <a:spcBef>
              <a:spcPct val="0"/>
            </a:spcBef>
            <a:spcAft>
              <a:spcPct val="35000"/>
            </a:spcAft>
          </a:pPr>
          <a:r>
            <a:rPr lang="es-EC" sz="2400" kern="1200">
              <a:solidFill>
                <a:sysClr val="window" lastClr="FFFFFF"/>
              </a:solidFill>
              <a:latin typeface="Arial" panose="020B0604020202020204" pitchFamily="34" charset="0"/>
              <a:ea typeface="+mn-ea"/>
              <a:cs typeface="Arial" panose="020B0604020202020204" pitchFamily="34" charset="0"/>
            </a:rPr>
            <a:t>Problemas</a:t>
          </a:r>
        </a:p>
        <a:p>
          <a:pPr marL="171450" lvl="1" indent="-171450" algn="just" defTabSz="800100">
            <a:lnSpc>
              <a:spcPct val="90000"/>
            </a:lnSpc>
            <a:spcBef>
              <a:spcPct val="0"/>
            </a:spcBef>
            <a:spcAft>
              <a:spcPct val="15000"/>
            </a:spcAft>
            <a:buChar char="••"/>
          </a:pPr>
          <a:r>
            <a:rPr lang="es-EC" sz="1800" kern="1200" dirty="0">
              <a:solidFill>
                <a:sysClr val="window" lastClr="FFFFFF"/>
              </a:solidFill>
              <a:latin typeface="Arial" panose="020B0604020202020204" pitchFamily="34" charset="0"/>
              <a:ea typeface="+mn-ea"/>
              <a:cs typeface="Arial" panose="020B0604020202020204" pitchFamily="34" charset="0"/>
            </a:rPr>
            <a:t>Existe aislamiento de uniones y tornillos por  el apoyo inadecuado de la tapa.</a:t>
          </a:r>
        </a:p>
        <a:p>
          <a:pPr marL="171450" lvl="1" indent="-171450" algn="just" defTabSz="800100">
            <a:lnSpc>
              <a:spcPct val="90000"/>
            </a:lnSpc>
            <a:spcBef>
              <a:spcPct val="0"/>
            </a:spcBef>
            <a:spcAft>
              <a:spcPct val="15000"/>
            </a:spcAft>
            <a:buChar char="••"/>
          </a:pPr>
          <a:r>
            <a:rPr lang="es-EC" sz="1800" kern="1200">
              <a:solidFill>
                <a:sysClr val="window" lastClr="FFFFFF"/>
              </a:solidFill>
              <a:latin typeface="Arial" panose="020B0604020202020204" pitchFamily="34" charset="0"/>
              <a:ea typeface="+mn-ea"/>
              <a:cs typeface="Arial" panose="020B0604020202020204" pitchFamily="34" charset="0"/>
            </a:rPr>
            <a:t>El tubo de plexiglas "A" presenta fracturas.</a:t>
          </a:r>
        </a:p>
        <a:p>
          <a:pPr marL="171450" lvl="1" indent="-171450" algn="just" defTabSz="800100">
            <a:lnSpc>
              <a:spcPct val="90000"/>
            </a:lnSpc>
            <a:spcBef>
              <a:spcPct val="0"/>
            </a:spcBef>
            <a:spcAft>
              <a:spcPct val="15000"/>
            </a:spcAft>
            <a:buChar char="••"/>
          </a:pPr>
          <a:r>
            <a:rPr lang="es-EC" sz="1800" kern="1200">
              <a:solidFill>
                <a:sysClr val="window" lastClr="FFFFFF"/>
              </a:solidFill>
              <a:latin typeface="Arial" panose="020B0604020202020204" pitchFamily="34" charset="0"/>
              <a:ea typeface="+mn-ea"/>
              <a:cs typeface="Arial" panose="020B0604020202020204" pitchFamily="34" charset="0"/>
            </a:rPr>
            <a:t>La apertura manual de la tapa genera complicaciones y daños.</a:t>
          </a:r>
        </a:p>
      </dsp:txBody>
      <dsp:txXfrm>
        <a:off x="0" y="604426"/>
        <a:ext cx="4114799" cy="2562097"/>
      </dsp:txXfrm>
    </dsp:sp>
    <dsp:sp modelId="{CE9202E2-A8FE-4AAE-8249-0A04BD9AA948}">
      <dsp:nvSpPr>
        <dsp:cNvPr id="0" name=""/>
        <dsp:cNvSpPr/>
      </dsp:nvSpPr>
      <dsp:spPr>
        <a:xfrm>
          <a:off x="4114800" y="591829"/>
          <a:ext cx="4114799" cy="2570776"/>
        </a:xfrm>
        <a:prstGeom prst="rect">
          <a:avLst/>
        </a:prstGeom>
        <a:solidFill>
          <a:srgbClr val="9BBB59">
            <a:shade val="80000"/>
            <a:hueOff val="218909"/>
            <a:satOff val="-1431"/>
            <a:lumOff val="24554"/>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kern="1200">
              <a:solidFill>
                <a:sysClr val="window" lastClr="FFFFFF"/>
              </a:solidFill>
              <a:latin typeface="Arial" panose="020B0604020202020204" pitchFamily="34" charset="0"/>
              <a:ea typeface="+mn-ea"/>
              <a:cs typeface="Arial" panose="020B0604020202020204" pitchFamily="34" charset="0"/>
            </a:rPr>
            <a:t>Soluciones</a:t>
          </a:r>
        </a:p>
        <a:p>
          <a:pPr marL="171450" lvl="1" indent="-171450" algn="just" defTabSz="800100">
            <a:lnSpc>
              <a:spcPct val="90000"/>
            </a:lnSpc>
            <a:spcBef>
              <a:spcPct val="0"/>
            </a:spcBef>
            <a:spcAft>
              <a:spcPct val="15000"/>
            </a:spcAft>
            <a:buChar char="••"/>
          </a:pPr>
          <a:r>
            <a:rPr lang="es-EC" sz="1800" kern="1200" dirty="0">
              <a:solidFill>
                <a:sysClr val="window" lastClr="FFFFFF"/>
              </a:solidFill>
              <a:latin typeface="Arial" panose="020B0604020202020204" pitchFamily="34" charset="0"/>
              <a:ea typeface="+mn-ea"/>
              <a:cs typeface="Arial" panose="020B0604020202020204" pitchFamily="34" charset="0"/>
            </a:rPr>
            <a:t>Rediseñar </a:t>
          </a:r>
          <a:r>
            <a:rPr lang="es-EC" sz="1800" kern="1200">
              <a:solidFill>
                <a:sysClr val="window" lastClr="FFFFFF"/>
              </a:solidFill>
              <a:latin typeface="Arial" panose="020B0604020202020204" pitchFamily="34" charset="0"/>
              <a:ea typeface="+mn-ea"/>
              <a:cs typeface="Arial" panose="020B0604020202020204" pitchFamily="34" charset="0"/>
            </a:rPr>
            <a:t>uniones</a:t>
          </a:r>
          <a:r>
            <a:rPr lang="es-EC" sz="1800" kern="1200" dirty="0">
              <a:solidFill>
                <a:sysClr val="window" lastClr="FFFFFF"/>
              </a:solidFill>
              <a:latin typeface="Arial" panose="020B0604020202020204" pitchFamily="34" charset="0"/>
              <a:ea typeface="+mn-ea"/>
              <a:cs typeface="Arial" panose="020B0604020202020204" pitchFamily="34" charset="0"/>
            </a:rPr>
            <a:t> y reemplazar tornillos.</a:t>
          </a:r>
        </a:p>
        <a:p>
          <a:pPr marL="171450" lvl="1" indent="-171450" algn="just" defTabSz="800100">
            <a:lnSpc>
              <a:spcPct val="90000"/>
            </a:lnSpc>
            <a:spcBef>
              <a:spcPct val="0"/>
            </a:spcBef>
            <a:spcAft>
              <a:spcPct val="15000"/>
            </a:spcAft>
            <a:buChar char="••"/>
          </a:pPr>
          <a:r>
            <a:rPr lang="es-EC" sz="1800" kern="1200">
              <a:solidFill>
                <a:sysClr val="window" lastClr="FFFFFF"/>
              </a:solidFill>
              <a:latin typeface="Arial" panose="020B0604020202020204" pitchFamily="34" charset="0"/>
              <a:ea typeface="+mn-ea"/>
              <a:cs typeface="Arial" panose="020B0604020202020204" pitchFamily="34" charset="0"/>
            </a:rPr>
            <a:t>Reemplazar y manufacturar del tubo de plexiglas </a:t>
          </a:r>
          <a:r>
            <a:rPr lang="en-US" sz="1800" kern="1200">
              <a:solidFill>
                <a:sysClr val="window" lastClr="FFFFFF"/>
              </a:solidFill>
              <a:latin typeface="Arial" panose="020B0604020202020204" pitchFamily="34" charset="0"/>
              <a:ea typeface="+mn-ea"/>
              <a:cs typeface="Arial" panose="020B0604020202020204" pitchFamily="34" charset="0"/>
            </a:rPr>
            <a:t>"A"</a:t>
          </a:r>
          <a:r>
            <a:rPr lang="es-EC" sz="1800" kern="1200">
              <a:solidFill>
                <a:sysClr val="window" lastClr="FFFFFF"/>
              </a:solidFill>
              <a:latin typeface="Arial" panose="020B0604020202020204" pitchFamily="34" charset="0"/>
              <a:ea typeface="+mn-ea"/>
              <a:cs typeface="Arial" panose="020B0604020202020204" pitchFamily="34" charset="0"/>
            </a:rPr>
            <a:t>.</a:t>
          </a:r>
        </a:p>
        <a:p>
          <a:pPr marL="171450" lvl="1" indent="-171450" algn="just" defTabSz="800100">
            <a:lnSpc>
              <a:spcPct val="90000"/>
            </a:lnSpc>
            <a:spcBef>
              <a:spcPct val="0"/>
            </a:spcBef>
            <a:spcAft>
              <a:spcPct val="15000"/>
            </a:spcAft>
            <a:buChar char="••"/>
          </a:pPr>
          <a:r>
            <a:rPr lang="es-EC" sz="1800" kern="1200">
              <a:solidFill>
                <a:sysClr val="window" lastClr="FFFFFF"/>
              </a:solidFill>
              <a:latin typeface="Arial" panose="020B0604020202020204" pitchFamily="34" charset="0"/>
              <a:ea typeface="+mn-ea"/>
              <a:cs typeface="Arial" panose="020B0604020202020204" pitchFamily="34" charset="0"/>
            </a:rPr>
            <a:t>Diseñar un mecanismo automático de apertura y cierre de forma que no involucre al brazo superior de la estructura.</a:t>
          </a:r>
        </a:p>
      </dsp:txBody>
      <dsp:txXfrm>
        <a:off x="4114800" y="591829"/>
        <a:ext cx="4114799" cy="2570776"/>
      </dsp:txXfrm>
    </dsp:sp>
    <dsp:sp modelId="{86EB6912-A11A-4D6E-A8FA-706F551E09AB}">
      <dsp:nvSpPr>
        <dsp:cNvPr id="0" name=""/>
        <dsp:cNvSpPr/>
      </dsp:nvSpPr>
      <dsp:spPr>
        <a:xfrm>
          <a:off x="1154407" y="3363049"/>
          <a:ext cx="5722123" cy="2133174"/>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AB866-D1D7-40F5-930D-C0B0D17C7987}">
      <dsp:nvSpPr>
        <dsp:cNvPr id="0" name=""/>
        <dsp:cNvSpPr/>
      </dsp:nvSpPr>
      <dsp:spPr>
        <a:xfrm>
          <a:off x="0" y="-51839"/>
          <a:ext cx="8229600" cy="508900"/>
        </a:xfrm>
        <a:prstGeom prst="rect">
          <a:avLst/>
        </a:prstGeom>
        <a:solidFill>
          <a:srgbClr val="9BBB59">
            <a:shade val="90000"/>
            <a:hueOff val="0"/>
            <a:satOff val="0"/>
            <a:lumOff val="0"/>
            <a:alphaOff val="0"/>
          </a:srgb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err="1">
              <a:solidFill>
                <a:sysClr val="window" lastClr="FFFFFF">
                  <a:hueOff val="0"/>
                  <a:satOff val="0"/>
                  <a:lumOff val="0"/>
                  <a:alphaOff val="0"/>
                </a:sysClr>
              </a:solidFill>
              <a:latin typeface="Arial" panose="020B0604020202020204" pitchFamily="34" charset="0"/>
              <a:ea typeface="+mn-ea"/>
              <a:cs typeface="Arial" panose="020B0604020202020204" pitchFamily="34" charset="0"/>
            </a:rPr>
            <a:t>Medición</a:t>
          </a:r>
          <a:r>
            <a:rPr lang="en-US" sz="2400" kern="1200" dirty="0">
              <a:solidFill>
                <a:sysClr val="window" lastClr="FFFFFF">
                  <a:hueOff val="0"/>
                  <a:satOff val="0"/>
                  <a:lumOff val="0"/>
                  <a:alphaOff val="0"/>
                </a:sysClr>
              </a:solidFill>
              <a:latin typeface="Arial" panose="020B0604020202020204" pitchFamily="34" charset="0"/>
              <a:ea typeface="+mn-ea"/>
              <a:cs typeface="Arial" panose="020B0604020202020204" pitchFamily="34" charset="0"/>
            </a:rPr>
            <a:t> de </a:t>
          </a:r>
          <a:r>
            <a:rPr lang="en-US" sz="2400" kern="1200" dirty="0" err="1">
              <a:solidFill>
                <a:sysClr val="window" lastClr="FFFFFF">
                  <a:hueOff val="0"/>
                  <a:satOff val="0"/>
                  <a:lumOff val="0"/>
                  <a:alphaOff val="0"/>
                </a:sysClr>
              </a:solidFill>
              <a:latin typeface="Arial" panose="020B0604020202020204" pitchFamily="34" charset="0"/>
              <a:ea typeface="+mn-ea"/>
              <a:cs typeface="Arial" panose="020B0604020202020204" pitchFamily="34" charset="0"/>
            </a:rPr>
            <a:t>revoluciones</a:t>
          </a:r>
          <a:r>
            <a:rPr lang="en-US" sz="2400" kern="1200" dirty="0">
              <a:solidFill>
                <a:sysClr val="window" lastClr="FFFFFF">
                  <a:hueOff val="0"/>
                  <a:satOff val="0"/>
                  <a:lumOff val="0"/>
                  <a:alphaOff val="0"/>
                </a:sysClr>
              </a:solidFill>
              <a:latin typeface="Arial" panose="020B0604020202020204" pitchFamily="34" charset="0"/>
              <a:ea typeface="+mn-ea"/>
              <a:cs typeface="Arial" panose="020B0604020202020204" pitchFamily="34" charset="0"/>
            </a:rPr>
            <a:t> del motor</a:t>
          </a:r>
          <a:endParaRPr lang="es-EC" sz="2400" kern="1200" dirty="0">
            <a:solidFill>
              <a:sysClr val="window" lastClr="FFFFFF">
                <a:hueOff val="0"/>
                <a:satOff val="0"/>
                <a:lumOff val="0"/>
                <a:alphaOff val="0"/>
              </a:sysClr>
            </a:solidFill>
            <a:latin typeface="Arial" panose="020B0604020202020204" pitchFamily="34" charset="0"/>
            <a:ea typeface="+mn-ea"/>
            <a:cs typeface="Arial" panose="020B0604020202020204" pitchFamily="34" charset="0"/>
          </a:endParaRPr>
        </a:p>
      </dsp:txBody>
      <dsp:txXfrm>
        <a:off x="0" y="-51839"/>
        <a:ext cx="8229600" cy="508900"/>
      </dsp:txXfrm>
    </dsp:sp>
    <dsp:sp modelId="{7F5FE231-91F4-4868-9D27-6BEAB0B35A77}">
      <dsp:nvSpPr>
        <dsp:cNvPr id="0" name=""/>
        <dsp:cNvSpPr/>
      </dsp:nvSpPr>
      <dsp:spPr>
        <a:xfrm>
          <a:off x="0" y="431005"/>
          <a:ext cx="4114799" cy="2616807"/>
        </a:xfrm>
        <a:prstGeom prst="rect">
          <a:avLst/>
        </a:prstGeom>
        <a:solidFill>
          <a:srgbClr val="9BBB59">
            <a:shade val="800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kern="1200">
              <a:solidFill>
                <a:sysClr val="window" lastClr="FFFFFF"/>
              </a:solidFill>
              <a:latin typeface="Arial" panose="020B0604020202020204" pitchFamily="34" charset="0"/>
              <a:ea typeface="+mn-ea"/>
              <a:cs typeface="Arial" panose="020B0604020202020204" pitchFamily="34" charset="0"/>
            </a:rPr>
            <a:t>Problema</a:t>
          </a:r>
        </a:p>
        <a:p>
          <a:pPr marL="228600" lvl="1" indent="-228600" algn="just" defTabSz="889000">
            <a:lnSpc>
              <a:spcPct val="90000"/>
            </a:lnSpc>
            <a:spcBef>
              <a:spcPct val="0"/>
            </a:spcBef>
            <a:spcAft>
              <a:spcPct val="15000"/>
            </a:spcAft>
            <a:buChar char="••"/>
          </a:pPr>
          <a:r>
            <a:rPr lang="es-EC" sz="2000" kern="1200">
              <a:solidFill>
                <a:sysClr val="window" lastClr="FFFFFF"/>
              </a:solidFill>
              <a:latin typeface="Arial" panose="020B0604020202020204" pitchFamily="34" charset="0"/>
              <a:ea typeface="+mn-ea"/>
              <a:cs typeface="Arial" panose="020B0604020202020204" pitchFamily="34" charset="0"/>
            </a:rPr>
            <a:t>Se realiza una medición visual de revoluciones por medio de una marca pintada, debido a que el contador electromagnético de la máquina  se encuentra averiado</a:t>
          </a:r>
          <a:r>
            <a:rPr lang="es-EC" sz="2400" kern="1200">
              <a:solidFill>
                <a:sysClr val="window" lastClr="FFFFFF"/>
              </a:solidFill>
              <a:latin typeface="Arial" panose="020B0604020202020204" pitchFamily="34" charset="0"/>
              <a:ea typeface="+mn-ea"/>
              <a:cs typeface="Arial" panose="020B0604020202020204" pitchFamily="34" charset="0"/>
            </a:rPr>
            <a:t>.</a:t>
          </a:r>
          <a:endParaRPr lang="es-EC" sz="2000" kern="1200">
            <a:solidFill>
              <a:sysClr val="window" lastClr="FFFFFF"/>
            </a:solidFill>
            <a:latin typeface="Arial" panose="020B0604020202020204" pitchFamily="34" charset="0"/>
            <a:ea typeface="+mn-ea"/>
            <a:cs typeface="Arial" panose="020B0604020202020204" pitchFamily="34" charset="0"/>
          </a:endParaRPr>
        </a:p>
      </dsp:txBody>
      <dsp:txXfrm>
        <a:off x="0" y="431005"/>
        <a:ext cx="4114799" cy="2616807"/>
      </dsp:txXfrm>
    </dsp:sp>
    <dsp:sp modelId="{CE9202E2-A8FE-4AAE-8249-0A04BD9AA948}">
      <dsp:nvSpPr>
        <dsp:cNvPr id="0" name=""/>
        <dsp:cNvSpPr/>
      </dsp:nvSpPr>
      <dsp:spPr>
        <a:xfrm>
          <a:off x="4114800" y="437365"/>
          <a:ext cx="4114799" cy="2593405"/>
        </a:xfrm>
        <a:prstGeom prst="rect">
          <a:avLst/>
        </a:prstGeom>
        <a:solidFill>
          <a:srgbClr val="9BBB59">
            <a:shade val="80000"/>
            <a:hueOff val="218909"/>
            <a:satOff val="-1431"/>
            <a:lumOff val="24554"/>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kern="1200">
              <a:solidFill>
                <a:sysClr val="window" lastClr="FFFFFF"/>
              </a:solidFill>
              <a:latin typeface="Arial" panose="020B0604020202020204" pitchFamily="34" charset="0"/>
              <a:ea typeface="+mn-ea"/>
              <a:cs typeface="Arial" panose="020B0604020202020204" pitchFamily="34" charset="0"/>
            </a:rPr>
            <a:t>Solución</a:t>
          </a:r>
        </a:p>
        <a:p>
          <a:pPr marL="228600" lvl="1" indent="-228600" algn="just" defTabSz="889000">
            <a:lnSpc>
              <a:spcPct val="90000"/>
            </a:lnSpc>
            <a:spcBef>
              <a:spcPct val="0"/>
            </a:spcBef>
            <a:spcAft>
              <a:spcPct val="15000"/>
            </a:spcAft>
            <a:buChar char="••"/>
          </a:pPr>
          <a:r>
            <a:rPr lang="en-US" sz="2000" kern="1200">
              <a:solidFill>
                <a:sysClr val="window" lastClr="FFFFFF"/>
              </a:solidFill>
              <a:latin typeface="Arial" panose="020B0604020202020204" pitchFamily="34" charset="0"/>
              <a:ea typeface="+mn-ea"/>
              <a:cs typeface="Arial" panose="020B0604020202020204" pitchFamily="34" charset="0"/>
            </a:rPr>
            <a:t>Implementar un sensor que permita el conteo de revoluciónes de tal forma que no genere interferencia con ningun elemento de la máquina.</a:t>
          </a:r>
          <a:endParaRPr lang="es-EC" sz="2000" kern="1200">
            <a:solidFill>
              <a:sysClr val="window" lastClr="FFFFFF"/>
            </a:solidFill>
            <a:latin typeface="Arial" panose="020B0604020202020204" pitchFamily="34" charset="0"/>
            <a:ea typeface="+mn-ea"/>
            <a:cs typeface="Arial" panose="020B0604020202020204" pitchFamily="34" charset="0"/>
          </a:endParaRPr>
        </a:p>
      </dsp:txBody>
      <dsp:txXfrm>
        <a:off x="4114800" y="437365"/>
        <a:ext cx="4114799" cy="2593405"/>
      </dsp:txXfrm>
    </dsp:sp>
    <dsp:sp modelId="{86EB6912-A11A-4D6E-A8FA-706F551E09AB}">
      <dsp:nvSpPr>
        <dsp:cNvPr id="0" name=""/>
        <dsp:cNvSpPr/>
      </dsp:nvSpPr>
      <dsp:spPr>
        <a:xfrm>
          <a:off x="958583" y="3122382"/>
          <a:ext cx="6125455" cy="2297296"/>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AB866-D1D7-40F5-930D-C0B0D17C7987}">
      <dsp:nvSpPr>
        <dsp:cNvPr id="0" name=""/>
        <dsp:cNvSpPr/>
      </dsp:nvSpPr>
      <dsp:spPr>
        <a:xfrm>
          <a:off x="0" y="34788"/>
          <a:ext cx="8229600" cy="665793"/>
        </a:xfrm>
        <a:prstGeom prst="rect">
          <a:avLst/>
        </a:prstGeom>
        <a:solidFill>
          <a:srgbClr val="9BBB59">
            <a:shade val="90000"/>
            <a:hueOff val="0"/>
            <a:satOff val="0"/>
            <a:lumOff val="0"/>
            <a:alphaOff val="0"/>
          </a:srgb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a:solidFill>
                <a:sysClr val="window" lastClr="FFFFFF">
                  <a:hueOff val="0"/>
                  <a:satOff val="0"/>
                  <a:lumOff val="0"/>
                  <a:alphaOff val="0"/>
                </a:sysClr>
              </a:solidFill>
              <a:latin typeface="Arial" panose="020B0604020202020204" pitchFamily="34" charset="0"/>
              <a:ea typeface="+mn-ea"/>
              <a:cs typeface="Arial" panose="020B0604020202020204" pitchFamily="34" charset="0"/>
            </a:rPr>
            <a:t>Sistema de control de nivel</a:t>
          </a:r>
        </a:p>
      </dsp:txBody>
      <dsp:txXfrm>
        <a:off x="0" y="34788"/>
        <a:ext cx="8229600" cy="665793"/>
      </dsp:txXfrm>
    </dsp:sp>
    <dsp:sp modelId="{7F5FE231-91F4-4868-9D27-6BEAB0B35A77}">
      <dsp:nvSpPr>
        <dsp:cNvPr id="0" name=""/>
        <dsp:cNvSpPr/>
      </dsp:nvSpPr>
      <dsp:spPr>
        <a:xfrm>
          <a:off x="0" y="592464"/>
          <a:ext cx="4114799" cy="2823213"/>
        </a:xfrm>
        <a:prstGeom prst="rect">
          <a:avLst/>
        </a:prstGeom>
        <a:solidFill>
          <a:srgbClr val="9BBB59">
            <a:shade val="800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kern="1200">
              <a:solidFill>
                <a:sysClr val="window" lastClr="FFFFFF"/>
              </a:solidFill>
              <a:latin typeface="Arial" panose="020B0604020202020204" pitchFamily="34" charset="0"/>
              <a:ea typeface="+mn-ea"/>
              <a:cs typeface="Arial" panose="020B0604020202020204" pitchFamily="34" charset="0"/>
            </a:rPr>
            <a:t>Problemas</a:t>
          </a:r>
        </a:p>
        <a:p>
          <a:pPr marL="228600" lvl="1" indent="-228600" algn="just" defTabSz="889000">
            <a:lnSpc>
              <a:spcPct val="90000"/>
            </a:lnSpc>
            <a:spcBef>
              <a:spcPct val="0"/>
            </a:spcBef>
            <a:spcAft>
              <a:spcPct val="15000"/>
            </a:spcAft>
            <a:buChar char="••"/>
          </a:pPr>
          <a:r>
            <a:rPr lang="es-EC" sz="2000" kern="1200">
              <a:solidFill>
                <a:sysClr val="window" lastClr="FFFFFF"/>
              </a:solidFill>
              <a:latin typeface="Arial" panose="020B0604020202020204" pitchFamily="34" charset="0"/>
              <a:ea typeface="+mn-ea"/>
              <a:cs typeface="Arial" panose="020B0604020202020204" pitchFamily="34" charset="0"/>
            </a:rPr>
            <a:t>La válvula de bola manual no permite un control rápido y preciso del nivel de agua.</a:t>
          </a:r>
        </a:p>
        <a:p>
          <a:pPr marL="228600" lvl="1" indent="-228600" algn="just" defTabSz="889000">
            <a:lnSpc>
              <a:spcPct val="90000"/>
            </a:lnSpc>
            <a:spcBef>
              <a:spcPct val="0"/>
            </a:spcBef>
            <a:spcAft>
              <a:spcPct val="15000"/>
            </a:spcAft>
            <a:buChar char="••"/>
          </a:pPr>
          <a:r>
            <a:rPr lang="en-US" sz="2000" kern="1200">
              <a:solidFill>
                <a:sysClr val="window" lastClr="FFFFFF"/>
              </a:solidFill>
              <a:latin typeface="Arial" panose="020B0604020202020204" pitchFamily="34" charset="0"/>
              <a:ea typeface="+mn-ea"/>
              <a:cs typeface="Arial" panose="020B0604020202020204" pitchFamily="34" charset="0"/>
            </a:rPr>
            <a:t>No existe un dispositivo que indique el estado del nivel de agua en el tubo "B".</a:t>
          </a:r>
          <a:endParaRPr lang="es-EC" sz="2000" kern="1200">
            <a:solidFill>
              <a:sysClr val="window" lastClr="FFFFFF"/>
            </a:solidFill>
            <a:latin typeface="Arial" panose="020B0604020202020204" pitchFamily="34" charset="0"/>
            <a:ea typeface="+mn-ea"/>
            <a:cs typeface="Arial" panose="020B0604020202020204" pitchFamily="34" charset="0"/>
          </a:endParaRPr>
        </a:p>
        <a:p>
          <a:pPr marL="228600" lvl="1" indent="-228600" algn="just" defTabSz="889000">
            <a:lnSpc>
              <a:spcPct val="90000"/>
            </a:lnSpc>
            <a:spcBef>
              <a:spcPct val="0"/>
            </a:spcBef>
            <a:spcAft>
              <a:spcPct val="15000"/>
            </a:spcAft>
            <a:buChar char="••"/>
          </a:pPr>
          <a:r>
            <a:rPr lang="en-US" sz="2000" kern="1200" dirty="0">
              <a:solidFill>
                <a:sysClr val="window" lastClr="FFFFFF"/>
              </a:solidFill>
              <a:latin typeface="Arial" panose="020B0604020202020204" pitchFamily="34" charset="0"/>
              <a:ea typeface="+mn-ea"/>
              <a:cs typeface="Arial" panose="020B0604020202020204" pitchFamily="34" charset="0"/>
            </a:rPr>
            <a:t>El panel de control </a:t>
          </a:r>
          <a:r>
            <a:rPr lang="en-US" sz="2000" kern="1200" dirty="0" err="1">
              <a:solidFill>
                <a:sysClr val="window" lastClr="FFFFFF"/>
              </a:solidFill>
              <a:latin typeface="Arial" panose="020B0604020202020204" pitchFamily="34" charset="0"/>
              <a:ea typeface="+mn-ea"/>
              <a:cs typeface="Arial" panose="020B0604020202020204" pitchFamily="34" charset="0"/>
            </a:rPr>
            <a:t>contiene</a:t>
          </a:r>
          <a:r>
            <a:rPr lang="en-US" sz="2000" kern="1200" dirty="0">
              <a:solidFill>
                <a:sysClr val="window" lastClr="FFFFFF"/>
              </a:solidFill>
              <a:latin typeface="Arial" panose="020B0604020202020204" pitchFamily="34" charset="0"/>
              <a:ea typeface="+mn-ea"/>
              <a:cs typeface="Arial" panose="020B0604020202020204" pitchFamily="34" charset="0"/>
            </a:rPr>
            <a:t> </a:t>
          </a:r>
          <a:r>
            <a:rPr lang="en-US" sz="2000" kern="1200" dirty="0" err="1">
              <a:solidFill>
                <a:sysClr val="window" lastClr="FFFFFF"/>
              </a:solidFill>
              <a:latin typeface="Arial" panose="020B0604020202020204" pitchFamily="34" charset="0"/>
              <a:ea typeface="+mn-ea"/>
              <a:cs typeface="Arial" panose="020B0604020202020204" pitchFamily="34" charset="0"/>
            </a:rPr>
            <a:t>algunos</a:t>
          </a:r>
          <a:r>
            <a:rPr lang="en-US" sz="2000" kern="1200" dirty="0">
              <a:solidFill>
                <a:sysClr val="window" lastClr="FFFFFF"/>
              </a:solidFill>
              <a:latin typeface="Arial" panose="020B0604020202020204" pitchFamily="34" charset="0"/>
              <a:ea typeface="+mn-ea"/>
              <a:cs typeface="Arial" panose="020B0604020202020204" pitchFamily="34" charset="0"/>
            </a:rPr>
            <a:t> </a:t>
          </a:r>
          <a:r>
            <a:rPr lang="en-US" sz="2000" kern="1200" dirty="0" err="1">
              <a:solidFill>
                <a:sysClr val="window" lastClr="FFFFFF"/>
              </a:solidFill>
              <a:latin typeface="Arial" panose="020B0604020202020204" pitchFamily="34" charset="0"/>
              <a:ea typeface="+mn-ea"/>
              <a:cs typeface="Arial" panose="020B0604020202020204" pitchFamily="34" charset="0"/>
            </a:rPr>
            <a:t>dispositivos</a:t>
          </a:r>
          <a:r>
            <a:rPr lang="en-US" sz="2000" kern="1200" dirty="0">
              <a:solidFill>
                <a:sysClr val="window" lastClr="FFFFFF"/>
              </a:solidFill>
              <a:latin typeface="Arial" panose="020B0604020202020204" pitchFamily="34" charset="0"/>
              <a:ea typeface="+mn-ea"/>
              <a:cs typeface="Arial" panose="020B0604020202020204" pitchFamily="34" charset="0"/>
            </a:rPr>
            <a:t> </a:t>
          </a:r>
          <a:r>
            <a:rPr lang="en-US" sz="2000" kern="1200" dirty="0" err="1">
              <a:solidFill>
                <a:sysClr val="window" lastClr="FFFFFF"/>
              </a:solidFill>
              <a:latin typeface="Arial" panose="020B0604020202020204" pitchFamily="34" charset="0"/>
              <a:ea typeface="+mn-ea"/>
              <a:cs typeface="Arial" panose="020B0604020202020204" pitchFamily="34" charset="0"/>
            </a:rPr>
            <a:t>averiados</a:t>
          </a:r>
          <a:r>
            <a:rPr lang="en-US" sz="2000" kern="1200" dirty="0">
              <a:solidFill>
                <a:sysClr val="window" lastClr="FFFFFF"/>
              </a:solidFill>
              <a:latin typeface="Arial" panose="020B0604020202020204" pitchFamily="34" charset="0"/>
              <a:ea typeface="+mn-ea"/>
              <a:cs typeface="Arial" panose="020B0604020202020204" pitchFamily="34" charset="0"/>
            </a:rPr>
            <a:t>.</a:t>
          </a:r>
          <a:endParaRPr lang="es-EC" sz="2000" kern="1200" dirty="0">
            <a:solidFill>
              <a:sysClr val="window" lastClr="FFFFFF"/>
            </a:solidFill>
            <a:latin typeface="Arial" panose="020B0604020202020204" pitchFamily="34" charset="0"/>
            <a:ea typeface="+mn-ea"/>
            <a:cs typeface="Arial" panose="020B0604020202020204" pitchFamily="34" charset="0"/>
          </a:endParaRPr>
        </a:p>
      </dsp:txBody>
      <dsp:txXfrm>
        <a:off x="0" y="592464"/>
        <a:ext cx="4114799" cy="2823213"/>
      </dsp:txXfrm>
    </dsp:sp>
    <dsp:sp modelId="{CE9202E2-A8FE-4AAE-8249-0A04BD9AA948}">
      <dsp:nvSpPr>
        <dsp:cNvPr id="0" name=""/>
        <dsp:cNvSpPr/>
      </dsp:nvSpPr>
      <dsp:spPr>
        <a:xfrm>
          <a:off x="4114800" y="599523"/>
          <a:ext cx="4114799" cy="2807154"/>
        </a:xfrm>
        <a:prstGeom prst="rect">
          <a:avLst/>
        </a:prstGeom>
        <a:solidFill>
          <a:srgbClr val="9BBB59">
            <a:shade val="80000"/>
            <a:hueOff val="218909"/>
            <a:satOff val="-1431"/>
            <a:lumOff val="24554"/>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C" sz="2000" kern="1200">
              <a:solidFill>
                <a:sysClr val="window" lastClr="FFFFFF"/>
              </a:solidFill>
              <a:latin typeface="Arial" panose="020B0604020202020204" pitchFamily="34" charset="0"/>
              <a:ea typeface="+mn-ea"/>
              <a:cs typeface="Arial" panose="020B0604020202020204" pitchFamily="34" charset="0"/>
            </a:rPr>
            <a:t>Soluciones</a:t>
          </a:r>
        </a:p>
        <a:p>
          <a:pPr marL="171450" lvl="1" indent="-171450" algn="just" defTabSz="800100">
            <a:lnSpc>
              <a:spcPct val="90000"/>
            </a:lnSpc>
            <a:spcBef>
              <a:spcPct val="0"/>
            </a:spcBef>
            <a:spcAft>
              <a:spcPct val="15000"/>
            </a:spcAft>
            <a:buChar char="••"/>
          </a:pPr>
          <a:r>
            <a:rPr lang="es-EC" sz="1800" kern="1200">
              <a:solidFill>
                <a:sysClr val="window" lastClr="FFFFFF"/>
              </a:solidFill>
              <a:latin typeface="Arial" panose="020B0604020202020204" pitchFamily="34" charset="0"/>
              <a:ea typeface="+mn-ea"/>
              <a:cs typeface="Arial" panose="020B0604020202020204" pitchFamily="34" charset="0"/>
            </a:rPr>
            <a:t>Instalar una válvula proporcional que controle el caudal automaticamente.</a:t>
          </a:r>
        </a:p>
        <a:p>
          <a:pPr marL="171450" lvl="1" indent="-171450" algn="just" defTabSz="800100">
            <a:lnSpc>
              <a:spcPct val="90000"/>
            </a:lnSpc>
            <a:spcBef>
              <a:spcPct val="0"/>
            </a:spcBef>
            <a:spcAft>
              <a:spcPct val="15000"/>
            </a:spcAft>
            <a:buChar char="••"/>
          </a:pPr>
          <a:r>
            <a:rPr lang="en-US" sz="1800" kern="1200" dirty="0" err="1">
              <a:solidFill>
                <a:sysClr val="window" lastClr="FFFFFF"/>
              </a:solidFill>
              <a:latin typeface="Arial" panose="020B0604020202020204" pitchFamily="34" charset="0"/>
              <a:ea typeface="+mn-ea"/>
              <a:cs typeface="Arial" panose="020B0604020202020204" pitchFamily="34" charset="0"/>
            </a:rPr>
            <a:t>Instalar</a:t>
          </a:r>
          <a:r>
            <a:rPr lang="en-US" sz="1800" kern="1200" dirty="0">
              <a:solidFill>
                <a:sysClr val="window" lastClr="FFFFFF"/>
              </a:solidFill>
              <a:latin typeface="Arial" panose="020B0604020202020204" pitchFamily="34" charset="0"/>
              <a:ea typeface="+mn-ea"/>
              <a:cs typeface="Arial" panose="020B0604020202020204" pitchFamily="34" charset="0"/>
            </a:rPr>
            <a:t> un sensor </a:t>
          </a:r>
          <a:r>
            <a:rPr lang="en-US" sz="1800" kern="1200" dirty="0" err="1">
              <a:solidFill>
                <a:sysClr val="window" lastClr="FFFFFF"/>
              </a:solidFill>
              <a:latin typeface="Arial" panose="020B0604020202020204" pitchFamily="34" charset="0"/>
              <a:ea typeface="+mn-ea"/>
              <a:cs typeface="Arial" panose="020B0604020202020204" pitchFamily="34" charset="0"/>
            </a:rPr>
            <a:t>que</a:t>
          </a:r>
          <a:r>
            <a:rPr lang="en-US" sz="1800" kern="1200" dirty="0">
              <a:solidFill>
                <a:sysClr val="window" lastClr="FFFFFF"/>
              </a:solidFill>
              <a:latin typeface="Arial" panose="020B0604020202020204" pitchFamily="34" charset="0"/>
              <a:ea typeface="+mn-ea"/>
              <a:cs typeface="Arial" panose="020B0604020202020204" pitchFamily="34" charset="0"/>
            </a:rPr>
            <a:t> </a:t>
          </a:r>
          <a:r>
            <a:rPr lang="en-US" sz="1800" kern="1200" dirty="0" err="1">
              <a:solidFill>
                <a:sysClr val="window" lastClr="FFFFFF"/>
              </a:solidFill>
              <a:latin typeface="Arial" panose="020B0604020202020204" pitchFamily="34" charset="0"/>
              <a:ea typeface="+mn-ea"/>
              <a:cs typeface="Arial" panose="020B0604020202020204" pitchFamily="34" charset="0"/>
            </a:rPr>
            <a:t>entregue</a:t>
          </a:r>
          <a:r>
            <a:rPr lang="en-US" sz="1800" kern="1200" dirty="0">
              <a:solidFill>
                <a:sysClr val="window" lastClr="FFFFFF"/>
              </a:solidFill>
              <a:latin typeface="Arial" panose="020B0604020202020204" pitchFamily="34" charset="0"/>
              <a:ea typeface="+mn-ea"/>
              <a:cs typeface="Arial" panose="020B0604020202020204" pitchFamily="34" charset="0"/>
            </a:rPr>
            <a:t> </a:t>
          </a:r>
          <a:r>
            <a:rPr lang="en-US" sz="1800" kern="1200" dirty="0" err="1">
              <a:solidFill>
                <a:sysClr val="window" lastClr="FFFFFF"/>
              </a:solidFill>
              <a:latin typeface="Arial" panose="020B0604020202020204" pitchFamily="34" charset="0"/>
              <a:ea typeface="+mn-ea"/>
              <a:cs typeface="Arial" panose="020B0604020202020204" pitchFamily="34" charset="0"/>
            </a:rPr>
            <a:t>una</a:t>
          </a:r>
          <a:r>
            <a:rPr lang="en-US" sz="1800" kern="1200" dirty="0">
              <a:solidFill>
                <a:sysClr val="window" lastClr="FFFFFF"/>
              </a:solidFill>
              <a:latin typeface="Arial" panose="020B0604020202020204" pitchFamily="34" charset="0"/>
              <a:ea typeface="+mn-ea"/>
              <a:cs typeface="Arial" panose="020B0604020202020204" pitchFamily="34" charset="0"/>
            </a:rPr>
            <a:t> se</a:t>
          </a:r>
          <a:r>
            <a:rPr lang="es-EC" sz="1800" kern="1200" dirty="0" err="1">
              <a:solidFill>
                <a:sysClr val="window" lastClr="FFFFFF"/>
              </a:solidFill>
              <a:latin typeface="Arial" panose="020B0604020202020204" pitchFamily="34" charset="0"/>
              <a:ea typeface="+mn-ea"/>
              <a:cs typeface="Arial" panose="020B0604020202020204" pitchFamily="34" charset="0"/>
            </a:rPr>
            <a:t>ñal</a:t>
          </a:r>
          <a:r>
            <a:rPr lang="es-EC" sz="1800" kern="1200" dirty="0">
              <a:solidFill>
                <a:sysClr val="window" lastClr="FFFFFF"/>
              </a:solidFill>
              <a:latin typeface="Arial" panose="020B0604020202020204" pitchFamily="34" charset="0"/>
              <a:ea typeface="+mn-ea"/>
              <a:cs typeface="Arial" panose="020B0604020202020204" pitchFamily="34" charset="0"/>
            </a:rPr>
            <a:t> precisa del nivel de agua</a:t>
          </a:r>
          <a:r>
            <a:rPr lang="en-US" sz="1800" kern="1200" dirty="0">
              <a:solidFill>
                <a:sysClr val="window" lastClr="FFFFFF"/>
              </a:solidFill>
              <a:latin typeface="Arial" panose="020B0604020202020204" pitchFamily="34" charset="0"/>
              <a:ea typeface="+mn-ea"/>
              <a:cs typeface="Arial" panose="020B0604020202020204" pitchFamily="34" charset="0"/>
            </a:rPr>
            <a:t>.</a:t>
          </a:r>
          <a:endParaRPr lang="es-EC" sz="1800" kern="1200" dirty="0">
            <a:solidFill>
              <a:sysClr val="window" lastClr="FFFFFF"/>
            </a:solidFill>
            <a:latin typeface="Arial" panose="020B0604020202020204" pitchFamily="34" charset="0"/>
            <a:ea typeface="+mn-ea"/>
            <a:cs typeface="Arial" panose="020B0604020202020204" pitchFamily="34" charset="0"/>
          </a:endParaRPr>
        </a:p>
        <a:p>
          <a:pPr marL="171450" lvl="1" indent="-171450" algn="just" defTabSz="800100">
            <a:lnSpc>
              <a:spcPct val="90000"/>
            </a:lnSpc>
            <a:spcBef>
              <a:spcPct val="0"/>
            </a:spcBef>
            <a:spcAft>
              <a:spcPct val="15000"/>
            </a:spcAft>
            <a:buChar char="••"/>
          </a:pPr>
          <a:r>
            <a:rPr lang="en-US" sz="1800" kern="1200">
              <a:solidFill>
                <a:sysClr val="window" lastClr="FFFFFF"/>
              </a:solidFill>
              <a:latin typeface="Arial" panose="020B0604020202020204" pitchFamily="34" charset="0"/>
              <a:ea typeface="+mn-ea"/>
              <a:cs typeface="Arial" panose="020B0604020202020204" pitchFamily="34" charset="0"/>
            </a:rPr>
            <a:t>Rediseñar el panel de control de manera que contenga un controlador para manipular todo el sistema.</a:t>
          </a:r>
          <a:endParaRPr lang="es-EC" sz="1800" kern="1200">
            <a:solidFill>
              <a:sysClr val="window" lastClr="FFFFFF"/>
            </a:solidFill>
            <a:latin typeface="Arial" panose="020B0604020202020204" pitchFamily="34" charset="0"/>
            <a:ea typeface="+mn-ea"/>
            <a:cs typeface="Arial" panose="020B0604020202020204" pitchFamily="34" charset="0"/>
          </a:endParaRPr>
        </a:p>
      </dsp:txBody>
      <dsp:txXfrm>
        <a:off x="4114800" y="599523"/>
        <a:ext cx="4114799" cy="2807154"/>
      </dsp:txXfrm>
    </dsp:sp>
    <dsp:sp modelId="{86EB6912-A11A-4D6E-A8FA-706F551E09AB}">
      <dsp:nvSpPr>
        <dsp:cNvPr id="0" name=""/>
        <dsp:cNvSpPr/>
      </dsp:nvSpPr>
      <dsp:spPr>
        <a:xfrm flipV="1">
          <a:off x="192284" y="3615278"/>
          <a:ext cx="7875974" cy="1826338"/>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AB866-D1D7-40F5-930D-C0B0D17C7987}">
      <dsp:nvSpPr>
        <dsp:cNvPr id="0" name=""/>
        <dsp:cNvSpPr/>
      </dsp:nvSpPr>
      <dsp:spPr>
        <a:xfrm>
          <a:off x="0" y="42193"/>
          <a:ext cx="8229600" cy="645362"/>
        </a:xfrm>
        <a:prstGeom prst="rect">
          <a:avLst/>
        </a:prstGeom>
        <a:solidFill>
          <a:srgbClr val="9BBB59">
            <a:shade val="90000"/>
            <a:hueOff val="0"/>
            <a:satOff val="0"/>
            <a:lumOff val="0"/>
            <a:alphaOff val="0"/>
          </a:srgb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a:solidFill>
                <a:sysClr val="window" lastClr="FFFFFF">
                  <a:hueOff val="0"/>
                  <a:satOff val="0"/>
                  <a:lumOff val="0"/>
                  <a:alphaOff val="0"/>
                </a:sysClr>
              </a:solidFill>
              <a:latin typeface="Arial" panose="020B0604020202020204" pitchFamily="34" charset="0"/>
              <a:ea typeface="+mn-ea"/>
              <a:cs typeface="Arial" panose="020B0604020202020204" pitchFamily="34" charset="0"/>
            </a:rPr>
            <a:t>Medición de la deflexión para cálculo del torque del motor</a:t>
          </a:r>
        </a:p>
      </dsp:txBody>
      <dsp:txXfrm>
        <a:off x="0" y="42193"/>
        <a:ext cx="8229600" cy="645362"/>
      </dsp:txXfrm>
    </dsp:sp>
    <dsp:sp modelId="{7F5FE231-91F4-4868-9D27-6BEAB0B35A77}">
      <dsp:nvSpPr>
        <dsp:cNvPr id="0" name=""/>
        <dsp:cNvSpPr/>
      </dsp:nvSpPr>
      <dsp:spPr>
        <a:xfrm>
          <a:off x="0" y="711552"/>
          <a:ext cx="4114799" cy="2383795"/>
        </a:xfrm>
        <a:prstGeom prst="rect">
          <a:avLst/>
        </a:prstGeom>
        <a:solidFill>
          <a:srgbClr val="9BBB59">
            <a:shade val="800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C" sz="2000" kern="1200" dirty="0">
              <a:solidFill>
                <a:sysClr val="window" lastClr="FFFFFF"/>
              </a:solidFill>
              <a:latin typeface="Arial" panose="020B0604020202020204" pitchFamily="34" charset="0"/>
              <a:ea typeface="+mn-ea"/>
              <a:cs typeface="Arial" panose="020B0604020202020204" pitchFamily="34" charset="0"/>
            </a:rPr>
            <a:t>Problema</a:t>
          </a:r>
        </a:p>
        <a:p>
          <a:pPr marL="171450" lvl="1" indent="-171450" algn="just" defTabSz="800100">
            <a:lnSpc>
              <a:spcPct val="90000"/>
            </a:lnSpc>
            <a:spcBef>
              <a:spcPct val="0"/>
            </a:spcBef>
            <a:spcAft>
              <a:spcPct val="15000"/>
            </a:spcAft>
            <a:buChar char="••"/>
          </a:pPr>
          <a:r>
            <a:rPr lang="en-US" sz="1800" kern="1200" dirty="0" err="1">
              <a:solidFill>
                <a:sysClr val="window" lastClr="FFFFFF"/>
              </a:solidFill>
              <a:latin typeface="Arial" panose="020B0604020202020204" pitchFamily="34" charset="0"/>
              <a:ea typeface="+mn-ea"/>
              <a:cs typeface="Arial" panose="020B0604020202020204" pitchFamily="34" charset="0"/>
            </a:rPr>
            <a:t>Errores</a:t>
          </a:r>
          <a:r>
            <a:rPr lang="en-US" sz="1800" kern="1200" dirty="0">
              <a:solidFill>
                <a:sysClr val="window" lastClr="FFFFFF"/>
              </a:solidFill>
              <a:latin typeface="Arial" panose="020B0604020202020204" pitchFamily="34" charset="0"/>
              <a:ea typeface="+mn-ea"/>
              <a:cs typeface="Arial" panose="020B0604020202020204" pitchFamily="34" charset="0"/>
            </a:rPr>
            <a:t> </a:t>
          </a:r>
          <a:r>
            <a:rPr lang="en-US" sz="1800" kern="1200" dirty="0" err="1">
              <a:solidFill>
                <a:sysClr val="window" lastClr="FFFFFF"/>
              </a:solidFill>
              <a:latin typeface="Arial" panose="020B0604020202020204" pitchFamily="34" charset="0"/>
              <a:ea typeface="+mn-ea"/>
              <a:cs typeface="Arial" panose="020B0604020202020204" pitchFamily="34" charset="0"/>
            </a:rPr>
            <a:t>en</a:t>
          </a:r>
          <a:r>
            <a:rPr lang="en-US" sz="1800" kern="1200" dirty="0">
              <a:solidFill>
                <a:sysClr val="window" lastClr="FFFFFF"/>
              </a:solidFill>
              <a:latin typeface="Arial" panose="020B0604020202020204" pitchFamily="34" charset="0"/>
              <a:ea typeface="+mn-ea"/>
              <a:cs typeface="Arial" panose="020B0604020202020204" pitchFamily="34" charset="0"/>
            </a:rPr>
            <a:t> la </a:t>
          </a:r>
          <a:r>
            <a:rPr lang="en-US" sz="1800" kern="1200" dirty="0" err="1">
              <a:solidFill>
                <a:sysClr val="window" lastClr="FFFFFF"/>
              </a:solidFill>
              <a:latin typeface="Arial" panose="020B0604020202020204" pitchFamily="34" charset="0"/>
              <a:ea typeface="+mn-ea"/>
              <a:cs typeface="Arial" panose="020B0604020202020204" pitchFamily="34" charset="0"/>
            </a:rPr>
            <a:t>medición</a:t>
          </a:r>
          <a:r>
            <a:rPr lang="en-US" sz="1800" kern="1200" dirty="0">
              <a:solidFill>
                <a:sysClr val="window" lastClr="FFFFFF"/>
              </a:solidFill>
              <a:latin typeface="Arial" panose="020B0604020202020204" pitchFamily="34" charset="0"/>
              <a:ea typeface="+mn-ea"/>
              <a:cs typeface="Arial" panose="020B0604020202020204" pitchFamily="34" charset="0"/>
            </a:rPr>
            <a:t> de </a:t>
          </a:r>
          <a:r>
            <a:rPr lang="en-US" sz="1800" kern="1200" dirty="0" err="1">
              <a:solidFill>
                <a:sysClr val="window" lastClr="FFFFFF"/>
              </a:solidFill>
              <a:latin typeface="Arial" panose="020B0604020202020204" pitchFamily="34" charset="0"/>
              <a:ea typeface="+mn-ea"/>
              <a:cs typeface="Arial" panose="020B0604020202020204" pitchFamily="34" charset="0"/>
            </a:rPr>
            <a:t>deflexión</a:t>
          </a:r>
          <a:r>
            <a:rPr lang="en-US" sz="1800" kern="1200" dirty="0">
              <a:solidFill>
                <a:sysClr val="window" lastClr="FFFFFF"/>
              </a:solidFill>
              <a:latin typeface="Arial" panose="020B0604020202020204" pitchFamily="34" charset="0"/>
              <a:ea typeface="+mn-ea"/>
              <a:cs typeface="Arial" panose="020B0604020202020204" pitchFamily="34" charset="0"/>
            </a:rPr>
            <a:t> con un </a:t>
          </a:r>
          <a:r>
            <a:rPr lang="en-US" sz="1800" kern="1200" dirty="0" err="1">
              <a:solidFill>
                <a:sysClr val="window" lastClr="FFFFFF"/>
              </a:solidFill>
              <a:latin typeface="Arial" panose="020B0604020202020204" pitchFamily="34" charset="0"/>
              <a:ea typeface="+mn-ea"/>
              <a:cs typeface="Arial" panose="020B0604020202020204" pitchFamily="34" charset="0"/>
            </a:rPr>
            <a:t>palpador</a:t>
          </a:r>
          <a:r>
            <a:rPr lang="en-US" sz="1800" kern="1200" dirty="0">
              <a:solidFill>
                <a:sysClr val="window" lastClr="FFFFFF"/>
              </a:solidFill>
              <a:latin typeface="Arial" panose="020B0604020202020204" pitchFamily="34" charset="0"/>
              <a:ea typeface="+mn-ea"/>
              <a:cs typeface="Arial" panose="020B0604020202020204" pitchFamily="34" charset="0"/>
            </a:rPr>
            <a:t> de </a:t>
          </a:r>
          <a:r>
            <a:rPr lang="en-US" sz="1800" kern="1200" dirty="0" err="1">
              <a:solidFill>
                <a:sysClr val="window" lastClr="FFFFFF"/>
              </a:solidFill>
              <a:latin typeface="Arial" panose="020B0604020202020204" pitchFamily="34" charset="0"/>
              <a:ea typeface="+mn-ea"/>
              <a:cs typeface="Arial" panose="020B0604020202020204" pitchFamily="34" charset="0"/>
            </a:rPr>
            <a:t>reloj</a:t>
          </a:r>
          <a:r>
            <a:rPr lang="en-US" sz="1800" kern="1200" dirty="0">
              <a:solidFill>
                <a:sysClr val="window" lastClr="FFFFFF"/>
              </a:solidFill>
              <a:latin typeface="Arial" panose="020B0604020202020204" pitchFamily="34" charset="0"/>
              <a:ea typeface="+mn-ea"/>
              <a:cs typeface="Arial" panose="020B0604020202020204" pitchFamily="34" charset="0"/>
            </a:rPr>
            <a:t>, </a:t>
          </a:r>
          <a:r>
            <a:rPr lang="en-US" sz="1800" kern="1200" dirty="0" err="1">
              <a:solidFill>
                <a:sysClr val="window" lastClr="FFFFFF"/>
              </a:solidFill>
              <a:latin typeface="Arial" panose="020B0604020202020204" pitchFamily="34" charset="0"/>
              <a:ea typeface="+mn-ea"/>
              <a:cs typeface="Arial" panose="020B0604020202020204" pitchFamily="34" charset="0"/>
            </a:rPr>
            <a:t>puesto</a:t>
          </a:r>
          <a:r>
            <a:rPr lang="en-US" sz="1800" kern="1200" dirty="0">
              <a:solidFill>
                <a:sysClr val="window" lastClr="FFFFFF"/>
              </a:solidFill>
              <a:latin typeface="Arial" panose="020B0604020202020204" pitchFamily="34" charset="0"/>
              <a:ea typeface="+mn-ea"/>
              <a:cs typeface="Arial" panose="020B0604020202020204" pitchFamily="34" charset="0"/>
            </a:rPr>
            <a:t> </a:t>
          </a:r>
          <a:r>
            <a:rPr lang="en-US" sz="1800" kern="1200" dirty="0" err="1">
              <a:solidFill>
                <a:sysClr val="window" lastClr="FFFFFF"/>
              </a:solidFill>
              <a:latin typeface="Arial" panose="020B0604020202020204" pitchFamily="34" charset="0"/>
              <a:ea typeface="+mn-ea"/>
              <a:cs typeface="Arial" panose="020B0604020202020204" pitchFamily="34" charset="0"/>
            </a:rPr>
            <a:t>que</a:t>
          </a:r>
          <a:r>
            <a:rPr lang="en-US" sz="1800" kern="1200" dirty="0">
              <a:solidFill>
                <a:sysClr val="window" lastClr="FFFFFF"/>
              </a:solidFill>
              <a:latin typeface="Arial" panose="020B0604020202020204" pitchFamily="34" charset="0"/>
              <a:ea typeface="+mn-ea"/>
              <a:cs typeface="Arial" panose="020B0604020202020204" pitchFamily="34" charset="0"/>
            </a:rPr>
            <a:t> </a:t>
          </a:r>
          <a:r>
            <a:rPr lang="en-US" sz="1800" kern="1200" dirty="0" err="1">
              <a:solidFill>
                <a:sysClr val="window" lastClr="FFFFFF"/>
              </a:solidFill>
              <a:latin typeface="Arial" panose="020B0604020202020204" pitchFamily="34" charset="0"/>
              <a:ea typeface="+mn-ea"/>
              <a:cs typeface="Arial" panose="020B0604020202020204" pitchFamily="34" charset="0"/>
            </a:rPr>
            <a:t>este</a:t>
          </a:r>
          <a:r>
            <a:rPr lang="en-US" sz="1800" kern="1200" dirty="0">
              <a:solidFill>
                <a:sysClr val="window" lastClr="FFFFFF"/>
              </a:solidFill>
              <a:latin typeface="Arial" panose="020B0604020202020204" pitchFamily="34" charset="0"/>
              <a:ea typeface="+mn-ea"/>
              <a:cs typeface="Arial" panose="020B0604020202020204" pitchFamily="34" charset="0"/>
            </a:rPr>
            <a:t> </a:t>
          </a:r>
          <a:r>
            <a:rPr lang="en-US" sz="1800" kern="1200" dirty="0" err="1">
              <a:solidFill>
                <a:sysClr val="window" lastClr="FFFFFF"/>
              </a:solidFill>
              <a:latin typeface="Arial" panose="020B0604020202020204" pitchFamily="34" charset="0"/>
              <a:ea typeface="+mn-ea"/>
              <a:cs typeface="Arial" panose="020B0604020202020204" pitchFamily="34" charset="0"/>
            </a:rPr>
            <a:t>entrega</a:t>
          </a:r>
          <a:r>
            <a:rPr lang="en-US" sz="1800" kern="1200" dirty="0">
              <a:solidFill>
                <a:sysClr val="window" lastClr="FFFFFF"/>
              </a:solidFill>
              <a:latin typeface="Arial" panose="020B0604020202020204" pitchFamily="34" charset="0"/>
              <a:ea typeface="+mn-ea"/>
              <a:cs typeface="Arial" panose="020B0604020202020204" pitchFamily="34" charset="0"/>
            </a:rPr>
            <a:t> </a:t>
          </a:r>
          <a:r>
            <a:rPr lang="en-US" sz="1800" kern="1200" dirty="0" err="1">
              <a:solidFill>
                <a:sysClr val="window" lastClr="FFFFFF"/>
              </a:solidFill>
              <a:latin typeface="Arial" panose="020B0604020202020204" pitchFamily="34" charset="0"/>
              <a:ea typeface="+mn-ea"/>
              <a:cs typeface="Arial" panose="020B0604020202020204" pitchFamily="34" charset="0"/>
            </a:rPr>
            <a:t>valores</a:t>
          </a:r>
          <a:r>
            <a:rPr lang="en-US" sz="1800" kern="1200" dirty="0">
              <a:solidFill>
                <a:sysClr val="window" lastClr="FFFFFF"/>
              </a:solidFill>
              <a:latin typeface="Arial" panose="020B0604020202020204" pitchFamily="34" charset="0"/>
              <a:ea typeface="+mn-ea"/>
              <a:cs typeface="Arial" panose="020B0604020202020204" pitchFamily="34" charset="0"/>
            </a:rPr>
            <a:t> </a:t>
          </a:r>
          <a:r>
            <a:rPr lang="en-US" sz="1800" kern="1200" dirty="0" err="1">
              <a:solidFill>
                <a:sysClr val="window" lastClr="FFFFFF"/>
              </a:solidFill>
              <a:latin typeface="Arial" panose="020B0604020202020204" pitchFamily="34" charset="0"/>
              <a:ea typeface="+mn-ea"/>
              <a:cs typeface="Arial" panose="020B0604020202020204" pitchFamily="34" charset="0"/>
            </a:rPr>
            <a:t>aleatorios</a:t>
          </a:r>
          <a:r>
            <a:rPr lang="en-US" sz="1800" kern="1200" dirty="0">
              <a:solidFill>
                <a:sysClr val="window" lastClr="FFFFFF"/>
              </a:solidFill>
              <a:latin typeface="Arial" panose="020B0604020202020204" pitchFamily="34" charset="0"/>
              <a:ea typeface="+mn-ea"/>
              <a:cs typeface="Arial" panose="020B0604020202020204" pitchFamily="34" charset="0"/>
            </a:rPr>
            <a:t> </a:t>
          </a:r>
          <a:r>
            <a:rPr lang="en-US" sz="1800" kern="1200" dirty="0" err="1">
              <a:solidFill>
                <a:sysClr val="window" lastClr="FFFFFF"/>
              </a:solidFill>
              <a:latin typeface="Arial" panose="020B0604020202020204" pitchFamily="34" charset="0"/>
              <a:ea typeface="+mn-ea"/>
              <a:cs typeface="Arial" panose="020B0604020202020204" pitchFamily="34" charset="0"/>
            </a:rPr>
            <a:t>que</a:t>
          </a:r>
          <a:r>
            <a:rPr lang="en-US" sz="1800" kern="1200" dirty="0">
              <a:solidFill>
                <a:sysClr val="window" lastClr="FFFFFF"/>
              </a:solidFill>
              <a:latin typeface="Arial" panose="020B0604020202020204" pitchFamily="34" charset="0"/>
              <a:ea typeface="+mn-ea"/>
              <a:cs typeface="Arial" panose="020B0604020202020204" pitchFamily="34" charset="0"/>
            </a:rPr>
            <a:t> no </a:t>
          </a:r>
          <a:r>
            <a:rPr lang="en-US" sz="1800" kern="1200" dirty="0" err="1">
              <a:solidFill>
                <a:sysClr val="window" lastClr="FFFFFF"/>
              </a:solidFill>
              <a:latin typeface="Arial" panose="020B0604020202020204" pitchFamily="34" charset="0"/>
              <a:ea typeface="+mn-ea"/>
              <a:cs typeface="Arial" panose="020B0604020202020204" pitchFamily="34" charset="0"/>
            </a:rPr>
            <a:t>pueden</a:t>
          </a:r>
          <a:r>
            <a:rPr lang="en-US" sz="1800" kern="1200" dirty="0">
              <a:solidFill>
                <a:sysClr val="window" lastClr="FFFFFF"/>
              </a:solidFill>
              <a:latin typeface="Arial" panose="020B0604020202020204" pitchFamily="34" charset="0"/>
              <a:ea typeface="+mn-ea"/>
              <a:cs typeface="Arial" panose="020B0604020202020204" pitchFamily="34" charset="0"/>
            </a:rPr>
            <a:t> </a:t>
          </a:r>
          <a:r>
            <a:rPr lang="en-US" sz="1800" kern="1200" dirty="0" err="1">
              <a:solidFill>
                <a:sysClr val="window" lastClr="FFFFFF"/>
              </a:solidFill>
              <a:latin typeface="Arial" panose="020B0604020202020204" pitchFamily="34" charset="0"/>
              <a:ea typeface="+mn-ea"/>
              <a:cs typeface="Arial" panose="020B0604020202020204" pitchFamily="34" charset="0"/>
            </a:rPr>
            <a:t>ser</a:t>
          </a:r>
          <a:r>
            <a:rPr lang="en-US" sz="1800" kern="1200" dirty="0">
              <a:solidFill>
                <a:sysClr val="window" lastClr="FFFFFF"/>
              </a:solidFill>
              <a:latin typeface="Arial" panose="020B0604020202020204" pitchFamily="34" charset="0"/>
              <a:ea typeface="+mn-ea"/>
              <a:cs typeface="Arial" panose="020B0604020202020204" pitchFamily="34" charset="0"/>
            </a:rPr>
            <a:t> </a:t>
          </a:r>
          <a:r>
            <a:rPr lang="en-US" sz="1800" kern="1200" dirty="0" err="1">
              <a:solidFill>
                <a:sysClr val="window" lastClr="FFFFFF"/>
              </a:solidFill>
              <a:latin typeface="Arial" panose="020B0604020202020204" pitchFamily="34" charset="0"/>
              <a:ea typeface="+mn-ea"/>
              <a:cs typeface="Arial" panose="020B0604020202020204" pitchFamily="34" charset="0"/>
            </a:rPr>
            <a:t>registrados</a:t>
          </a:r>
          <a:r>
            <a:rPr lang="en-US" sz="1800" kern="1200" dirty="0">
              <a:solidFill>
                <a:sysClr val="window" lastClr="FFFFFF"/>
              </a:solidFill>
              <a:latin typeface="Arial" panose="020B0604020202020204" pitchFamily="34" charset="0"/>
              <a:ea typeface="+mn-ea"/>
              <a:cs typeface="Arial" panose="020B0604020202020204" pitchFamily="34" charset="0"/>
            </a:rPr>
            <a:t> </a:t>
          </a:r>
          <a:r>
            <a:rPr lang="en-US" sz="1800" kern="1200" dirty="0" err="1">
              <a:solidFill>
                <a:sysClr val="window" lastClr="FFFFFF"/>
              </a:solidFill>
              <a:latin typeface="Arial" panose="020B0604020202020204" pitchFamily="34" charset="0"/>
              <a:ea typeface="+mn-ea"/>
              <a:cs typeface="Arial" panose="020B0604020202020204" pitchFamily="34" charset="0"/>
            </a:rPr>
            <a:t>instantaneamente</a:t>
          </a:r>
          <a:r>
            <a:rPr lang="en-US" sz="1800" kern="1200" dirty="0">
              <a:solidFill>
                <a:sysClr val="window" lastClr="FFFFFF"/>
              </a:solidFill>
              <a:latin typeface="Arial" panose="020B0604020202020204" pitchFamily="34" charset="0"/>
              <a:ea typeface="+mn-ea"/>
              <a:cs typeface="Arial" panose="020B0604020202020204" pitchFamily="34" charset="0"/>
            </a:rPr>
            <a:t> y </a:t>
          </a:r>
          <a:r>
            <a:rPr lang="en-US" sz="1800" kern="1200" dirty="0" err="1">
              <a:solidFill>
                <a:sysClr val="window" lastClr="FFFFFF"/>
              </a:solidFill>
              <a:latin typeface="Arial" panose="020B0604020202020204" pitchFamily="34" charset="0"/>
              <a:ea typeface="+mn-ea"/>
              <a:cs typeface="Arial" panose="020B0604020202020204" pitchFamily="34" charset="0"/>
            </a:rPr>
            <a:t>resulta</a:t>
          </a:r>
          <a:r>
            <a:rPr lang="en-US" sz="1800" kern="1200" dirty="0">
              <a:solidFill>
                <a:sysClr val="window" lastClr="FFFFFF"/>
              </a:solidFill>
              <a:latin typeface="Arial" panose="020B0604020202020204" pitchFamily="34" charset="0"/>
              <a:ea typeface="+mn-ea"/>
              <a:cs typeface="Arial" panose="020B0604020202020204" pitchFamily="34" charset="0"/>
            </a:rPr>
            <a:t> </a:t>
          </a:r>
          <a:r>
            <a:rPr lang="en-US" sz="1800" kern="1200" dirty="0" err="1">
              <a:solidFill>
                <a:sysClr val="window" lastClr="FFFFFF"/>
              </a:solidFill>
              <a:latin typeface="Arial" panose="020B0604020202020204" pitchFamily="34" charset="0"/>
              <a:ea typeface="+mn-ea"/>
              <a:cs typeface="Arial" panose="020B0604020202020204" pitchFamily="34" charset="0"/>
            </a:rPr>
            <a:t>dificil</a:t>
          </a:r>
          <a:r>
            <a:rPr lang="en-US" sz="1800" kern="1200" dirty="0">
              <a:solidFill>
                <a:sysClr val="window" lastClr="FFFFFF"/>
              </a:solidFill>
              <a:latin typeface="Arial" panose="020B0604020202020204" pitchFamily="34" charset="0"/>
              <a:ea typeface="+mn-ea"/>
              <a:cs typeface="Arial" panose="020B0604020202020204" pitchFamily="34" charset="0"/>
            </a:rPr>
            <a:t> la </a:t>
          </a:r>
          <a:r>
            <a:rPr lang="en-US" sz="1800" kern="1200" dirty="0" err="1">
              <a:solidFill>
                <a:sysClr val="window" lastClr="FFFFFF"/>
              </a:solidFill>
              <a:latin typeface="Arial" panose="020B0604020202020204" pitchFamily="34" charset="0"/>
              <a:ea typeface="+mn-ea"/>
              <a:cs typeface="Arial" panose="020B0604020202020204" pitchFamily="34" charset="0"/>
            </a:rPr>
            <a:t>visualización</a:t>
          </a:r>
          <a:r>
            <a:rPr lang="en-US" sz="1800" kern="1200" dirty="0">
              <a:solidFill>
                <a:sysClr val="window" lastClr="FFFFFF"/>
              </a:solidFill>
              <a:latin typeface="Arial" panose="020B0604020202020204" pitchFamily="34" charset="0"/>
              <a:ea typeface="+mn-ea"/>
              <a:cs typeface="Arial" panose="020B0604020202020204" pitchFamily="34" charset="0"/>
            </a:rPr>
            <a:t>  de la </a:t>
          </a:r>
          <a:r>
            <a:rPr lang="en-US" sz="1800" kern="1200" dirty="0" err="1">
              <a:solidFill>
                <a:sysClr val="window" lastClr="FFFFFF"/>
              </a:solidFill>
              <a:latin typeface="Arial" panose="020B0604020202020204" pitchFamily="34" charset="0"/>
              <a:ea typeface="+mn-ea"/>
              <a:cs typeface="Arial" panose="020B0604020202020204" pitchFamily="34" charset="0"/>
            </a:rPr>
            <a:t>marca</a:t>
          </a:r>
          <a:r>
            <a:rPr lang="en-US" sz="1800" kern="1200" dirty="0">
              <a:solidFill>
                <a:sysClr val="window" lastClr="FFFFFF"/>
              </a:solidFill>
              <a:latin typeface="Arial" panose="020B0604020202020204" pitchFamily="34" charset="0"/>
              <a:ea typeface="+mn-ea"/>
              <a:cs typeface="Arial" panose="020B0604020202020204" pitchFamily="34" charset="0"/>
            </a:rPr>
            <a:t>. </a:t>
          </a:r>
          <a:endParaRPr lang="es-EC" sz="1800" kern="1200" dirty="0">
            <a:solidFill>
              <a:sysClr val="window" lastClr="FFFFFF"/>
            </a:solidFill>
            <a:latin typeface="Arial" panose="020B0604020202020204" pitchFamily="34" charset="0"/>
            <a:ea typeface="+mn-ea"/>
            <a:cs typeface="Arial" panose="020B0604020202020204" pitchFamily="34" charset="0"/>
          </a:endParaRPr>
        </a:p>
      </dsp:txBody>
      <dsp:txXfrm>
        <a:off x="0" y="711552"/>
        <a:ext cx="4114799" cy="2383795"/>
      </dsp:txXfrm>
    </dsp:sp>
    <dsp:sp modelId="{CE9202E2-A8FE-4AAE-8249-0A04BD9AA948}">
      <dsp:nvSpPr>
        <dsp:cNvPr id="0" name=""/>
        <dsp:cNvSpPr/>
      </dsp:nvSpPr>
      <dsp:spPr>
        <a:xfrm>
          <a:off x="4114800" y="712922"/>
          <a:ext cx="4114799" cy="2383414"/>
        </a:xfrm>
        <a:prstGeom prst="rect">
          <a:avLst/>
        </a:prstGeom>
        <a:solidFill>
          <a:srgbClr val="9BBB59">
            <a:shade val="80000"/>
            <a:hueOff val="218909"/>
            <a:satOff val="-1431"/>
            <a:lumOff val="24554"/>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C" sz="2000" kern="1200">
              <a:solidFill>
                <a:sysClr val="window" lastClr="FFFFFF"/>
              </a:solidFill>
              <a:latin typeface="Arial" panose="020B0604020202020204" pitchFamily="34" charset="0"/>
              <a:ea typeface="+mn-ea"/>
              <a:cs typeface="Arial" panose="020B0604020202020204" pitchFamily="34" charset="0"/>
            </a:rPr>
            <a:t>Soluciones</a:t>
          </a:r>
        </a:p>
        <a:p>
          <a:pPr marL="171450" lvl="1" indent="-171450" algn="just" defTabSz="800100">
            <a:lnSpc>
              <a:spcPct val="90000"/>
            </a:lnSpc>
            <a:spcBef>
              <a:spcPct val="0"/>
            </a:spcBef>
            <a:spcAft>
              <a:spcPct val="15000"/>
            </a:spcAft>
            <a:buChar char="••"/>
          </a:pPr>
          <a:r>
            <a:rPr lang="es-EC" sz="1800" kern="1200">
              <a:solidFill>
                <a:sysClr val="window" lastClr="FFFFFF"/>
              </a:solidFill>
              <a:latin typeface="Arial" panose="020B0604020202020204" pitchFamily="34" charset="0"/>
              <a:ea typeface="+mn-ea"/>
              <a:cs typeface="Arial" panose="020B0604020202020204" pitchFamily="34" charset="0"/>
            </a:rPr>
            <a:t>Implementar un palpador electrónico que adquiera una muestra de valores durante la práctica y entregue un valor promedio.</a:t>
          </a:r>
        </a:p>
        <a:p>
          <a:pPr marL="171450" lvl="1" indent="-171450" algn="just" defTabSz="800100">
            <a:lnSpc>
              <a:spcPct val="90000"/>
            </a:lnSpc>
            <a:spcBef>
              <a:spcPct val="0"/>
            </a:spcBef>
            <a:spcAft>
              <a:spcPct val="15000"/>
            </a:spcAft>
            <a:buChar char="••"/>
          </a:pPr>
          <a:r>
            <a:rPr lang="en-US" sz="1800" kern="1200" dirty="0" err="1">
              <a:solidFill>
                <a:sysClr val="window" lastClr="FFFFFF"/>
              </a:solidFill>
              <a:latin typeface="Arial" panose="020B0604020202020204" pitchFamily="34" charset="0"/>
              <a:ea typeface="+mn-ea"/>
              <a:cs typeface="Arial" panose="020B0604020202020204" pitchFamily="34" charset="0"/>
            </a:rPr>
            <a:t>Presentar</a:t>
          </a:r>
          <a:r>
            <a:rPr lang="en-US" sz="1800" kern="1200" dirty="0">
              <a:solidFill>
                <a:sysClr val="window" lastClr="FFFFFF"/>
              </a:solidFill>
              <a:latin typeface="Arial" panose="020B0604020202020204" pitchFamily="34" charset="0"/>
              <a:ea typeface="+mn-ea"/>
              <a:cs typeface="Arial" panose="020B0604020202020204" pitchFamily="34" charset="0"/>
            </a:rPr>
            <a:t> los </a:t>
          </a:r>
          <a:r>
            <a:rPr lang="en-US" sz="1800" kern="1200" dirty="0" err="1">
              <a:solidFill>
                <a:sysClr val="window" lastClr="FFFFFF"/>
              </a:solidFill>
              <a:latin typeface="Arial" panose="020B0604020202020204" pitchFamily="34" charset="0"/>
              <a:ea typeface="+mn-ea"/>
              <a:cs typeface="Arial" panose="020B0604020202020204" pitchFamily="34" charset="0"/>
            </a:rPr>
            <a:t>valores</a:t>
          </a:r>
          <a:r>
            <a:rPr lang="en-US" sz="1800" kern="1200" dirty="0">
              <a:solidFill>
                <a:sysClr val="window" lastClr="FFFFFF"/>
              </a:solidFill>
              <a:latin typeface="Arial" panose="020B0604020202020204" pitchFamily="34" charset="0"/>
              <a:ea typeface="+mn-ea"/>
              <a:cs typeface="Arial" panose="020B0604020202020204" pitchFamily="34" charset="0"/>
            </a:rPr>
            <a:t> </a:t>
          </a:r>
          <a:r>
            <a:rPr lang="en-US" sz="1800" kern="1200" dirty="0" err="1">
              <a:solidFill>
                <a:sysClr val="window" lastClr="FFFFFF"/>
              </a:solidFill>
              <a:latin typeface="Arial" panose="020B0604020202020204" pitchFamily="34" charset="0"/>
              <a:ea typeface="+mn-ea"/>
              <a:cs typeface="Arial" panose="020B0604020202020204" pitchFamily="34" charset="0"/>
            </a:rPr>
            <a:t>adquiridos</a:t>
          </a:r>
          <a:r>
            <a:rPr lang="en-US" sz="1800" kern="1200" dirty="0">
              <a:solidFill>
                <a:sysClr val="window" lastClr="FFFFFF"/>
              </a:solidFill>
              <a:latin typeface="Arial" panose="020B0604020202020204" pitchFamily="34" charset="0"/>
              <a:ea typeface="+mn-ea"/>
              <a:cs typeface="Arial" panose="020B0604020202020204" pitchFamily="34" charset="0"/>
            </a:rPr>
            <a:t> </a:t>
          </a:r>
          <a:r>
            <a:rPr lang="en-US" sz="1800" kern="1200" dirty="0" err="1">
              <a:solidFill>
                <a:sysClr val="window" lastClr="FFFFFF"/>
              </a:solidFill>
              <a:latin typeface="Arial" panose="020B0604020202020204" pitchFamily="34" charset="0"/>
              <a:ea typeface="+mn-ea"/>
              <a:cs typeface="Arial" panose="020B0604020202020204" pitchFamily="34" charset="0"/>
            </a:rPr>
            <a:t>por</a:t>
          </a:r>
          <a:r>
            <a:rPr lang="en-US" sz="1800" kern="1200" dirty="0">
              <a:solidFill>
                <a:sysClr val="window" lastClr="FFFFFF"/>
              </a:solidFill>
              <a:latin typeface="Arial" panose="020B0604020202020204" pitchFamily="34" charset="0"/>
              <a:ea typeface="+mn-ea"/>
              <a:cs typeface="Arial" panose="020B0604020202020204" pitchFamily="34" charset="0"/>
            </a:rPr>
            <a:t> </a:t>
          </a:r>
          <a:r>
            <a:rPr lang="en-US" sz="1800" kern="1200" dirty="0" err="1">
              <a:solidFill>
                <a:sysClr val="window" lastClr="FFFFFF"/>
              </a:solidFill>
              <a:latin typeface="Arial" panose="020B0604020202020204" pitchFamily="34" charset="0"/>
              <a:ea typeface="+mn-ea"/>
              <a:cs typeface="Arial" panose="020B0604020202020204" pitchFamily="34" charset="0"/>
            </a:rPr>
            <a:t>medio</a:t>
          </a:r>
          <a:r>
            <a:rPr lang="en-US" sz="1800" kern="1200" dirty="0">
              <a:solidFill>
                <a:sysClr val="window" lastClr="FFFFFF"/>
              </a:solidFill>
              <a:latin typeface="Arial" panose="020B0604020202020204" pitchFamily="34" charset="0"/>
              <a:ea typeface="+mn-ea"/>
              <a:cs typeface="Arial" panose="020B0604020202020204" pitchFamily="34" charset="0"/>
            </a:rPr>
            <a:t> de </a:t>
          </a:r>
          <a:r>
            <a:rPr lang="en-US" sz="1800" kern="1200" dirty="0" err="1">
              <a:solidFill>
                <a:sysClr val="window" lastClr="FFFFFF"/>
              </a:solidFill>
              <a:latin typeface="Arial" panose="020B0604020202020204" pitchFamily="34" charset="0"/>
              <a:ea typeface="+mn-ea"/>
              <a:cs typeface="Arial" panose="020B0604020202020204" pitchFamily="34" charset="0"/>
            </a:rPr>
            <a:t>una</a:t>
          </a:r>
          <a:r>
            <a:rPr lang="en-US" sz="1800" kern="1200" dirty="0">
              <a:solidFill>
                <a:sysClr val="window" lastClr="FFFFFF"/>
              </a:solidFill>
              <a:latin typeface="Arial" panose="020B0604020202020204" pitchFamily="34" charset="0"/>
              <a:ea typeface="+mn-ea"/>
              <a:cs typeface="Arial" panose="020B0604020202020204" pitchFamily="34" charset="0"/>
            </a:rPr>
            <a:t> </a:t>
          </a:r>
          <a:r>
            <a:rPr lang="en-US" sz="1800" kern="1200" dirty="0" err="1">
              <a:solidFill>
                <a:sysClr val="window" lastClr="FFFFFF"/>
              </a:solidFill>
              <a:latin typeface="Arial" panose="020B0604020202020204" pitchFamily="34" charset="0"/>
              <a:ea typeface="+mn-ea"/>
              <a:cs typeface="Arial" panose="020B0604020202020204" pitchFamily="34" charset="0"/>
            </a:rPr>
            <a:t>gráfica</a:t>
          </a:r>
          <a:r>
            <a:rPr lang="en-US" sz="1800" kern="1200" dirty="0">
              <a:solidFill>
                <a:sysClr val="window" lastClr="FFFFFF"/>
              </a:solidFill>
              <a:latin typeface="Arial" panose="020B0604020202020204" pitchFamily="34" charset="0"/>
              <a:ea typeface="+mn-ea"/>
              <a:cs typeface="Arial" panose="020B0604020202020204" pitchFamily="34" charset="0"/>
            </a:rPr>
            <a:t> </a:t>
          </a:r>
          <a:r>
            <a:rPr lang="en-US" sz="1800" kern="1200" dirty="0" err="1">
              <a:solidFill>
                <a:sysClr val="window" lastClr="FFFFFF"/>
              </a:solidFill>
              <a:latin typeface="Arial" panose="020B0604020202020204" pitchFamily="34" charset="0"/>
              <a:ea typeface="+mn-ea"/>
              <a:cs typeface="Arial" panose="020B0604020202020204" pitchFamily="34" charset="0"/>
            </a:rPr>
            <a:t>mostrada</a:t>
          </a:r>
          <a:r>
            <a:rPr lang="en-US" sz="1800" kern="1200" dirty="0">
              <a:solidFill>
                <a:sysClr val="window" lastClr="FFFFFF"/>
              </a:solidFill>
              <a:latin typeface="Arial" panose="020B0604020202020204" pitchFamily="34" charset="0"/>
              <a:ea typeface="+mn-ea"/>
              <a:cs typeface="Arial" panose="020B0604020202020204" pitchFamily="34" charset="0"/>
            </a:rPr>
            <a:t> </a:t>
          </a:r>
          <a:r>
            <a:rPr lang="en-US" sz="1800" kern="1200" dirty="0" err="1">
              <a:solidFill>
                <a:sysClr val="window" lastClr="FFFFFF"/>
              </a:solidFill>
              <a:latin typeface="Arial" panose="020B0604020202020204" pitchFamily="34" charset="0"/>
              <a:ea typeface="+mn-ea"/>
              <a:cs typeface="Arial" panose="020B0604020202020204" pitchFamily="34" charset="0"/>
            </a:rPr>
            <a:t>en</a:t>
          </a:r>
          <a:r>
            <a:rPr lang="en-US" sz="1800" kern="1200" dirty="0">
              <a:solidFill>
                <a:sysClr val="window" lastClr="FFFFFF"/>
              </a:solidFill>
              <a:latin typeface="Arial" panose="020B0604020202020204" pitchFamily="34" charset="0"/>
              <a:ea typeface="+mn-ea"/>
              <a:cs typeface="Arial" panose="020B0604020202020204" pitchFamily="34" charset="0"/>
            </a:rPr>
            <a:t> un </a:t>
          </a:r>
          <a:r>
            <a:rPr lang="en-US" sz="1800" kern="1200" dirty="0" err="1">
              <a:solidFill>
                <a:sysClr val="window" lastClr="FFFFFF"/>
              </a:solidFill>
              <a:latin typeface="Arial" panose="020B0604020202020204" pitchFamily="34" charset="0"/>
              <a:ea typeface="+mn-ea"/>
              <a:cs typeface="Arial" panose="020B0604020202020204" pitchFamily="34" charset="0"/>
            </a:rPr>
            <a:t>sistema</a:t>
          </a:r>
          <a:r>
            <a:rPr lang="en-US" sz="1800" kern="1200" dirty="0">
              <a:solidFill>
                <a:sysClr val="window" lastClr="FFFFFF"/>
              </a:solidFill>
              <a:latin typeface="Arial" panose="020B0604020202020204" pitchFamily="34" charset="0"/>
              <a:ea typeface="+mn-ea"/>
              <a:cs typeface="Arial" panose="020B0604020202020204" pitchFamily="34" charset="0"/>
            </a:rPr>
            <a:t> HMI.</a:t>
          </a:r>
          <a:endParaRPr lang="es-EC" sz="1800" kern="1200" dirty="0">
            <a:solidFill>
              <a:sysClr val="window" lastClr="FFFFFF"/>
            </a:solidFill>
            <a:latin typeface="Arial" panose="020B0604020202020204" pitchFamily="34" charset="0"/>
            <a:ea typeface="+mn-ea"/>
            <a:cs typeface="Arial" panose="020B0604020202020204" pitchFamily="34" charset="0"/>
          </a:endParaRPr>
        </a:p>
      </dsp:txBody>
      <dsp:txXfrm>
        <a:off x="4114800" y="712922"/>
        <a:ext cx="4114799" cy="2383414"/>
      </dsp:txXfrm>
    </dsp:sp>
    <dsp:sp modelId="{86EB6912-A11A-4D6E-A8FA-706F551E09AB}">
      <dsp:nvSpPr>
        <dsp:cNvPr id="0" name=""/>
        <dsp:cNvSpPr/>
      </dsp:nvSpPr>
      <dsp:spPr>
        <a:xfrm>
          <a:off x="798641" y="3435537"/>
          <a:ext cx="6814355" cy="1821313"/>
        </a:xfrm>
        <a:prstGeom prst="rect">
          <a:avLst/>
        </a:prstGeom>
        <a:blipFill rotWithShape="0">
          <a:blip xmlns:r="http://schemas.openxmlformats.org/officeDocument/2006/relationships" r:embed="rId1">
            <a:extLst>
              <a:ext uri="{28A0092B-C50C-407E-A947-70E740481C1C}">
                <a14:useLocalDpi xmlns:a14="http://schemas.microsoft.com/office/drawing/2010/main"/>
              </a:ext>
            </a:extLst>
          </a:blip>
          <a:stretch>
            <a:fillRect/>
          </a:stretch>
        </a:blipFill>
        <a:ln>
          <a:noFill/>
        </a:ln>
        <a:effectLst/>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FB0C3-6D85-4048-804F-673F88F68482}">
      <dsp:nvSpPr>
        <dsp:cNvPr id="0" name=""/>
        <dsp:cNvSpPr/>
      </dsp:nvSpPr>
      <dsp:spPr>
        <a:xfrm>
          <a:off x="1741866" y="4171297"/>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E2BA59-E8E4-44C3-B632-10F84AFF6328}">
      <dsp:nvSpPr>
        <dsp:cNvPr id="0" name=""/>
        <dsp:cNvSpPr/>
      </dsp:nvSpPr>
      <dsp:spPr>
        <a:xfrm>
          <a:off x="1562705" y="4244110"/>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389743-A212-4FE8-AF8B-9CDECF2D9F08}">
      <dsp:nvSpPr>
        <dsp:cNvPr id="0" name=""/>
        <dsp:cNvSpPr/>
      </dsp:nvSpPr>
      <dsp:spPr>
        <a:xfrm>
          <a:off x="1379588" y="4304302"/>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6DCDD9-F43F-45CB-BE4A-472BCEDF23F1}">
      <dsp:nvSpPr>
        <dsp:cNvPr id="0" name=""/>
        <dsp:cNvSpPr/>
      </dsp:nvSpPr>
      <dsp:spPr>
        <a:xfrm>
          <a:off x="1193645" y="4350903"/>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BA6351-28F8-426B-BA13-334D86CD64DD}">
      <dsp:nvSpPr>
        <dsp:cNvPr id="0" name=""/>
        <dsp:cNvSpPr/>
      </dsp:nvSpPr>
      <dsp:spPr>
        <a:xfrm>
          <a:off x="2719619" y="3466466"/>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FF53C7-E0F7-454F-AF96-1D7ED9E0780B}">
      <dsp:nvSpPr>
        <dsp:cNvPr id="0" name=""/>
        <dsp:cNvSpPr/>
      </dsp:nvSpPr>
      <dsp:spPr>
        <a:xfrm>
          <a:off x="2577760" y="3610150"/>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4631F9-A800-4E17-AB02-BB1C10299729}">
      <dsp:nvSpPr>
        <dsp:cNvPr id="0" name=""/>
        <dsp:cNvSpPr/>
      </dsp:nvSpPr>
      <dsp:spPr>
        <a:xfrm>
          <a:off x="3306837" y="2592708"/>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D4D936-DD27-434F-8F82-25D8966DCB77}">
      <dsp:nvSpPr>
        <dsp:cNvPr id="0" name=""/>
        <dsp:cNvSpPr/>
      </dsp:nvSpPr>
      <dsp:spPr>
        <a:xfrm>
          <a:off x="3622205" y="1528180"/>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1F3879-CB2A-4148-A968-926A8B7642F2}">
      <dsp:nvSpPr>
        <dsp:cNvPr id="0" name=""/>
        <dsp:cNvSpPr/>
      </dsp:nvSpPr>
      <dsp:spPr>
        <a:xfrm>
          <a:off x="3464521" y="268998"/>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AE5996-376C-49F5-9D6D-C8C332E9C97F}">
      <dsp:nvSpPr>
        <dsp:cNvPr id="0" name=""/>
        <dsp:cNvSpPr/>
      </dsp:nvSpPr>
      <dsp:spPr>
        <a:xfrm>
          <a:off x="3582077" y="178224"/>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A6AB74-B042-4231-B434-15AB25A5BAB0}">
      <dsp:nvSpPr>
        <dsp:cNvPr id="0" name=""/>
        <dsp:cNvSpPr/>
      </dsp:nvSpPr>
      <dsp:spPr>
        <a:xfrm>
          <a:off x="3699634" y="86965"/>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01AF4B-34A9-44D9-9F03-9C208B0C3187}">
      <dsp:nvSpPr>
        <dsp:cNvPr id="0" name=""/>
        <dsp:cNvSpPr/>
      </dsp:nvSpPr>
      <dsp:spPr>
        <a:xfrm>
          <a:off x="3817756" y="178224"/>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76CD19-569C-45A5-BD56-94A621F7D208}">
      <dsp:nvSpPr>
        <dsp:cNvPr id="0" name=""/>
        <dsp:cNvSpPr/>
      </dsp:nvSpPr>
      <dsp:spPr>
        <a:xfrm>
          <a:off x="3935312" y="268998"/>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DC2F74-3EBC-4232-A6C1-8D0C53A79183}">
      <dsp:nvSpPr>
        <dsp:cNvPr id="0" name=""/>
        <dsp:cNvSpPr/>
      </dsp:nvSpPr>
      <dsp:spPr>
        <a:xfrm>
          <a:off x="3699634" y="279192"/>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A97332-A71E-4828-AFED-751FB5C2C9D5}">
      <dsp:nvSpPr>
        <dsp:cNvPr id="0" name=""/>
        <dsp:cNvSpPr/>
      </dsp:nvSpPr>
      <dsp:spPr>
        <a:xfrm>
          <a:off x="3699634" y="471419"/>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AACDDF-E02F-4534-8ADC-B2E10784D6A6}">
      <dsp:nvSpPr>
        <dsp:cNvPr id="0" name=""/>
        <dsp:cNvSpPr/>
      </dsp:nvSpPr>
      <dsp:spPr>
        <a:xfrm>
          <a:off x="778969" y="4570233"/>
          <a:ext cx="1741305" cy="33825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576"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CORTE</a:t>
          </a:r>
          <a:endParaRPr lang="es-EC" sz="1400" kern="1200" dirty="0"/>
        </a:p>
      </dsp:txBody>
      <dsp:txXfrm>
        <a:off x="795481" y="4586745"/>
        <a:ext cx="1708281" cy="305229"/>
      </dsp:txXfrm>
    </dsp:sp>
    <dsp:sp modelId="{173B86FD-1E6A-462C-9498-EA405BCEA9D6}">
      <dsp:nvSpPr>
        <dsp:cNvPr id="0" name=""/>
        <dsp:cNvSpPr/>
      </dsp:nvSpPr>
      <dsp:spPr>
        <a:xfrm>
          <a:off x="168284" y="3955016"/>
          <a:ext cx="994409" cy="993948"/>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E5C84D-9FE2-4CBC-8A29-EEAA2D022F67}">
      <dsp:nvSpPr>
        <dsp:cNvPr id="0" name=""/>
        <dsp:cNvSpPr/>
      </dsp:nvSpPr>
      <dsp:spPr>
        <a:xfrm>
          <a:off x="2396122" y="3953948"/>
          <a:ext cx="1741305" cy="46697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576"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VERIFICACIÓN DE MEDIDAS</a:t>
          </a:r>
          <a:endParaRPr lang="es-EC" sz="1400" kern="1200" dirty="0"/>
        </a:p>
      </dsp:txBody>
      <dsp:txXfrm>
        <a:off x="2418918" y="3976744"/>
        <a:ext cx="1695713" cy="421382"/>
      </dsp:txXfrm>
    </dsp:sp>
    <dsp:sp modelId="{CA49C27C-0676-454F-9689-715A7B58403B}">
      <dsp:nvSpPr>
        <dsp:cNvPr id="0" name=""/>
        <dsp:cNvSpPr/>
      </dsp:nvSpPr>
      <dsp:spPr>
        <a:xfrm>
          <a:off x="1698214" y="3403092"/>
          <a:ext cx="994409" cy="993948"/>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7F35B6-AA03-4575-A7B4-6E827884A530}">
      <dsp:nvSpPr>
        <dsp:cNvPr id="0" name=""/>
        <dsp:cNvSpPr/>
      </dsp:nvSpPr>
      <dsp:spPr>
        <a:xfrm>
          <a:off x="3225799" y="3156402"/>
          <a:ext cx="1741305" cy="46697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576"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REMOCIÓN DE ARISTAS</a:t>
          </a:r>
          <a:endParaRPr lang="es-EC" sz="1400" kern="1200" dirty="0"/>
        </a:p>
      </dsp:txBody>
      <dsp:txXfrm>
        <a:off x="3248595" y="3179198"/>
        <a:ext cx="1695713" cy="421382"/>
      </dsp:txXfrm>
    </dsp:sp>
    <dsp:sp modelId="{98BFEAD5-331A-417A-8AD5-BF9B706B1FE6}">
      <dsp:nvSpPr>
        <dsp:cNvPr id="0" name=""/>
        <dsp:cNvSpPr/>
      </dsp:nvSpPr>
      <dsp:spPr>
        <a:xfrm>
          <a:off x="2527892" y="2605546"/>
          <a:ext cx="994409" cy="993948"/>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4F8B4A-6FB8-4D12-9F58-1AD835F0AE2B}">
      <dsp:nvSpPr>
        <dsp:cNvPr id="0" name=""/>
        <dsp:cNvSpPr/>
      </dsp:nvSpPr>
      <dsp:spPr>
        <a:xfrm>
          <a:off x="3659289" y="2131193"/>
          <a:ext cx="1741305" cy="46697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576"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MARCA DE CENTROS</a:t>
          </a:r>
          <a:endParaRPr lang="es-EC" sz="1400" kern="1200" dirty="0"/>
        </a:p>
      </dsp:txBody>
      <dsp:txXfrm>
        <a:off x="3682085" y="2153989"/>
        <a:ext cx="1695713" cy="421382"/>
      </dsp:txXfrm>
    </dsp:sp>
    <dsp:sp modelId="{904ACCFA-2FF7-4C86-918E-59D5D5FE091F}">
      <dsp:nvSpPr>
        <dsp:cNvPr id="0" name=""/>
        <dsp:cNvSpPr/>
      </dsp:nvSpPr>
      <dsp:spPr>
        <a:xfrm>
          <a:off x="2961382" y="1580337"/>
          <a:ext cx="994409" cy="993948"/>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1CFE63-E47D-47A9-94D5-52EC2986F559}">
      <dsp:nvSpPr>
        <dsp:cNvPr id="0" name=""/>
        <dsp:cNvSpPr/>
      </dsp:nvSpPr>
      <dsp:spPr>
        <a:xfrm>
          <a:off x="3875318" y="1087538"/>
          <a:ext cx="1741305" cy="46697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576"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TALADRADO</a:t>
          </a:r>
          <a:endParaRPr lang="es-EC" sz="1400" kern="1200" dirty="0"/>
        </a:p>
      </dsp:txBody>
      <dsp:txXfrm>
        <a:off x="3898114" y="1110334"/>
        <a:ext cx="1695713" cy="421382"/>
      </dsp:txXfrm>
    </dsp:sp>
    <dsp:sp modelId="{A3B698C0-B35D-466A-8B40-5726BE717F39}">
      <dsp:nvSpPr>
        <dsp:cNvPr id="0" name=""/>
        <dsp:cNvSpPr/>
      </dsp:nvSpPr>
      <dsp:spPr>
        <a:xfrm>
          <a:off x="3202712" y="536682"/>
          <a:ext cx="994409" cy="993948"/>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FB0C3-6D85-4048-804F-673F88F68482}">
      <dsp:nvSpPr>
        <dsp:cNvPr id="0" name=""/>
        <dsp:cNvSpPr/>
      </dsp:nvSpPr>
      <dsp:spPr>
        <a:xfrm>
          <a:off x="1790402" y="4272195"/>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E2BA59-E8E4-44C3-B632-10F84AFF6328}">
      <dsp:nvSpPr>
        <dsp:cNvPr id="0" name=""/>
        <dsp:cNvSpPr/>
      </dsp:nvSpPr>
      <dsp:spPr>
        <a:xfrm>
          <a:off x="1640063" y="4336655"/>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389743-A212-4FE8-AF8B-9CDECF2D9F08}">
      <dsp:nvSpPr>
        <dsp:cNvPr id="0" name=""/>
        <dsp:cNvSpPr/>
      </dsp:nvSpPr>
      <dsp:spPr>
        <a:xfrm>
          <a:off x="1486899" y="4391547"/>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6DCDD9-F43F-45CB-BE4A-472BCEDF23F1}">
      <dsp:nvSpPr>
        <dsp:cNvPr id="0" name=""/>
        <dsp:cNvSpPr/>
      </dsp:nvSpPr>
      <dsp:spPr>
        <a:xfrm>
          <a:off x="1331474" y="4436367"/>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BA6351-28F8-426B-BA13-334D86CD64DD}">
      <dsp:nvSpPr>
        <dsp:cNvPr id="0" name=""/>
        <dsp:cNvSpPr/>
      </dsp:nvSpPr>
      <dsp:spPr>
        <a:xfrm>
          <a:off x="1174353" y="4471115"/>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FF53C7-E0F7-454F-AF96-1D7ED9E0780B}">
      <dsp:nvSpPr>
        <dsp:cNvPr id="0" name=""/>
        <dsp:cNvSpPr/>
      </dsp:nvSpPr>
      <dsp:spPr>
        <a:xfrm>
          <a:off x="2643828" y="3668387"/>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4631F9-A800-4E17-AB02-BB1C10299729}">
      <dsp:nvSpPr>
        <dsp:cNvPr id="0" name=""/>
        <dsp:cNvSpPr/>
      </dsp:nvSpPr>
      <dsp:spPr>
        <a:xfrm>
          <a:off x="2518357" y="3788242"/>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D4D936-DD27-434F-8F82-25D8966DCB77}">
      <dsp:nvSpPr>
        <dsp:cNvPr id="0" name=""/>
        <dsp:cNvSpPr/>
      </dsp:nvSpPr>
      <dsp:spPr>
        <a:xfrm>
          <a:off x="3188664" y="2956810"/>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761BCB-4E95-4CCD-9115-94D50D4214A3}">
      <dsp:nvSpPr>
        <dsp:cNvPr id="0" name=""/>
        <dsp:cNvSpPr/>
      </dsp:nvSpPr>
      <dsp:spPr>
        <a:xfrm>
          <a:off x="3557728" y="2115306"/>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6234C3-6633-4F6F-A42B-1F74C04DB86C}">
      <dsp:nvSpPr>
        <dsp:cNvPr id="0" name=""/>
        <dsp:cNvSpPr/>
      </dsp:nvSpPr>
      <dsp:spPr>
        <a:xfrm>
          <a:off x="3733500" y="1239054"/>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1F3879-CB2A-4148-A968-926A8B7642F2}">
      <dsp:nvSpPr>
        <dsp:cNvPr id="0" name=""/>
        <dsp:cNvSpPr/>
      </dsp:nvSpPr>
      <dsp:spPr>
        <a:xfrm>
          <a:off x="3580335" y="197624"/>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AE5996-376C-49F5-9D6D-C8C332E9C97F}">
      <dsp:nvSpPr>
        <dsp:cNvPr id="0" name=""/>
        <dsp:cNvSpPr/>
      </dsp:nvSpPr>
      <dsp:spPr>
        <a:xfrm>
          <a:off x="3684894" y="113524"/>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A6AB74-B042-4231-B434-15AB25A5BAB0}">
      <dsp:nvSpPr>
        <dsp:cNvPr id="0" name=""/>
        <dsp:cNvSpPr/>
      </dsp:nvSpPr>
      <dsp:spPr>
        <a:xfrm>
          <a:off x="3790018" y="29424"/>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01AF4B-34A9-44D9-9F03-9C208B0C3187}">
      <dsp:nvSpPr>
        <dsp:cNvPr id="0" name=""/>
        <dsp:cNvSpPr/>
      </dsp:nvSpPr>
      <dsp:spPr>
        <a:xfrm>
          <a:off x="3894577" y="113524"/>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76CD19-569C-45A5-BD56-94A621F7D208}">
      <dsp:nvSpPr>
        <dsp:cNvPr id="0" name=""/>
        <dsp:cNvSpPr/>
      </dsp:nvSpPr>
      <dsp:spPr>
        <a:xfrm>
          <a:off x="3999135" y="197624"/>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DC2F74-3EBC-4232-A6C1-8D0C53A79183}">
      <dsp:nvSpPr>
        <dsp:cNvPr id="0" name=""/>
        <dsp:cNvSpPr/>
      </dsp:nvSpPr>
      <dsp:spPr>
        <a:xfrm>
          <a:off x="3790018" y="206688"/>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A97332-A71E-4828-AFED-751FB5C2C9D5}">
      <dsp:nvSpPr>
        <dsp:cNvPr id="0" name=""/>
        <dsp:cNvSpPr/>
      </dsp:nvSpPr>
      <dsp:spPr>
        <a:xfrm>
          <a:off x="3790018" y="383953"/>
          <a:ext cx="70647" cy="7064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AACDDF-E02F-4534-8ADC-B2E10784D6A6}">
      <dsp:nvSpPr>
        <dsp:cNvPr id="0" name=""/>
        <dsp:cNvSpPr/>
      </dsp:nvSpPr>
      <dsp:spPr>
        <a:xfrm>
          <a:off x="936106" y="4598092"/>
          <a:ext cx="1176564" cy="40841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23"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 CORTE</a:t>
          </a:r>
          <a:endParaRPr lang="es-EC" sz="1600" kern="1200" dirty="0"/>
        </a:p>
      </dsp:txBody>
      <dsp:txXfrm>
        <a:off x="956043" y="4618029"/>
        <a:ext cx="1136690" cy="368540"/>
      </dsp:txXfrm>
    </dsp:sp>
    <dsp:sp modelId="{173B86FD-1E6A-462C-9498-EA405BCEA9D6}">
      <dsp:nvSpPr>
        <dsp:cNvPr id="0" name=""/>
        <dsp:cNvSpPr/>
      </dsp:nvSpPr>
      <dsp:spPr>
        <a:xfrm>
          <a:off x="305646" y="4115783"/>
          <a:ext cx="869858" cy="869942"/>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E5C84D-9FE2-4CBC-8A29-EEAA2D022F67}">
      <dsp:nvSpPr>
        <dsp:cNvPr id="0" name=""/>
        <dsp:cNvSpPr/>
      </dsp:nvSpPr>
      <dsp:spPr>
        <a:xfrm>
          <a:off x="2283051" y="4132775"/>
          <a:ext cx="1854961" cy="46475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23"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VERIFICACIÓN DE MEDIDAS</a:t>
          </a:r>
          <a:endParaRPr lang="es-EC" sz="1600" kern="1200" dirty="0"/>
        </a:p>
      </dsp:txBody>
      <dsp:txXfrm>
        <a:off x="2305739" y="4155463"/>
        <a:ext cx="1809585" cy="419382"/>
      </dsp:txXfrm>
    </dsp:sp>
    <dsp:sp modelId="{CA49C27C-0676-454F-9689-715A7B58403B}">
      <dsp:nvSpPr>
        <dsp:cNvPr id="0" name=""/>
        <dsp:cNvSpPr/>
      </dsp:nvSpPr>
      <dsp:spPr>
        <a:xfrm>
          <a:off x="1656185" y="3678645"/>
          <a:ext cx="869858" cy="869942"/>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7F35B6-AA03-4575-A7B4-6E827884A530}">
      <dsp:nvSpPr>
        <dsp:cNvPr id="0" name=""/>
        <dsp:cNvSpPr/>
      </dsp:nvSpPr>
      <dsp:spPr>
        <a:xfrm>
          <a:off x="2985892" y="3405083"/>
          <a:ext cx="1709901" cy="46475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23"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REMOCIÓN DE ARISTAS</a:t>
          </a:r>
          <a:endParaRPr lang="es-EC" sz="1600" kern="1200" dirty="0"/>
        </a:p>
      </dsp:txBody>
      <dsp:txXfrm>
        <a:off x="3008580" y="3427771"/>
        <a:ext cx="1664525" cy="419382"/>
      </dsp:txXfrm>
    </dsp:sp>
    <dsp:sp modelId="{98BFEAD5-331A-417A-8AD5-BF9B706B1FE6}">
      <dsp:nvSpPr>
        <dsp:cNvPr id="0" name=""/>
        <dsp:cNvSpPr/>
      </dsp:nvSpPr>
      <dsp:spPr>
        <a:xfrm>
          <a:off x="2376793" y="2950953"/>
          <a:ext cx="869858" cy="869942"/>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4F8B4A-6FB8-4D12-9F58-1AD835F0AE2B}">
      <dsp:nvSpPr>
        <dsp:cNvPr id="0" name=""/>
        <dsp:cNvSpPr/>
      </dsp:nvSpPr>
      <dsp:spPr>
        <a:xfrm>
          <a:off x="3417935" y="2608398"/>
          <a:ext cx="1704736" cy="46475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23"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MARCA DE CENTROS</a:t>
          </a:r>
          <a:endParaRPr lang="es-EC" sz="1600" kern="1200" dirty="0"/>
        </a:p>
      </dsp:txBody>
      <dsp:txXfrm>
        <a:off x="3440623" y="2631086"/>
        <a:ext cx="1659360" cy="419382"/>
      </dsp:txXfrm>
    </dsp:sp>
    <dsp:sp modelId="{904ACCFA-2FF7-4C86-918E-59D5D5FE091F}">
      <dsp:nvSpPr>
        <dsp:cNvPr id="0" name=""/>
        <dsp:cNvSpPr/>
      </dsp:nvSpPr>
      <dsp:spPr>
        <a:xfrm>
          <a:off x="2811418" y="2154269"/>
          <a:ext cx="869858" cy="869942"/>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1CFE63-E47D-47A9-94D5-52EC2986F559}">
      <dsp:nvSpPr>
        <dsp:cNvPr id="0" name=""/>
        <dsp:cNvSpPr/>
      </dsp:nvSpPr>
      <dsp:spPr>
        <a:xfrm>
          <a:off x="3596198" y="1778448"/>
          <a:ext cx="1523732" cy="40841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23"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TALADRADO</a:t>
          </a:r>
          <a:endParaRPr lang="es-EC" sz="1600" kern="1200" dirty="0"/>
        </a:p>
      </dsp:txBody>
      <dsp:txXfrm>
        <a:off x="3616135" y="1798385"/>
        <a:ext cx="1483858" cy="368540"/>
      </dsp:txXfrm>
    </dsp:sp>
    <dsp:sp modelId="{A3B698C0-B35D-466A-8B40-5726BE717F39}">
      <dsp:nvSpPr>
        <dsp:cNvPr id="0" name=""/>
        <dsp:cNvSpPr/>
      </dsp:nvSpPr>
      <dsp:spPr>
        <a:xfrm>
          <a:off x="3091749" y="1296146"/>
          <a:ext cx="869858" cy="869942"/>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D3F4F6-4705-4F9C-8D92-60FC55B36D0E}">
      <dsp:nvSpPr>
        <dsp:cNvPr id="0" name=""/>
        <dsp:cNvSpPr/>
      </dsp:nvSpPr>
      <dsp:spPr>
        <a:xfrm>
          <a:off x="3859253" y="885604"/>
          <a:ext cx="1523732" cy="40841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23"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 FRESADO</a:t>
          </a:r>
          <a:endParaRPr lang="es-EC" sz="1600" kern="1200" dirty="0"/>
        </a:p>
      </dsp:txBody>
      <dsp:txXfrm>
        <a:off x="3879190" y="905541"/>
        <a:ext cx="1483858" cy="368540"/>
      </dsp:txXfrm>
    </dsp:sp>
    <dsp:sp modelId="{9E72AD1A-6143-440F-A2B1-4812749FA632}">
      <dsp:nvSpPr>
        <dsp:cNvPr id="0" name=""/>
        <dsp:cNvSpPr/>
      </dsp:nvSpPr>
      <dsp:spPr>
        <a:xfrm>
          <a:off x="3330998" y="379488"/>
          <a:ext cx="917474" cy="917556"/>
        </a:xfrm>
        <a:prstGeom prst="ellipse">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FB0C3-6D85-4048-804F-673F88F68482}">
      <dsp:nvSpPr>
        <dsp:cNvPr id="0" name=""/>
        <dsp:cNvSpPr/>
      </dsp:nvSpPr>
      <dsp:spPr>
        <a:xfrm>
          <a:off x="1777867" y="4171297"/>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E2BA59-E8E4-44C3-B632-10F84AFF6328}">
      <dsp:nvSpPr>
        <dsp:cNvPr id="0" name=""/>
        <dsp:cNvSpPr/>
      </dsp:nvSpPr>
      <dsp:spPr>
        <a:xfrm>
          <a:off x="1598707" y="4244110"/>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389743-A212-4FE8-AF8B-9CDECF2D9F08}">
      <dsp:nvSpPr>
        <dsp:cNvPr id="0" name=""/>
        <dsp:cNvSpPr/>
      </dsp:nvSpPr>
      <dsp:spPr>
        <a:xfrm>
          <a:off x="1415590" y="4304302"/>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6DCDD9-F43F-45CB-BE4A-472BCEDF23F1}">
      <dsp:nvSpPr>
        <dsp:cNvPr id="0" name=""/>
        <dsp:cNvSpPr/>
      </dsp:nvSpPr>
      <dsp:spPr>
        <a:xfrm>
          <a:off x="1229647" y="4350903"/>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BA6351-28F8-426B-BA13-334D86CD64DD}">
      <dsp:nvSpPr>
        <dsp:cNvPr id="0" name=""/>
        <dsp:cNvSpPr/>
      </dsp:nvSpPr>
      <dsp:spPr>
        <a:xfrm>
          <a:off x="2755621" y="3466466"/>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FF53C7-E0F7-454F-AF96-1D7ED9E0780B}">
      <dsp:nvSpPr>
        <dsp:cNvPr id="0" name=""/>
        <dsp:cNvSpPr/>
      </dsp:nvSpPr>
      <dsp:spPr>
        <a:xfrm>
          <a:off x="2613762" y="3610150"/>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4631F9-A800-4E17-AB02-BB1C10299729}">
      <dsp:nvSpPr>
        <dsp:cNvPr id="0" name=""/>
        <dsp:cNvSpPr/>
      </dsp:nvSpPr>
      <dsp:spPr>
        <a:xfrm>
          <a:off x="3342838" y="2592708"/>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D4D936-DD27-434F-8F82-25D8966DCB77}">
      <dsp:nvSpPr>
        <dsp:cNvPr id="0" name=""/>
        <dsp:cNvSpPr/>
      </dsp:nvSpPr>
      <dsp:spPr>
        <a:xfrm>
          <a:off x="3658206" y="1528180"/>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1F3879-CB2A-4148-A968-926A8B7642F2}">
      <dsp:nvSpPr>
        <dsp:cNvPr id="0" name=""/>
        <dsp:cNvSpPr/>
      </dsp:nvSpPr>
      <dsp:spPr>
        <a:xfrm>
          <a:off x="3500522" y="268998"/>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AE5996-376C-49F5-9D6D-C8C332E9C97F}">
      <dsp:nvSpPr>
        <dsp:cNvPr id="0" name=""/>
        <dsp:cNvSpPr/>
      </dsp:nvSpPr>
      <dsp:spPr>
        <a:xfrm>
          <a:off x="3618079" y="178224"/>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A6AB74-B042-4231-B434-15AB25A5BAB0}">
      <dsp:nvSpPr>
        <dsp:cNvPr id="0" name=""/>
        <dsp:cNvSpPr/>
      </dsp:nvSpPr>
      <dsp:spPr>
        <a:xfrm>
          <a:off x="3735635" y="86965"/>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01AF4B-34A9-44D9-9F03-9C208B0C3187}">
      <dsp:nvSpPr>
        <dsp:cNvPr id="0" name=""/>
        <dsp:cNvSpPr/>
      </dsp:nvSpPr>
      <dsp:spPr>
        <a:xfrm>
          <a:off x="3853757" y="178224"/>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76CD19-569C-45A5-BD56-94A621F7D208}">
      <dsp:nvSpPr>
        <dsp:cNvPr id="0" name=""/>
        <dsp:cNvSpPr/>
      </dsp:nvSpPr>
      <dsp:spPr>
        <a:xfrm>
          <a:off x="3971314" y="268998"/>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DC2F74-3EBC-4232-A6C1-8D0C53A79183}">
      <dsp:nvSpPr>
        <dsp:cNvPr id="0" name=""/>
        <dsp:cNvSpPr/>
      </dsp:nvSpPr>
      <dsp:spPr>
        <a:xfrm>
          <a:off x="3735635" y="279192"/>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A97332-A71E-4828-AFED-751FB5C2C9D5}">
      <dsp:nvSpPr>
        <dsp:cNvPr id="0" name=""/>
        <dsp:cNvSpPr/>
      </dsp:nvSpPr>
      <dsp:spPr>
        <a:xfrm>
          <a:off x="3735635" y="471419"/>
          <a:ext cx="80820" cy="80820"/>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AACDDF-E02F-4534-8ADC-B2E10784D6A6}">
      <dsp:nvSpPr>
        <dsp:cNvPr id="0" name=""/>
        <dsp:cNvSpPr/>
      </dsp:nvSpPr>
      <dsp:spPr>
        <a:xfrm>
          <a:off x="814971" y="4570233"/>
          <a:ext cx="1741305" cy="33825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576"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CORTE</a:t>
          </a:r>
          <a:endParaRPr lang="es-EC" sz="1400" kern="1200" dirty="0"/>
        </a:p>
      </dsp:txBody>
      <dsp:txXfrm>
        <a:off x="831483" y="4586745"/>
        <a:ext cx="1708281" cy="305229"/>
      </dsp:txXfrm>
    </dsp:sp>
    <dsp:sp modelId="{173B86FD-1E6A-462C-9498-EA405BCEA9D6}">
      <dsp:nvSpPr>
        <dsp:cNvPr id="0" name=""/>
        <dsp:cNvSpPr/>
      </dsp:nvSpPr>
      <dsp:spPr>
        <a:xfrm>
          <a:off x="204285" y="3955016"/>
          <a:ext cx="994409" cy="993948"/>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E5C84D-9FE2-4CBC-8A29-EEAA2D022F67}">
      <dsp:nvSpPr>
        <dsp:cNvPr id="0" name=""/>
        <dsp:cNvSpPr/>
      </dsp:nvSpPr>
      <dsp:spPr>
        <a:xfrm>
          <a:off x="2432123" y="3953948"/>
          <a:ext cx="1741305" cy="46697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576"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VERIFICACIÓN DE MEDIDAS</a:t>
          </a:r>
          <a:endParaRPr lang="es-EC" sz="1400" kern="1200" dirty="0"/>
        </a:p>
      </dsp:txBody>
      <dsp:txXfrm>
        <a:off x="2454919" y="3976744"/>
        <a:ext cx="1695713" cy="421382"/>
      </dsp:txXfrm>
    </dsp:sp>
    <dsp:sp modelId="{CA49C27C-0676-454F-9689-715A7B58403B}">
      <dsp:nvSpPr>
        <dsp:cNvPr id="0" name=""/>
        <dsp:cNvSpPr/>
      </dsp:nvSpPr>
      <dsp:spPr>
        <a:xfrm>
          <a:off x="1734216" y="3403092"/>
          <a:ext cx="994409" cy="993948"/>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7F35B6-AA03-4575-A7B4-6E827884A530}">
      <dsp:nvSpPr>
        <dsp:cNvPr id="0" name=""/>
        <dsp:cNvSpPr/>
      </dsp:nvSpPr>
      <dsp:spPr>
        <a:xfrm>
          <a:off x="3261801" y="3156402"/>
          <a:ext cx="1741305" cy="46697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576"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REMOCIÓN DE ARISTAS</a:t>
          </a:r>
          <a:endParaRPr lang="es-EC" sz="1400" kern="1200" dirty="0"/>
        </a:p>
      </dsp:txBody>
      <dsp:txXfrm>
        <a:off x="3284597" y="3179198"/>
        <a:ext cx="1695713" cy="421382"/>
      </dsp:txXfrm>
    </dsp:sp>
    <dsp:sp modelId="{98BFEAD5-331A-417A-8AD5-BF9B706B1FE6}">
      <dsp:nvSpPr>
        <dsp:cNvPr id="0" name=""/>
        <dsp:cNvSpPr/>
      </dsp:nvSpPr>
      <dsp:spPr>
        <a:xfrm>
          <a:off x="2563893" y="2605546"/>
          <a:ext cx="994409" cy="993948"/>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4F8B4A-6FB8-4D12-9F58-1AD835F0AE2B}">
      <dsp:nvSpPr>
        <dsp:cNvPr id="0" name=""/>
        <dsp:cNvSpPr/>
      </dsp:nvSpPr>
      <dsp:spPr>
        <a:xfrm>
          <a:off x="3695291" y="2131193"/>
          <a:ext cx="1741305" cy="46697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576"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MARCA DE CENTROS</a:t>
          </a:r>
          <a:endParaRPr lang="es-EC" sz="1400" kern="1200" dirty="0"/>
        </a:p>
      </dsp:txBody>
      <dsp:txXfrm>
        <a:off x="3718087" y="2153989"/>
        <a:ext cx="1695713" cy="421382"/>
      </dsp:txXfrm>
    </dsp:sp>
    <dsp:sp modelId="{904ACCFA-2FF7-4C86-918E-59D5D5FE091F}">
      <dsp:nvSpPr>
        <dsp:cNvPr id="0" name=""/>
        <dsp:cNvSpPr/>
      </dsp:nvSpPr>
      <dsp:spPr>
        <a:xfrm>
          <a:off x="2997383" y="1580337"/>
          <a:ext cx="994409" cy="993948"/>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1CFE63-E47D-47A9-94D5-52EC2986F559}">
      <dsp:nvSpPr>
        <dsp:cNvPr id="0" name=""/>
        <dsp:cNvSpPr/>
      </dsp:nvSpPr>
      <dsp:spPr>
        <a:xfrm>
          <a:off x="3983322" y="1087538"/>
          <a:ext cx="1597299" cy="46697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576"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TALADRADO</a:t>
          </a:r>
          <a:endParaRPr lang="es-EC" sz="1400" kern="1200" dirty="0"/>
        </a:p>
      </dsp:txBody>
      <dsp:txXfrm>
        <a:off x="4006118" y="1110334"/>
        <a:ext cx="1551707" cy="421382"/>
      </dsp:txXfrm>
    </dsp:sp>
    <dsp:sp modelId="{A3B698C0-B35D-466A-8B40-5726BE717F39}">
      <dsp:nvSpPr>
        <dsp:cNvPr id="0" name=""/>
        <dsp:cNvSpPr/>
      </dsp:nvSpPr>
      <dsp:spPr>
        <a:xfrm>
          <a:off x="3238713" y="536682"/>
          <a:ext cx="994409" cy="993948"/>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FB0C3-6D85-4048-804F-673F88F68482}">
      <dsp:nvSpPr>
        <dsp:cNvPr id="0" name=""/>
        <dsp:cNvSpPr/>
      </dsp:nvSpPr>
      <dsp:spPr>
        <a:xfrm>
          <a:off x="1710989" y="4391632"/>
          <a:ext cx="71107" cy="7110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E2BA59-E8E4-44C3-B632-10F84AFF6328}">
      <dsp:nvSpPr>
        <dsp:cNvPr id="0" name=""/>
        <dsp:cNvSpPr/>
      </dsp:nvSpPr>
      <dsp:spPr>
        <a:xfrm>
          <a:off x="1559671" y="4456511"/>
          <a:ext cx="71107" cy="7110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389743-A212-4FE8-AF8B-9CDECF2D9F08}">
      <dsp:nvSpPr>
        <dsp:cNvPr id="0" name=""/>
        <dsp:cNvSpPr/>
      </dsp:nvSpPr>
      <dsp:spPr>
        <a:xfrm>
          <a:off x="1405509" y="4511760"/>
          <a:ext cx="71107" cy="7110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6DCDD9-F43F-45CB-BE4A-472BCEDF23F1}">
      <dsp:nvSpPr>
        <dsp:cNvPr id="0" name=""/>
        <dsp:cNvSpPr/>
      </dsp:nvSpPr>
      <dsp:spPr>
        <a:xfrm>
          <a:off x="1249072" y="4556872"/>
          <a:ext cx="71107" cy="7110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BA6351-28F8-426B-BA13-334D86CD64DD}">
      <dsp:nvSpPr>
        <dsp:cNvPr id="0" name=""/>
        <dsp:cNvSpPr/>
      </dsp:nvSpPr>
      <dsp:spPr>
        <a:xfrm>
          <a:off x="1090928" y="4591846"/>
          <a:ext cx="71107" cy="7110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FF53C7-E0F7-454F-AF96-1D7ED9E0780B}">
      <dsp:nvSpPr>
        <dsp:cNvPr id="0" name=""/>
        <dsp:cNvSpPr/>
      </dsp:nvSpPr>
      <dsp:spPr>
        <a:xfrm>
          <a:off x="2569972" y="3783891"/>
          <a:ext cx="71107" cy="7110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4631F9-A800-4E17-AB02-BB1C10299729}">
      <dsp:nvSpPr>
        <dsp:cNvPr id="0" name=""/>
        <dsp:cNvSpPr/>
      </dsp:nvSpPr>
      <dsp:spPr>
        <a:xfrm>
          <a:off x="2443685" y="3904527"/>
          <a:ext cx="71107" cy="7110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D4D936-DD27-434F-8F82-25D8966DCB77}">
      <dsp:nvSpPr>
        <dsp:cNvPr id="0" name=""/>
        <dsp:cNvSpPr/>
      </dsp:nvSpPr>
      <dsp:spPr>
        <a:xfrm>
          <a:off x="3118357" y="3067680"/>
          <a:ext cx="71107" cy="7110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761BCB-4E95-4CCD-9115-94D50D4214A3}">
      <dsp:nvSpPr>
        <dsp:cNvPr id="0" name=""/>
        <dsp:cNvSpPr/>
      </dsp:nvSpPr>
      <dsp:spPr>
        <a:xfrm>
          <a:off x="3489824" y="2220696"/>
          <a:ext cx="71107" cy="7110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6234C3-6633-4F6F-A42B-1F74C04DB86C}">
      <dsp:nvSpPr>
        <dsp:cNvPr id="0" name=""/>
        <dsp:cNvSpPr/>
      </dsp:nvSpPr>
      <dsp:spPr>
        <a:xfrm>
          <a:off x="3666741" y="1338737"/>
          <a:ext cx="71107" cy="7110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1F3879-CB2A-4148-A968-926A8B7642F2}">
      <dsp:nvSpPr>
        <dsp:cNvPr id="0" name=""/>
        <dsp:cNvSpPr/>
      </dsp:nvSpPr>
      <dsp:spPr>
        <a:xfrm>
          <a:off x="3512579" y="290525"/>
          <a:ext cx="71107" cy="7110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AE5996-376C-49F5-9D6D-C8C332E9C97F}">
      <dsp:nvSpPr>
        <dsp:cNvPr id="0" name=""/>
        <dsp:cNvSpPr/>
      </dsp:nvSpPr>
      <dsp:spPr>
        <a:xfrm>
          <a:off x="3617818" y="205877"/>
          <a:ext cx="71107" cy="7110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A6AB74-B042-4231-B434-15AB25A5BAB0}">
      <dsp:nvSpPr>
        <dsp:cNvPr id="0" name=""/>
        <dsp:cNvSpPr/>
      </dsp:nvSpPr>
      <dsp:spPr>
        <a:xfrm>
          <a:off x="3723627" y="121229"/>
          <a:ext cx="71107" cy="7110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01AF4B-34A9-44D9-9F03-9C208B0C3187}">
      <dsp:nvSpPr>
        <dsp:cNvPr id="0" name=""/>
        <dsp:cNvSpPr/>
      </dsp:nvSpPr>
      <dsp:spPr>
        <a:xfrm>
          <a:off x="3828867" y="205877"/>
          <a:ext cx="71107" cy="7110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76CD19-569C-45A5-BD56-94A621F7D208}">
      <dsp:nvSpPr>
        <dsp:cNvPr id="0" name=""/>
        <dsp:cNvSpPr/>
      </dsp:nvSpPr>
      <dsp:spPr>
        <a:xfrm>
          <a:off x="3934106" y="290525"/>
          <a:ext cx="71107" cy="7110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DC2F74-3EBC-4232-A6C1-8D0C53A79183}">
      <dsp:nvSpPr>
        <dsp:cNvPr id="0" name=""/>
        <dsp:cNvSpPr/>
      </dsp:nvSpPr>
      <dsp:spPr>
        <a:xfrm>
          <a:off x="3723627" y="299648"/>
          <a:ext cx="71107" cy="7110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A97332-A71E-4828-AFED-751FB5C2C9D5}">
      <dsp:nvSpPr>
        <dsp:cNvPr id="0" name=""/>
        <dsp:cNvSpPr/>
      </dsp:nvSpPr>
      <dsp:spPr>
        <a:xfrm>
          <a:off x="3723627" y="478068"/>
          <a:ext cx="71107" cy="71107"/>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AACDDF-E02F-4534-8ADC-B2E10784D6A6}">
      <dsp:nvSpPr>
        <dsp:cNvPr id="0" name=""/>
        <dsp:cNvSpPr/>
      </dsp:nvSpPr>
      <dsp:spPr>
        <a:xfrm>
          <a:off x="616510" y="4719651"/>
          <a:ext cx="1687204" cy="411073"/>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624" tIns="60960" rIns="60960" bIns="60960" numCol="1" spcCol="1270" anchor="ctr" anchorCtr="0">
          <a:noAutofit/>
        </a:bodyPr>
        <a:lstStyle/>
        <a:p>
          <a:pPr lvl="0" algn="l" defTabSz="711200">
            <a:lnSpc>
              <a:spcPct val="90000"/>
            </a:lnSpc>
            <a:spcBef>
              <a:spcPct val="0"/>
            </a:spcBef>
            <a:spcAft>
              <a:spcPct val="35000"/>
            </a:spcAft>
          </a:pPr>
          <a:r>
            <a:rPr lang="en-US" sz="1600" kern="1200" smtClean="0"/>
            <a:t> RECTIFICADO</a:t>
          </a:r>
          <a:endParaRPr lang="es-EC" sz="1600" kern="1200" dirty="0"/>
        </a:p>
      </dsp:txBody>
      <dsp:txXfrm>
        <a:off x="636577" y="4739718"/>
        <a:ext cx="1647070" cy="370939"/>
      </dsp:txXfrm>
    </dsp:sp>
    <dsp:sp modelId="{173B86FD-1E6A-462C-9498-EA405BCEA9D6}">
      <dsp:nvSpPr>
        <dsp:cNvPr id="0" name=""/>
        <dsp:cNvSpPr/>
      </dsp:nvSpPr>
      <dsp:spPr>
        <a:xfrm>
          <a:off x="144567" y="4234201"/>
          <a:ext cx="875523" cy="875608"/>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E5C84D-9FE2-4CBC-8A29-EEAA2D022F67}">
      <dsp:nvSpPr>
        <dsp:cNvPr id="0" name=""/>
        <dsp:cNvSpPr/>
      </dsp:nvSpPr>
      <dsp:spPr>
        <a:xfrm>
          <a:off x="2286581" y="4273517"/>
          <a:ext cx="1867041" cy="46778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624"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t>TRAZADO DE REFERENCIAS</a:t>
          </a:r>
          <a:endParaRPr lang="es-EC" sz="1600" kern="1200" dirty="0"/>
        </a:p>
      </dsp:txBody>
      <dsp:txXfrm>
        <a:off x="2309416" y="4296352"/>
        <a:ext cx="1821371" cy="422115"/>
      </dsp:txXfrm>
    </dsp:sp>
    <dsp:sp modelId="{CA49C27C-0676-454F-9689-715A7B58403B}">
      <dsp:nvSpPr>
        <dsp:cNvPr id="0" name=""/>
        <dsp:cNvSpPr/>
      </dsp:nvSpPr>
      <dsp:spPr>
        <a:xfrm>
          <a:off x="1655646" y="3816425"/>
          <a:ext cx="875523" cy="875608"/>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7F35B6-AA03-4575-A7B4-6E827884A530}">
      <dsp:nvSpPr>
        <dsp:cNvPr id="0" name=""/>
        <dsp:cNvSpPr/>
      </dsp:nvSpPr>
      <dsp:spPr>
        <a:xfrm>
          <a:off x="2988785" y="3636673"/>
          <a:ext cx="1721037" cy="46778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624"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t>FRESADO DEL CANAL</a:t>
          </a:r>
          <a:endParaRPr lang="es-EC" sz="1600" kern="1200" dirty="0"/>
        </a:p>
      </dsp:txBody>
      <dsp:txXfrm>
        <a:off x="3011620" y="3659508"/>
        <a:ext cx="1675367" cy="422115"/>
      </dsp:txXfrm>
    </dsp:sp>
    <dsp:sp modelId="{98BFEAD5-331A-417A-8AD5-BF9B706B1FE6}">
      <dsp:nvSpPr>
        <dsp:cNvPr id="0" name=""/>
        <dsp:cNvSpPr/>
      </dsp:nvSpPr>
      <dsp:spPr>
        <a:xfrm>
          <a:off x="2375720" y="3179571"/>
          <a:ext cx="875523" cy="875608"/>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4F8B4A-6FB8-4D12-9F58-1AD835F0AE2B}">
      <dsp:nvSpPr>
        <dsp:cNvPr id="0" name=""/>
        <dsp:cNvSpPr/>
      </dsp:nvSpPr>
      <dsp:spPr>
        <a:xfrm>
          <a:off x="3460295" y="2772576"/>
          <a:ext cx="1715838" cy="46778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624"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FRESADO CIRCULAR</a:t>
          </a:r>
          <a:endParaRPr lang="es-EC" sz="1600" kern="1200" dirty="0"/>
        </a:p>
      </dsp:txBody>
      <dsp:txXfrm>
        <a:off x="3483130" y="2795411"/>
        <a:ext cx="1670168" cy="422115"/>
      </dsp:txXfrm>
    </dsp:sp>
    <dsp:sp modelId="{904ACCFA-2FF7-4C86-918E-59D5D5FE091F}">
      <dsp:nvSpPr>
        <dsp:cNvPr id="0" name=""/>
        <dsp:cNvSpPr/>
      </dsp:nvSpPr>
      <dsp:spPr>
        <a:xfrm>
          <a:off x="2849832" y="2315474"/>
          <a:ext cx="875523" cy="875608"/>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1CFE63-E47D-47A9-94D5-52EC2986F559}">
      <dsp:nvSpPr>
        <dsp:cNvPr id="0" name=""/>
        <dsp:cNvSpPr/>
      </dsp:nvSpPr>
      <dsp:spPr>
        <a:xfrm>
          <a:off x="3700537" y="1872210"/>
          <a:ext cx="1844082" cy="47567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624"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t>VERIFICACIÓN DE MEDIDAS</a:t>
          </a:r>
          <a:endParaRPr lang="es-EC" sz="1600" kern="1200" dirty="0"/>
        </a:p>
      </dsp:txBody>
      <dsp:txXfrm>
        <a:off x="3723758" y="1895431"/>
        <a:ext cx="1797640" cy="429236"/>
      </dsp:txXfrm>
    </dsp:sp>
    <dsp:sp modelId="{A3B698C0-B35D-466A-8B40-5726BE717F39}">
      <dsp:nvSpPr>
        <dsp:cNvPr id="0" name=""/>
        <dsp:cNvSpPr/>
      </dsp:nvSpPr>
      <dsp:spPr>
        <a:xfrm>
          <a:off x="3131988" y="1419057"/>
          <a:ext cx="875523" cy="875608"/>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D3F4F6-4705-4F9C-8D92-60FC55B36D0E}">
      <dsp:nvSpPr>
        <dsp:cNvPr id="0" name=""/>
        <dsp:cNvSpPr/>
      </dsp:nvSpPr>
      <dsp:spPr>
        <a:xfrm>
          <a:off x="3864778" y="864097"/>
          <a:ext cx="1823853" cy="56578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4624"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 TALADRADO DE AGUJEROS</a:t>
          </a:r>
          <a:endParaRPr lang="es-EC" sz="1600" kern="1200" dirty="0"/>
        </a:p>
      </dsp:txBody>
      <dsp:txXfrm>
        <a:off x="3892398" y="891717"/>
        <a:ext cx="1768613" cy="510549"/>
      </dsp:txXfrm>
    </dsp:sp>
    <dsp:sp modelId="{9E72AD1A-6143-440F-A2B1-4812749FA632}">
      <dsp:nvSpPr>
        <dsp:cNvPr id="0" name=""/>
        <dsp:cNvSpPr/>
      </dsp:nvSpPr>
      <dsp:spPr>
        <a:xfrm>
          <a:off x="3261618" y="432043"/>
          <a:ext cx="923449" cy="923532"/>
        </a:xfrm>
        <a:prstGeom prst="ellipse">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9/3/layout/SpiralPicture">
  <dgm:title val=""/>
  <dgm:desc val=""/>
  <dgm:catLst>
    <dgm:cat type="picture" pri="4000"/>
    <dgm:cat type="pictureconvert" pri="4000"/>
  </dgm:catLst>
  <dgm:sampData>
    <dgm:dataModel>
      <dgm:ptLst>
        <dgm:pt modelId="0" type="doc"/>
        <dgm:pt modelId="1"/>
        <dgm:pt modelId="2"/>
        <dgm:pt modelId="3"/>
        <dgm:pt modelId="4"/>
        <dgm:pt modelId="5"/>
      </dgm:ptLst>
      <dgm:cxnLst>
        <dgm:cxn modelId="11" srcId="0" destId="1" srcOrd="0" destOrd="0"/>
        <dgm:cxn modelId="12" srcId="0" destId="2" srcOrd="0" destOrd="0"/>
        <dgm:cxn modelId="13" srcId="0" destId="3" srcOrd="0" destOrd="0"/>
        <dgm:cxn modelId="14" srcId="0" destId="4" srcOrd="0" destOrd="0"/>
        <dgm:cxn modelId="15" srcId="0" destId="5" srcOrd="0" destOrd="0"/>
      </dgm:cxnLst>
      <dgm:bg/>
      <dgm:whole/>
    </dgm:dataModel>
  </dgm:sampData>
  <dgm:styleData useDef="1">
    <dgm:dataModel>
      <dgm:ptLst/>
      <dgm:bg/>
      <dgm:whole/>
    </dgm:dataModel>
  </dgm:styleData>
  <dgm:clrData useDef="1">
    <dgm:dataModel>
      <dgm:ptLst/>
      <dgm:bg/>
      <dgm:whole/>
    </dgm:dataModel>
  </dgm:clrData>
  <dgm:layoutNode name="Name0">
    <dgm:varLst>
      <dgm:chMax val="5"/>
      <dgm:dir/>
    </dgm:varLst>
    <dgm:alg type="composite">
      <dgm:param type="ar" val="1.515"/>
    </dgm:alg>
    <dgm:shape xmlns:r="http://schemas.openxmlformats.org/officeDocument/2006/relationships" r:blip="">
      <dgm:adjLst/>
    </dgm:shape>
    <dgm:constrLst>
      <dgm:constr type="w" for="ch" forName="picts" refType="w"/>
      <dgm:constr type="h" for="ch" forName="picts" refType="h" fact="0.93"/>
      <dgm:constr type="b" for="ch" forName="txLine" refType="h"/>
      <dgm:constr type="w" for="ch" forName="txLine" refType="w"/>
      <dgm:constr type="h" for="ch" forName="txLine" refType="h" fact="0.07"/>
      <dgm:constr type="userD" for="des" refType="h" fact="0.016"/>
    </dgm:constrLst>
    <dgm:forEach name="Name1" axis="self" ptType="parTrans">
      <dgm:forEach name="Name2" axis="self" ptType="sibTrans" st="2">
        <dgm:forEach name="imageRepeat" axis="self">
          <dgm:layoutNode name="imageRepeatNode" styleLbl="alignNode1">
            <dgm:alg type="sp"/>
            <dgm:shape xmlns:r="http://schemas.openxmlformats.org/officeDocument/2006/relationships" type="rect" r:blip="" blipPhldr="1">
              <dgm:adjLst/>
            </dgm:shape>
            <dgm:presOf axis="self"/>
          </dgm:layoutNode>
        </dgm:forEach>
      </dgm:forEach>
    </dgm:forEach>
    <dgm:layoutNode name="picts">
      <dgm:alg type="composite"/>
      <dgm:shape xmlns:r="http://schemas.openxmlformats.org/officeDocument/2006/relationships" r:blip="">
        <dgm:adjLst/>
      </dgm:shape>
      <dgm:choose name="Name3">
        <dgm:if name="Name4" func="var" arg="dir" op="equ" val="norm">
          <dgm:constrLst>
            <dgm:constr type="userD"/>
            <dgm:constr type="w" for="ch" forName="space1" refType="h"/>
            <dgm:constr type="h" for="ch" forName="space1" refType="h"/>
            <dgm:constr type="r" for="ch" forName="space2" refType="w"/>
            <dgm:constr type="w" for="ch" forName="space2" refType="h" fact="0.608"/>
            <dgm:constr type="l" for="ch" forName="pictA1"/>
            <dgm:constr type="t" for="ch" forName="pictA1"/>
            <dgm:constr type="w" for="ch" forName="pictA1" refType="h"/>
            <dgm:constr type="h" for="ch" forName="pictA1" refType="h"/>
            <dgm:constr type="l" for="ch" forName="pictB1"/>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r" for="ch" forName="pictA2" refType="w"/>
            <dgm:constr type="t" for="ch" forName="pictA2"/>
            <dgm:constr type="w" for="ch" forName="pictA2" refType="h" fact="0.608"/>
            <dgm:constr type="h" for="ch" forName="pictA2" refType="h" fact="0.608"/>
            <dgm:constr type="r" for="ch" forName="pictB2" refType="w"/>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r" for="ch" forName="pictA3" refType="w"/>
            <dgm:constr type="b" for="ch" forName="pictA3" refType="h"/>
            <dgm:constr type="w" for="ch" forName="pictA3" refType="h" fact="0.371"/>
            <dgm:constr type="h" for="ch" forName="pictA3" refType="h" fact="0.371"/>
            <dgm:constr type="r" for="ch" forName="pictB3" refType="w"/>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l" for="ch" forName="pictA4" refType="l" refFor="ch" refForName="space2"/>
            <dgm:constr type="b" for="ch" forName="pictA4" refType="h"/>
            <dgm:constr type="w" for="ch" forName="pictA4" refType="h" fact="0.216"/>
            <dgm:constr type="h" for="ch" forName="pictA4" refType="h" fact="0.216"/>
            <dgm:constr type="l" for="ch" forName="pictB4" refType="l"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l" for="ch" forName="pictA5" refType="l" refFor="ch" refForName="space2"/>
            <dgm:constr type="t" for="ch" forName="pictA5" refType="h" fact="0.629"/>
            <dgm:constr type="w" for="ch" forName="pictA5" refType="h" fact="0.216"/>
            <dgm:constr type="h" for="ch" forName="pictA5" refType="h" fact="0.133"/>
            <dgm:constr type="l" for="ch" forName="pictB5" refType="l"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if>
        <dgm:else name="Name5">
          <dgm:constrLst>
            <dgm:constr type="userD"/>
            <dgm:constr type="w" for="ch" forName="space1" refType="h"/>
            <dgm:constr type="h" for="ch" forName="space1" refType="h"/>
            <dgm:constr type="l" for="ch" forName="space2"/>
            <dgm:constr type="w" for="ch" forName="space2" refType="h" fact="0.608"/>
            <dgm:constr type="r" for="ch" forName="pictA1" refType="w"/>
            <dgm:constr type="t" for="ch" forName="pictA1"/>
            <dgm:constr type="w" for="ch" forName="pictA1" refType="h"/>
            <dgm:constr type="h" for="ch" forName="pictA1" refType="h"/>
            <dgm:constr type="r" for="ch" forName="pictB1" refType="w"/>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l" for="ch" forName="pictA2"/>
            <dgm:constr type="t" for="ch" forName="pictA2"/>
            <dgm:constr type="w" for="ch" forName="pictA2" refType="h" fact="0.608"/>
            <dgm:constr type="h" for="ch" forName="pictA2" refType="h" fact="0.608"/>
            <dgm:constr type="l" for="ch" forName="pictB2"/>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l" for="ch" forName="pictA3"/>
            <dgm:constr type="b" for="ch" forName="pictA3" refType="h"/>
            <dgm:constr type="w" for="ch" forName="pictA3" refType="h" fact="0.371"/>
            <dgm:constr type="h" for="ch" forName="pictA3" refType="h" fact="0.371"/>
            <dgm:constr type="l" for="ch" forName="pictB3"/>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r" for="ch" forName="pictA4" refType="r" refFor="ch" refForName="space2"/>
            <dgm:constr type="b" for="ch" forName="pictA4" refType="h"/>
            <dgm:constr type="w" for="ch" forName="pictA4" refType="h" fact="0.216"/>
            <dgm:constr type="h" for="ch" forName="pictA4" refType="h" fact="0.216"/>
            <dgm:constr type="r" for="ch" forName="pictB4" refType="r"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r" for="ch" forName="pictA5" refType="r" refFor="ch" refForName="space2"/>
            <dgm:constr type="t" for="ch" forName="pictA5" refType="h" fact="0.629"/>
            <dgm:constr type="w" for="ch" forName="pictA5" refType="h" fact="0.216"/>
            <dgm:constr type="h" for="ch" forName="pictA5" refType="h" fact="0.133"/>
            <dgm:constr type="r" for="ch" forName="pictB5" refType="r"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else>
      </dgm:choose>
      <dgm:layoutNode name="space1">
        <dgm:alg type="sp"/>
        <dgm:shape xmlns:r="http://schemas.openxmlformats.org/officeDocument/2006/relationships" r:blip="">
          <dgm:adjLst/>
        </dgm:shape>
      </dgm:layoutNode>
      <dgm:layoutNode name="space2">
        <dgm:alg type="sp"/>
        <dgm:shape xmlns:r="http://schemas.openxmlformats.org/officeDocument/2006/relationships" r:blip="">
          <dgm:adjLst/>
        </dgm:shape>
      </dgm:layoutNode>
      <dgm:choose name="Name6">
        <dgm:if name="Name7" axis="ch" ptType="node" func="cnt" op="gte" val="1">
          <dgm:forEach name="Name8" axis="ch" ptType="sibTrans" hideLastTrans="0" cnt="1">
            <dgm:layoutNode name="pictA1">
              <dgm:alg type="sp"/>
              <dgm:shape xmlns:r="http://schemas.openxmlformats.org/officeDocument/2006/relationships" r:blip="">
                <dgm:adjLst/>
              </dgm:shape>
              <dgm:presOf/>
              <dgm:forEach name="Name9" ref="imageRepeat"/>
            </dgm:layoutNode>
            <dgm:layoutNode name="oneDotPict">
              <dgm:alg type="composite"/>
              <dgm:shape xmlns:r="http://schemas.openxmlformats.org/officeDocument/2006/relationships" r:blip="">
                <dgm:adjLst/>
              </dgm:shape>
              <dgm:presOf/>
              <dgm:constrLst>
                <dgm:constr type="userD"/>
                <dgm:constr type="w" for="ch" forName="dotPict_11" refType="userD"/>
                <dgm:constr type="h" for="ch" forName="dotPict_11" refType="userD"/>
              </dgm:constrLst>
              <dgm:layoutNode name="dotPict_11" styleLbl="solidFgAcc1">
                <dgm:alg type="sp"/>
                <dgm:shape xmlns:r="http://schemas.openxmlformats.org/officeDocument/2006/relationships" type="ellipse" r:blip="">
                  <dgm:adjLst/>
                </dgm:shape>
                <dgm:presOf/>
              </dgm:layoutNode>
            </dgm:layoutNode>
          </dgm:forEach>
        </dgm:if>
        <dgm:else name="Name10">
          <dgm:layoutNode name="pictB1" styleLbl="alignNode1">
            <dgm:alg type="sp"/>
            <dgm:shape xmlns:r="http://schemas.openxmlformats.org/officeDocument/2006/relationships" type="rect" r:blip="">
              <dgm:adjLst/>
            </dgm:shape>
            <dgm:presOf/>
          </dgm:layoutNode>
        </dgm:else>
      </dgm:choose>
      <dgm:choose name="Name11">
        <dgm:if name="Name12" axis="ch" ptType="node" func="cnt" op="gte" val="2">
          <dgm:forEach name="Name13" axis="ch" ptType="sibTrans" hideLastTrans="0" st="2" cnt="1">
            <dgm:layoutNode name="pictA2">
              <dgm:alg type="sp"/>
              <dgm:shape xmlns:r="http://schemas.openxmlformats.org/officeDocument/2006/relationships" r:blip="">
                <dgm:adjLst/>
              </dgm:shape>
              <dgm:presOf/>
              <dgm:forEach name="Name14" ref="imageRepeat"/>
            </dgm:layoutNode>
            <dgm:layoutNode name="twoDotsPict">
              <dgm:alg type="composite"/>
              <dgm:shape xmlns:r="http://schemas.openxmlformats.org/officeDocument/2006/relationships" r:blip="">
                <dgm:adjLst/>
              </dgm:shape>
              <dgm:presOf/>
              <dgm:constrLst>
                <dgm:constr type="userD"/>
                <dgm:constr type="w" for="ch" forName="dotPict_21" refType="userD"/>
                <dgm:constr type="h" for="ch" forName="dotPict_21" refType="userD"/>
                <dgm:constr type="l" for="ch" forName="dotPict_22" refType="userD" fact="1.5"/>
                <dgm:constr type="w" for="ch" forName="dotPict_22" refType="userD"/>
                <dgm:constr type="h" for="ch" forName="dotPict_22" refType="userD"/>
              </dgm:constrLst>
              <dgm:layoutNode name="dotPict_21" styleLbl="solidFgAcc1">
                <dgm:alg type="sp"/>
                <dgm:shape xmlns:r="http://schemas.openxmlformats.org/officeDocument/2006/relationships" type="ellipse" r:blip="">
                  <dgm:adjLst/>
                </dgm:shape>
                <dgm:presOf/>
              </dgm:layoutNode>
              <dgm:layoutNode name="dotPict_22" styleLbl="solidFgAcc1">
                <dgm:alg type="sp"/>
                <dgm:shape xmlns:r="http://schemas.openxmlformats.org/officeDocument/2006/relationships" type="ellipse" r:blip="">
                  <dgm:adjLst/>
                </dgm:shape>
                <dgm:presOf/>
              </dgm:layoutNode>
            </dgm:layoutNode>
          </dgm:forEach>
        </dgm:if>
        <dgm:else name="Name15">
          <dgm:layoutNode name="pictB2" styleLbl="alignNode1">
            <dgm:alg type="sp"/>
            <dgm:shape xmlns:r="http://schemas.openxmlformats.org/officeDocument/2006/relationships" type="rect" r:blip="">
              <dgm:adjLst/>
            </dgm:shape>
            <dgm:presOf/>
          </dgm:layoutNode>
        </dgm:else>
      </dgm:choose>
      <dgm:choose name="Name16">
        <dgm:if name="Name17" axis="ch" ptType="node" func="cnt" op="gte" val="3">
          <dgm:forEach name="Name18" axis="ch" ptType="sibTrans" hideLastTrans="0" st="3" cnt="1">
            <dgm:layoutNode name="pictA3">
              <dgm:alg type="sp"/>
              <dgm:shape xmlns:r="http://schemas.openxmlformats.org/officeDocument/2006/relationships" r:blip="">
                <dgm:adjLst/>
              </dgm:shape>
              <dgm:presOf/>
              <dgm:forEach name="Name19" ref="imageRepeat"/>
            </dgm:layoutNode>
            <dgm:layoutNode name="threeDotsPict">
              <dgm:alg type="composite"/>
              <dgm:shape xmlns:r="http://schemas.openxmlformats.org/officeDocument/2006/relationships" r:blip="">
                <dgm:adjLst/>
              </dgm:shape>
              <dgm:presOf/>
              <dgm:constrLst>
                <dgm:constr type="userD"/>
                <dgm:constr type="l" for="ch" forName="dotPict_31"/>
                <dgm:constr type="t" for="ch" forName="dotPict_31" refType="userD" fact="2.25"/>
                <dgm:constr type="w" for="ch" forName="dotPict_31" refType="userD"/>
                <dgm:constr type="h" for="ch" forName="dotPict_31" refType="userD"/>
                <dgm:constr type="l" for="ch" forName="dotPict_32" refType="userD" fact="1.125"/>
                <dgm:constr type="t" for="ch" forName="dotPict_32" refType="userD" fact="1.125"/>
                <dgm:constr type="w" for="ch" forName="dotPict_32" refType="userD"/>
                <dgm:constr type="h" for="ch" forName="dotPict_32" refType="userD"/>
                <dgm:constr type="l" for="ch" forName="dotPict_33" refType="userD" fact="2.25"/>
                <dgm:constr type="t" for="ch" forName="dotPict_33"/>
                <dgm:constr type="w" for="ch" forName="dotPict_33" refType="userD"/>
                <dgm:constr type="h" for="ch" forName="dotPict_33" refType="userD"/>
              </dgm:constrLst>
              <dgm:layoutNode name="dotPict_31" styleLbl="solidFgAcc1">
                <dgm:alg type="sp"/>
                <dgm:shape xmlns:r="http://schemas.openxmlformats.org/officeDocument/2006/relationships" type="ellipse" r:blip="">
                  <dgm:adjLst/>
                </dgm:shape>
                <dgm:presOf/>
              </dgm:layoutNode>
              <dgm:layoutNode name="dotPict_32" styleLbl="solidFgAcc1">
                <dgm:alg type="sp"/>
                <dgm:shape xmlns:r="http://schemas.openxmlformats.org/officeDocument/2006/relationships" type="ellipse" r:blip="">
                  <dgm:adjLst/>
                </dgm:shape>
                <dgm:presOf/>
              </dgm:layoutNode>
              <dgm:layoutNode name="dotPict_33" styleLbl="solidFgAcc1">
                <dgm:alg type="sp"/>
                <dgm:shape xmlns:r="http://schemas.openxmlformats.org/officeDocument/2006/relationships" type="ellipse" r:blip="">
                  <dgm:adjLst/>
                </dgm:shape>
                <dgm:presOf/>
              </dgm:layoutNode>
            </dgm:layoutNode>
          </dgm:forEach>
        </dgm:if>
        <dgm:else name="Name20">
          <dgm:layoutNode name="pictB3" styleLbl="alignNode1">
            <dgm:alg type="sp"/>
            <dgm:shape xmlns:r="http://schemas.openxmlformats.org/officeDocument/2006/relationships" type="rect" r:blip="">
              <dgm:adjLst/>
            </dgm:shape>
            <dgm:presOf/>
          </dgm:layoutNode>
        </dgm:else>
      </dgm:choose>
      <dgm:choose name="Name21">
        <dgm:if name="Name22" axis="ch" ptType="node" func="cnt" op="gte" val="4">
          <dgm:forEach name="Name23" axis="ch" ptType="sibTrans" hideLastTrans="0" st="4" cnt="1">
            <dgm:layoutNode name="pictA4">
              <dgm:alg type="sp"/>
              <dgm:shape xmlns:r="http://schemas.openxmlformats.org/officeDocument/2006/relationships" r:blip="">
                <dgm:adjLst/>
              </dgm:shape>
              <dgm:presOf/>
              <dgm:forEach name="Name24" ref="imageRepeat"/>
            </dgm:layoutNode>
            <dgm:layoutNode name="fourDotsPict">
              <dgm:alg type="composite"/>
              <dgm:shape xmlns:r="http://schemas.openxmlformats.org/officeDocument/2006/relationships" r:blip="">
                <dgm:adjLst/>
              </dgm:shape>
              <dgm:presOf/>
              <dgm:constrLst>
                <dgm:constr type="userD"/>
                <dgm:constr type="w" for="ch" forName="dotPict_41" refType="userD"/>
                <dgm:constr type="h" for="ch" forName="dotPict_41" refType="userD"/>
                <dgm:constr type="l" for="ch" forName="dotPict_42" refType="userD" fact="1.5"/>
                <dgm:constr type="w" for="ch" forName="dotPict_42" refType="userD"/>
                <dgm:constr type="h" for="ch" forName="dotPict_42" refType="userD"/>
                <dgm:constr type="t" for="ch" forName="dotPict_43" refType="userD" fact="1.5"/>
                <dgm:constr type="w" for="ch" forName="dotPict_43" refType="userD"/>
                <dgm:constr type="h" for="ch" forName="dotPict_43" refType="userD"/>
                <dgm:constr type="l" for="ch" forName="dotPict_44" refType="userD" fact="1.5"/>
                <dgm:constr type="t" for="ch" forName="dotPict_44" refType="userD" fact="1.5"/>
                <dgm:constr type="w" for="ch" forName="dotPict_44" refType="userD"/>
                <dgm:constr type="h" for="ch" forName="dotPict_44" refType="userD"/>
              </dgm:constrLst>
              <dgm:layoutNode name="dotPict_41" styleLbl="solidFgAcc1">
                <dgm:alg type="sp"/>
                <dgm:shape xmlns:r="http://schemas.openxmlformats.org/officeDocument/2006/relationships" type="ellipse" r:blip="">
                  <dgm:adjLst/>
                </dgm:shape>
                <dgm:presOf/>
              </dgm:layoutNode>
              <dgm:layoutNode name="dotPict_42" styleLbl="solidFgAcc1">
                <dgm:alg type="sp"/>
                <dgm:shape xmlns:r="http://schemas.openxmlformats.org/officeDocument/2006/relationships" type="ellipse" r:blip="">
                  <dgm:adjLst/>
                </dgm:shape>
                <dgm:presOf/>
              </dgm:layoutNode>
              <dgm:layoutNode name="dotPict_43" styleLbl="solidFgAcc1">
                <dgm:alg type="sp"/>
                <dgm:shape xmlns:r="http://schemas.openxmlformats.org/officeDocument/2006/relationships" type="ellipse" r:blip="">
                  <dgm:adjLst/>
                </dgm:shape>
                <dgm:presOf/>
              </dgm:layoutNode>
              <dgm:layoutNode name="dotPict_44" styleLbl="solidFgAcc1">
                <dgm:alg type="sp"/>
                <dgm:shape xmlns:r="http://schemas.openxmlformats.org/officeDocument/2006/relationships" type="ellipse" r:blip="">
                  <dgm:adjLst/>
                </dgm:shape>
                <dgm:presOf/>
              </dgm:layoutNode>
            </dgm:layoutNode>
          </dgm:forEach>
        </dgm:if>
        <dgm:else name="Name25">
          <dgm:layoutNode name="pictB4" styleLbl="alignNode1">
            <dgm:alg type="sp"/>
            <dgm:shape xmlns:r="http://schemas.openxmlformats.org/officeDocument/2006/relationships" type="rect" r:blip="">
              <dgm:adjLst/>
            </dgm:shape>
            <dgm:presOf/>
          </dgm:layoutNode>
        </dgm:else>
      </dgm:choose>
      <dgm:choose name="Name26">
        <dgm:if name="Name27" axis="ch" ptType="node" func="cnt" op="gte" val="5">
          <dgm:forEach name="Name28" axis="ch" ptType="sibTrans" hideLastTrans="0" st="5" cnt="1">
            <dgm:layoutNode name="pictA5">
              <dgm:alg type="sp"/>
              <dgm:shape xmlns:r="http://schemas.openxmlformats.org/officeDocument/2006/relationships" r:blip="">
                <dgm:adjLst/>
              </dgm:shape>
              <dgm:presOf/>
              <dgm:forEach name="Name29" ref="imageRepeat"/>
            </dgm:layoutNode>
            <dgm:layoutNode name="fiveDotsPict">
              <dgm:alg type="composite"/>
              <dgm:shape xmlns:r="http://schemas.openxmlformats.org/officeDocument/2006/relationships" r:blip="">
                <dgm:adjLst/>
              </dgm:shape>
              <dgm:presOf/>
              <dgm:constrLst>
                <dgm:constr type="userD"/>
                <dgm:constr type="l" for="ch" forName="dotPict_51"/>
                <dgm:constr type="t" for="ch" forName="dotPict_51" refType="userD" fact="2.25"/>
                <dgm:constr type="w" for="ch" forName="dotPict_51" refType="userD"/>
                <dgm:constr type="h" for="ch" forName="dotPict_51" refType="userD"/>
                <dgm:constr type="l" for="ch" forName="dotPict_52" refType="userD" fact="1.125"/>
                <dgm:constr type="t" for="ch" forName="dotPict_52" refType="userD" fact="1.125"/>
                <dgm:constr type="w" for="ch" forName="dotPict_52" refType="userD"/>
                <dgm:constr type="h" for="ch" forName="dotPict_52" refType="userD"/>
                <dgm:constr type="l" for="ch" forName="dotPict_53" refType="userD" fact="2.25"/>
                <dgm:constr type="t" for="ch" forName="dotPict_53"/>
                <dgm:constr type="w" for="ch" forName="dotPict_53" refType="userD"/>
                <dgm:constr type="h" for="ch" forName="dotPict_53" refType="userD"/>
                <dgm:constr type="l" for="ch" forName="dotPict_54"/>
                <dgm:constr type="t" for="ch" forName="dotPict_54"/>
                <dgm:constr type="w" for="ch" forName="dotPict_54" refType="userD"/>
                <dgm:constr type="h" for="ch" forName="dotPict_54" refType="userD"/>
                <dgm:constr type="l" for="ch" forName="dotPict_55" refType="userD" fact="2.25"/>
                <dgm:constr type="t" for="ch" forName="dotPict_55" refType="userD" fact="2.25"/>
                <dgm:constr type="w" for="ch" forName="dotPict_55" refType="userD"/>
                <dgm:constr type="h" for="ch" forName="dotPict_55" refType="userD"/>
              </dgm:constrLst>
              <dgm:layoutNode name="dotPict_51" styleLbl="solidFgAcc1">
                <dgm:alg type="sp"/>
                <dgm:shape xmlns:r="http://schemas.openxmlformats.org/officeDocument/2006/relationships" type="ellipse" r:blip="">
                  <dgm:adjLst/>
                </dgm:shape>
                <dgm:presOf/>
              </dgm:layoutNode>
              <dgm:layoutNode name="dotPict_52" styleLbl="solidFgAcc1">
                <dgm:alg type="sp"/>
                <dgm:shape xmlns:r="http://schemas.openxmlformats.org/officeDocument/2006/relationships" type="ellipse" r:blip="">
                  <dgm:adjLst/>
                </dgm:shape>
                <dgm:presOf/>
              </dgm:layoutNode>
              <dgm:layoutNode name="dotPict_53" styleLbl="solidFgAcc1">
                <dgm:alg type="sp"/>
                <dgm:shape xmlns:r="http://schemas.openxmlformats.org/officeDocument/2006/relationships" type="ellipse" r:blip="">
                  <dgm:adjLst/>
                </dgm:shape>
                <dgm:presOf/>
              </dgm:layoutNode>
              <dgm:layoutNode name="dotPict_54" styleLbl="solidFgAcc1">
                <dgm:alg type="sp"/>
                <dgm:shape xmlns:r="http://schemas.openxmlformats.org/officeDocument/2006/relationships" type="ellipse" r:blip="">
                  <dgm:adjLst/>
                </dgm:shape>
                <dgm:presOf/>
              </dgm:layoutNode>
              <dgm:layoutNode name="dotPict_55" styleLbl="solidFgAcc1">
                <dgm:alg type="sp"/>
                <dgm:shape xmlns:r="http://schemas.openxmlformats.org/officeDocument/2006/relationships" type="ellipse" r:blip="">
                  <dgm:adjLst/>
                </dgm:shape>
                <dgm:presOf/>
              </dgm:layoutNode>
            </dgm:layoutNode>
          </dgm:forEach>
        </dgm:if>
        <dgm:else name="Name30">
          <dgm:layoutNode name="pictB5" styleLbl="alignNode1">
            <dgm:alg type="sp"/>
            <dgm:shape xmlns:r="http://schemas.openxmlformats.org/officeDocument/2006/relationships" type="rect" r:blip="">
              <dgm:adjLst/>
            </dgm:shape>
            <dgm:presOf/>
          </dgm:layoutNode>
        </dgm:else>
      </dgm:choose>
    </dgm:layoutNode>
    <dgm:layoutNode name="txLine">
      <dgm:choose name="Name31">
        <dgm:if name="Name32" func="var" arg="dir" op="equ" val="norm">
          <dgm:alg type="lin">
            <dgm:param type="horzAlign" val="r"/>
          </dgm:alg>
        </dgm:if>
        <dgm:else name="Name33">
          <dgm:alg type="lin">
            <dgm:param type="horzAlign" val="l"/>
            <dgm:param type="linDir" val="fromR"/>
          </dgm:alg>
        </dgm:else>
      </dgm:choose>
      <dgm:constrLst>
        <dgm:constr type="primFontSz" for="ch" ptType="node" op="equ" val="65"/>
        <dgm:constr type="w" for="ch" ptType="node" refType="primFontSz" refFor="ch" refPtType="node" fact="0.5"/>
        <dgm:constr type="h" for="ch" ptType="node" refType="h"/>
      </dgm:constrLst>
      <dgm:ruleLst>
        <dgm:rule type="primFontSz" for="ch" ptType="node" val="5" fact="NaN" max="NaN"/>
      </dgm:ruleLst>
      <dgm:forEach name="Name34" axis="ch" ptType="node">
        <dgm:choose name="Name35">
          <dgm:if name="Name36" axis="self" ptType="node" func="pos" op="equ" val="1">
            <dgm:layoutNode name="oneDotTx">
              <dgm:alg type="composite"/>
              <dgm:shape xmlns:r="http://schemas.openxmlformats.org/officeDocument/2006/relationships" r:blip="">
                <dgm:adjLst/>
              </dgm:shape>
              <dgm:presOf/>
              <dgm:constrLst>
                <dgm:constr type="userD"/>
                <dgm:constr type="w" for="ch" forName="dotTx_11" refType="userD"/>
                <dgm:constr type="h" for="ch" forName="dotTx_11" refType="userD"/>
              </dgm:constrLst>
              <dgm:layoutNode name="dotTx_11" styleLbl="solidFgAcc1">
                <dgm:alg type="sp"/>
                <dgm:shape xmlns:r="http://schemas.openxmlformats.org/officeDocument/2006/relationships" type="ellipse" r:blip="">
                  <dgm:adjLst/>
                </dgm:shape>
                <dgm:presOf/>
              </dgm:layoutNode>
            </dgm:layoutNode>
            <dgm:layoutNode name="Name37"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38" axis="self" ptType="node" func="pos" op="equ" val="2">
            <dgm:layoutNode name="twoDotsTx">
              <dgm:alg type="composite"/>
              <dgm:shape xmlns:r="http://schemas.openxmlformats.org/officeDocument/2006/relationships" r:blip="">
                <dgm:adjLst/>
              </dgm:shape>
              <dgm:presOf/>
              <dgm:constrLst>
                <dgm:constr type="userD"/>
                <dgm:constr type="w" for="ch" forName="dotTx_21" refType="userD"/>
                <dgm:constr type="h" for="ch" forName="dotTx_21" refType="userD"/>
                <dgm:constr type="l" for="ch" forName="dotTx_22" refType="userD" fact="1.5"/>
                <dgm:constr type="w" for="ch" forName="dotTx_22" refType="userD"/>
                <dgm:constr type="h" for="ch" forName="dotTx_22" refType="userD"/>
              </dgm:constrLst>
              <dgm:layoutNode name="dotTx_21" styleLbl="solidFgAcc1">
                <dgm:alg type="sp"/>
                <dgm:shape xmlns:r="http://schemas.openxmlformats.org/officeDocument/2006/relationships" type="ellipse" r:blip="">
                  <dgm:adjLst/>
                </dgm:shape>
                <dgm:presOf/>
              </dgm:layoutNode>
              <dgm:layoutNode name="dotTx_22" styleLbl="solidFgAcc1">
                <dgm:alg type="sp"/>
                <dgm:shape xmlns:r="http://schemas.openxmlformats.org/officeDocument/2006/relationships" type="ellipse" r:blip="">
                  <dgm:adjLst/>
                </dgm:shape>
                <dgm:presOf/>
              </dgm:layoutNode>
            </dgm:layoutNode>
            <dgm:layoutNode name="Name39"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0" axis="self" ptType="node" func="pos" op="equ" val="3">
            <dgm:layoutNode name="threeDotsTx">
              <dgm:alg type="composite"/>
              <dgm:shape xmlns:r="http://schemas.openxmlformats.org/officeDocument/2006/relationships" r:blip="">
                <dgm:adjLst/>
              </dgm:shape>
              <dgm:presOf/>
              <dgm:constrLst>
                <dgm:constr type="userD"/>
                <dgm:constr type="l" for="ch" forName="dotTx_31"/>
                <dgm:constr type="t" for="ch" forName="dotTx_31" refType="userD" fact="2.25"/>
                <dgm:constr type="w" for="ch" forName="dotTx_31" refType="userD"/>
                <dgm:constr type="h" for="ch" forName="dotTx_31" refType="userD"/>
                <dgm:constr type="l" for="ch" forName="dotTx_32" refType="userD" fact="1.125"/>
                <dgm:constr type="t" for="ch" forName="dotTx_32" refType="userD" fact="1.125"/>
                <dgm:constr type="w" for="ch" forName="dotTx_32" refType="userD"/>
                <dgm:constr type="h" for="ch" forName="dotTx_32" refType="userD"/>
                <dgm:constr type="l" for="ch" forName="dotTx_33" refType="userD" fact="2.25"/>
                <dgm:constr type="t" for="ch" forName="dotTx_33"/>
                <dgm:constr type="w" for="ch" forName="dotTx_33" refType="userD"/>
                <dgm:constr type="h" for="ch" forName="dotTx_33" refType="userD"/>
              </dgm:constrLst>
              <dgm:layoutNode name="dotTx_31" styleLbl="solidFgAcc1">
                <dgm:alg type="sp"/>
                <dgm:shape xmlns:r="http://schemas.openxmlformats.org/officeDocument/2006/relationships" type="ellipse" r:blip="">
                  <dgm:adjLst/>
                </dgm:shape>
                <dgm:presOf/>
              </dgm:layoutNode>
              <dgm:layoutNode name="dotTx_32" styleLbl="solidFgAcc1">
                <dgm:alg type="sp"/>
                <dgm:shape xmlns:r="http://schemas.openxmlformats.org/officeDocument/2006/relationships" type="ellipse" r:blip="">
                  <dgm:adjLst/>
                </dgm:shape>
                <dgm:presOf/>
              </dgm:layoutNode>
              <dgm:layoutNode name="dotTx_33" styleLbl="solidFgAcc1">
                <dgm:alg type="sp"/>
                <dgm:shape xmlns:r="http://schemas.openxmlformats.org/officeDocument/2006/relationships" type="ellipse" r:blip="">
                  <dgm:adjLst/>
                </dgm:shape>
                <dgm:presOf/>
              </dgm:layoutNode>
            </dgm:layoutNode>
            <dgm:layoutNode name="Name41"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2" axis="self" ptType="node" func="pos" op="equ" val="4">
            <dgm:layoutNode name="fourDotsTx">
              <dgm:alg type="composite"/>
              <dgm:shape xmlns:r="http://schemas.openxmlformats.org/officeDocument/2006/relationships" r:blip="">
                <dgm:adjLst/>
              </dgm:shape>
              <dgm:presOf/>
              <dgm:constrLst>
                <dgm:constr type="userD"/>
                <dgm:constr type="w" for="ch" forName="dotTx_41" refType="userD"/>
                <dgm:constr type="h" for="ch" forName="dotTx_41" refType="userD"/>
                <dgm:constr type="l" for="ch" forName="dotTx_42" refType="userD" fact="1.5"/>
                <dgm:constr type="w" for="ch" forName="dotTx_42" refType="userD"/>
                <dgm:constr type="h" for="ch" forName="dotTx_42" refType="userD"/>
                <dgm:constr type="t" for="ch" forName="dotTx_43" refType="userD" fact="1.5"/>
                <dgm:constr type="w" for="ch" forName="dotTx_43" refType="userD"/>
                <dgm:constr type="h" for="ch" forName="dotTx_43" refType="userD"/>
                <dgm:constr type="l" for="ch" forName="dotTx_44" refType="userD" fact="1.5"/>
                <dgm:constr type="t" for="ch" forName="dotTx_44" refType="userD" fact="1.5"/>
                <dgm:constr type="w" for="ch" forName="dotTx_44" refType="userD"/>
                <dgm:constr type="h" for="ch" forName="dotTx_44" refType="userD"/>
              </dgm:constrLst>
              <dgm:layoutNode name="dotTx_41" styleLbl="solidFgAcc1">
                <dgm:alg type="sp"/>
                <dgm:shape xmlns:r="http://schemas.openxmlformats.org/officeDocument/2006/relationships" type="ellipse" r:blip="">
                  <dgm:adjLst/>
                </dgm:shape>
                <dgm:presOf/>
              </dgm:layoutNode>
              <dgm:layoutNode name="dotTx_42" styleLbl="solidFgAcc1">
                <dgm:alg type="sp"/>
                <dgm:shape xmlns:r="http://schemas.openxmlformats.org/officeDocument/2006/relationships" type="ellipse" r:blip="">
                  <dgm:adjLst/>
                </dgm:shape>
                <dgm:presOf/>
              </dgm:layoutNode>
              <dgm:layoutNode name="dotTx_43" styleLbl="solidFgAcc1">
                <dgm:alg type="sp"/>
                <dgm:shape xmlns:r="http://schemas.openxmlformats.org/officeDocument/2006/relationships" type="ellipse" r:blip="">
                  <dgm:adjLst/>
                </dgm:shape>
                <dgm:presOf/>
              </dgm:layoutNode>
              <dgm:layoutNode name="dotTx_44" styleLbl="solidFgAcc1">
                <dgm:alg type="sp"/>
                <dgm:shape xmlns:r="http://schemas.openxmlformats.org/officeDocument/2006/relationships" type="ellipse" r:blip="">
                  <dgm:adjLst/>
                </dgm:shape>
                <dgm:presOf/>
              </dgm:layoutNode>
            </dgm:layoutNode>
            <dgm:layoutNode name="Name43"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4" axis="self" ptType="node" func="pos" op="equ" val="5">
            <dgm:layoutNode name="fiveDotsTx">
              <dgm:alg type="composite"/>
              <dgm:shape xmlns:r="http://schemas.openxmlformats.org/officeDocument/2006/relationships" r:blip="">
                <dgm:adjLst/>
              </dgm:shape>
              <dgm:presOf/>
              <dgm:constrLst>
                <dgm:constr type="userD"/>
                <dgm:constr type="l" for="ch" forName="dotTx_51"/>
                <dgm:constr type="t" for="ch" forName="dotTx_51" refType="userD" fact="2.25"/>
                <dgm:constr type="w" for="ch" forName="dotTx_51" refType="userD"/>
                <dgm:constr type="h" for="ch" forName="dotTx_51" refType="userD"/>
                <dgm:constr type="l" for="ch" forName="dotTx_52" refType="userD" fact="1.125"/>
                <dgm:constr type="t" for="ch" forName="dotTx_52" refType="userD" fact="1.125"/>
                <dgm:constr type="w" for="ch" forName="dotTx_52" refType="userD"/>
                <dgm:constr type="h" for="ch" forName="dotTx_52" refType="userD"/>
                <dgm:constr type="l" for="ch" forName="dotTx_53" refType="userD" fact="2.25"/>
                <dgm:constr type="t" for="ch" forName="dotTx_53"/>
                <dgm:constr type="w" for="ch" forName="dotTx_53" refType="userD"/>
                <dgm:constr type="h" for="ch" forName="dotTx_53" refType="userD"/>
                <dgm:constr type="l" for="ch" forName="dotTx_54"/>
                <dgm:constr type="t" for="ch" forName="dotTx_54"/>
                <dgm:constr type="w" for="ch" forName="dotTx_54" refType="userD"/>
                <dgm:constr type="h" for="ch" forName="dotTx_54" refType="userD"/>
                <dgm:constr type="l" for="ch" forName="dotTx_55" refType="userD" fact="2.25"/>
                <dgm:constr type="t" for="ch" forName="dotTx_55" refType="userD" fact="2.25"/>
                <dgm:constr type="w" for="ch" forName="dotTx_55" refType="userD"/>
                <dgm:constr type="h" for="ch" forName="dotTx_55" refType="userD"/>
              </dgm:constrLst>
              <dgm:layoutNode name="dotTx_51" styleLbl="solidFgAcc1">
                <dgm:alg type="sp"/>
                <dgm:shape xmlns:r="http://schemas.openxmlformats.org/officeDocument/2006/relationships" type="ellipse" r:blip="">
                  <dgm:adjLst/>
                </dgm:shape>
                <dgm:presOf/>
              </dgm:layoutNode>
              <dgm:layoutNode name="dotTx_52" styleLbl="solidFgAcc1">
                <dgm:alg type="sp"/>
                <dgm:shape xmlns:r="http://schemas.openxmlformats.org/officeDocument/2006/relationships" type="ellipse" r:blip="">
                  <dgm:adjLst/>
                </dgm:shape>
                <dgm:presOf/>
              </dgm:layoutNode>
              <dgm:layoutNode name="dotTx_53" styleLbl="solidFgAcc1">
                <dgm:alg type="sp"/>
                <dgm:shape xmlns:r="http://schemas.openxmlformats.org/officeDocument/2006/relationships" type="ellipse" r:blip="">
                  <dgm:adjLst/>
                </dgm:shape>
                <dgm:presOf/>
              </dgm:layoutNode>
              <dgm:layoutNode name="dotTx_54" styleLbl="solidFgAcc1">
                <dgm:alg type="sp"/>
                <dgm:shape xmlns:r="http://schemas.openxmlformats.org/officeDocument/2006/relationships" type="ellipse" r:blip="">
                  <dgm:adjLst/>
                </dgm:shape>
                <dgm:presOf/>
              </dgm:layoutNode>
              <dgm:layoutNode name="dotTx_55" styleLbl="solidFgAcc1">
                <dgm:alg type="sp"/>
                <dgm:shape xmlns:r="http://schemas.openxmlformats.org/officeDocument/2006/relationships" type="ellipse" r:blip="">
                  <dgm:adjLst/>
                </dgm:shape>
                <dgm:presOf/>
              </dgm:layoutNode>
            </dgm:layoutNode>
            <dgm:layoutNode name="Name45"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else name="Name46"/>
        </dgm:choos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9/3/layout/SpiralPicture">
  <dgm:title val=""/>
  <dgm:desc val=""/>
  <dgm:catLst>
    <dgm:cat type="picture" pri="4000"/>
    <dgm:cat type="pictureconvert" pri="4000"/>
  </dgm:catLst>
  <dgm:sampData>
    <dgm:dataModel>
      <dgm:ptLst>
        <dgm:pt modelId="0" type="doc"/>
        <dgm:pt modelId="1"/>
        <dgm:pt modelId="2"/>
        <dgm:pt modelId="3"/>
        <dgm:pt modelId="4"/>
        <dgm:pt modelId="5"/>
      </dgm:ptLst>
      <dgm:cxnLst>
        <dgm:cxn modelId="11" srcId="0" destId="1" srcOrd="0" destOrd="0"/>
        <dgm:cxn modelId="12" srcId="0" destId="2" srcOrd="0" destOrd="0"/>
        <dgm:cxn modelId="13" srcId="0" destId="3" srcOrd="0" destOrd="0"/>
        <dgm:cxn modelId="14" srcId="0" destId="4" srcOrd="0" destOrd="0"/>
        <dgm:cxn modelId="15" srcId="0" destId="5" srcOrd="0" destOrd="0"/>
      </dgm:cxnLst>
      <dgm:bg/>
      <dgm:whole/>
    </dgm:dataModel>
  </dgm:sampData>
  <dgm:styleData useDef="1">
    <dgm:dataModel>
      <dgm:ptLst/>
      <dgm:bg/>
      <dgm:whole/>
    </dgm:dataModel>
  </dgm:styleData>
  <dgm:clrData useDef="1">
    <dgm:dataModel>
      <dgm:ptLst/>
      <dgm:bg/>
      <dgm:whole/>
    </dgm:dataModel>
  </dgm:clrData>
  <dgm:layoutNode name="Name0">
    <dgm:varLst>
      <dgm:chMax val="5"/>
      <dgm:dir/>
    </dgm:varLst>
    <dgm:alg type="composite">
      <dgm:param type="ar" val="1.515"/>
    </dgm:alg>
    <dgm:shape xmlns:r="http://schemas.openxmlformats.org/officeDocument/2006/relationships" r:blip="">
      <dgm:adjLst/>
    </dgm:shape>
    <dgm:constrLst>
      <dgm:constr type="w" for="ch" forName="picts" refType="w"/>
      <dgm:constr type="h" for="ch" forName="picts" refType="h" fact="0.93"/>
      <dgm:constr type="b" for="ch" forName="txLine" refType="h"/>
      <dgm:constr type="w" for="ch" forName="txLine" refType="w"/>
      <dgm:constr type="h" for="ch" forName="txLine" refType="h" fact="0.07"/>
      <dgm:constr type="userD" for="des" refType="h" fact="0.016"/>
    </dgm:constrLst>
    <dgm:forEach name="Name1" axis="self" ptType="parTrans">
      <dgm:forEach name="Name2" axis="self" ptType="sibTrans" st="2">
        <dgm:forEach name="imageRepeat" axis="self">
          <dgm:layoutNode name="imageRepeatNode" styleLbl="alignNode1">
            <dgm:alg type="sp"/>
            <dgm:shape xmlns:r="http://schemas.openxmlformats.org/officeDocument/2006/relationships" type="rect" r:blip="" blipPhldr="1">
              <dgm:adjLst/>
            </dgm:shape>
            <dgm:presOf axis="self"/>
          </dgm:layoutNode>
        </dgm:forEach>
      </dgm:forEach>
    </dgm:forEach>
    <dgm:layoutNode name="picts">
      <dgm:alg type="composite"/>
      <dgm:shape xmlns:r="http://schemas.openxmlformats.org/officeDocument/2006/relationships" r:blip="">
        <dgm:adjLst/>
      </dgm:shape>
      <dgm:choose name="Name3">
        <dgm:if name="Name4" func="var" arg="dir" op="equ" val="norm">
          <dgm:constrLst>
            <dgm:constr type="userD"/>
            <dgm:constr type="w" for="ch" forName="space1" refType="h"/>
            <dgm:constr type="h" for="ch" forName="space1" refType="h"/>
            <dgm:constr type="r" for="ch" forName="space2" refType="w"/>
            <dgm:constr type="w" for="ch" forName="space2" refType="h" fact="0.608"/>
            <dgm:constr type="l" for="ch" forName="pictA1"/>
            <dgm:constr type="t" for="ch" forName="pictA1"/>
            <dgm:constr type="w" for="ch" forName="pictA1" refType="h"/>
            <dgm:constr type="h" for="ch" forName="pictA1" refType="h"/>
            <dgm:constr type="l" for="ch" forName="pictB1"/>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r" for="ch" forName="pictA2" refType="w"/>
            <dgm:constr type="t" for="ch" forName="pictA2"/>
            <dgm:constr type="w" for="ch" forName="pictA2" refType="h" fact="0.608"/>
            <dgm:constr type="h" for="ch" forName="pictA2" refType="h" fact="0.608"/>
            <dgm:constr type="r" for="ch" forName="pictB2" refType="w"/>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r" for="ch" forName="pictA3" refType="w"/>
            <dgm:constr type="b" for="ch" forName="pictA3" refType="h"/>
            <dgm:constr type="w" for="ch" forName="pictA3" refType="h" fact="0.371"/>
            <dgm:constr type="h" for="ch" forName="pictA3" refType="h" fact="0.371"/>
            <dgm:constr type="r" for="ch" forName="pictB3" refType="w"/>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l" for="ch" forName="pictA4" refType="l" refFor="ch" refForName="space2"/>
            <dgm:constr type="b" for="ch" forName="pictA4" refType="h"/>
            <dgm:constr type="w" for="ch" forName="pictA4" refType="h" fact="0.216"/>
            <dgm:constr type="h" for="ch" forName="pictA4" refType="h" fact="0.216"/>
            <dgm:constr type="l" for="ch" forName="pictB4" refType="l"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l" for="ch" forName="pictA5" refType="l" refFor="ch" refForName="space2"/>
            <dgm:constr type="t" for="ch" forName="pictA5" refType="h" fact="0.629"/>
            <dgm:constr type="w" for="ch" forName="pictA5" refType="h" fact="0.216"/>
            <dgm:constr type="h" for="ch" forName="pictA5" refType="h" fact="0.133"/>
            <dgm:constr type="l" for="ch" forName="pictB5" refType="l"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if>
        <dgm:else name="Name5">
          <dgm:constrLst>
            <dgm:constr type="userD"/>
            <dgm:constr type="w" for="ch" forName="space1" refType="h"/>
            <dgm:constr type="h" for="ch" forName="space1" refType="h"/>
            <dgm:constr type="l" for="ch" forName="space2"/>
            <dgm:constr type="w" for="ch" forName="space2" refType="h" fact="0.608"/>
            <dgm:constr type="r" for="ch" forName="pictA1" refType="w"/>
            <dgm:constr type="t" for="ch" forName="pictA1"/>
            <dgm:constr type="w" for="ch" forName="pictA1" refType="h"/>
            <dgm:constr type="h" for="ch" forName="pictA1" refType="h"/>
            <dgm:constr type="r" for="ch" forName="pictB1" refType="w"/>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l" for="ch" forName="pictA2"/>
            <dgm:constr type="t" for="ch" forName="pictA2"/>
            <dgm:constr type="w" for="ch" forName="pictA2" refType="h" fact="0.608"/>
            <dgm:constr type="h" for="ch" forName="pictA2" refType="h" fact="0.608"/>
            <dgm:constr type="l" for="ch" forName="pictB2"/>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l" for="ch" forName="pictA3"/>
            <dgm:constr type="b" for="ch" forName="pictA3" refType="h"/>
            <dgm:constr type="w" for="ch" forName="pictA3" refType="h" fact="0.371"/>
            <dgm:constr type="h" for="ch" forName="pictA3" refType="h" fact="0.371"/>
            <dgm:constr type="l" for="ch" forName="pictB3"/>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r" for="ch" forName="pictA4" refType="r" refFor="ch" refForName="space2"/>
            <dgm:constr type="b" for="ch" forName="pictA4" refType="h"/>
            <dgm:constr type="w" for="ch" forName="pictA4" refType="h" fact="0.216"/>
            <dgm:constr type="h" for="ch" forName="pictA4" refType="h" fact="0.216"/>
            <dgm:constr type="r" for="ch" forName="pictB4" refType="r"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r" for="ch" forName="pictA5" refType="r" refFor="ch" refForName="space2"/>
            <dgm:constr type="t" for="ch" forName="pictA5" refType="h" fact="0.629"/>
            <dgm:constr type="w" for="ch" forName="pictA5" refType="h" fact="0.216"/>
            <dgm:constr type="h" for="ch" forName="pictA5" refType="h" fact="0.133"/>
            <dgm:constr type="r" for="ch" forName="pictB5" refType="r"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else>
      </dgm:choose>
      <dgm:layoutNode name="space1">
        <dgm:alg type="sp"/>
        <dgm:shape xmlns:r="http://schemas.openxmlformats.org/officeDocument/2006/relationships" r:blip="">
          <dgm:adjLst/>
        </dgm:shape>
      </dgm:layoutNode>
      <dgm:layoutNode name="space2">
        <dgm:alg type="sp"/>
        <dgm:shape xmlns:r="http://schemas.openxmlformats.org/officeDocument/2006/relationships" r:blip="">
          <dgm:adjLst/>
        </dgm:shape>
      </dgm:layoutNode>
      <dgm:choose name="Name6">
        <dgm:if name="Name7" axis="ch" ptType="node" func="cnt" op="gte" val="1">
          <dgm:forEach name="Name8" axis="ch" ptType="sibTrans" hideLastTrans="0" cnt="1">
            <dgm:layoutNode name="pictA1">
              <dgm:alg type="sp"/>
              <dgm:shape xmlns:r="http://schemas.openxmlformats.org/officeDocument/2006/relationships" r:blip="">
                <dgm:adjLst/>
              </dgm:shape>
              <dgm:presOf/>
              <dgm:forEach name="Name9" ref="imageRepeat"/>
            </dgm:layoutNode>
            <dgm:layoutNode name="oneDotPict">
              <dgm:alg type="composite"/>
              <dgm:shape xmlns:r="http://schemas.openxmlformats.org/officeDocument/2006/relationships" r:blip="">
                <dgm:adjLst/>
              </dgm:shape>
              <dgm:presOf/>
              <dgm:constrLst>
                <dgm:constr type="userD"/>
                <dgm:constr type="w" for="ch" forName="dotPict_11" refType="userD"/>
                <dgm:constr type="h" for="ch" forName="dotPict_11" refType="userD"/>
              </dgm:constrLst>
              <dgm:layoutNode name="dotPict_11" styleLbl="solidFgAcc1">
                <dgm:alg type="sp"/>
                <dgm:shape xmlns:r="http://schemas.openxmlformats.org/officeDocument/2006/relationships" type="ellipse" r:blip="">
                  <dgm:adjLst/>
                </dgm:shape>
                <dgm:presOf/>
              </dgm:layoutNode>
            </dgm:layoutNode>
          </dgm:forEach>
        </dgm:if>
        <dgm:else name="Name10">
          <dgm:layoutNode name="pictB1" styleLbl="alignNode1">
            <dgm:alg type="sp"/>
            <dgm:shape xmlns:r="http://schemas.openxmlformats.org/officeDocument/2006/relationships" type="rect" r:blip="">
              <dgm:adjLst/>
            </dgm:shape>
            <dgm:presOf/>
          </dgm:layoutNode>
        </dgm:else>
      </dgm:choose>
      <dgm:choose name="Name11">
        <dgm:if name="Name12" axis="ch" ptType="node" func="cnt" op="gte" val="2">
          <dgm:forEach name="Name13" axis="ch" ptType="sibTrans" hideLastTrans="0" st="2" cnt="1">
            <dgm:layoutNode name="pictA2">
              <dgm:alg type="sp"/>
              <dgm:shape xmlns:r="http://schemas.openxmlformats.org/officeDocument/2006/relationships" r:blip="">
                <dgm:adjLst/>
              </dgm:shape>
              <dgm:presOf/>
              <dgm:forEach name="Name14" ref="imageRepeat"/>
            </dgm:layoutNode>
            <dgm:layoutNode name="twoDotsPict">
              <dgm:alg type="composite"/>
              <dgm:shape xmlns:r="http://schemas.openxmlformats.org/officeDocument/2006/relationships" r:blip="">
                <dgm:adjLst/>
              </dgm:shape>
              <dgm:presOf/>
              <dgm:constrLst>
                <dgm:constr type="userD"/>
                <dgm:constr type="w" for="ch" forName="dotPict_21" refType="userD"/>
                <dgm:constr type="h" for="ch" forName="dotPict_21" refType="userD"/>
                <dgm:constr type="l" for="ch" forName="dotPict_22" refType="userD" fact="1.5"/>
                <dgm:constr type="w" for="ch" forName="dotPict_22" refType="userD"/>
                <dgm:constr type="h" for="ch" forName="dotPict_22" refType="userD"/>
              </dgm:constrLst>
              <dgm:layoutNode name="dotPict_21" styleLbl="solidFgAcc1">
                <dgm:alg type="sp"/>
                <dgm:shape xmlns:r="http://schemas.openxmlformats.org/officeDocument/2006/relationships" type="ellipse" r:blip="">
                  <dgm:adjLst/>
                </dgm:shape>
                <dgm:presOf/>
              </dgm:layoutNode>
              <dgm:layoutNode name="dotPict_22" styleLbl="solidFgAcc1">
                <dgm:alg type="sp"/>
                <dgm:shape xmlns:r="http://schemas.openxmlformats.org/officeDocument/2006/relationships" type="ellipse" r:blip="">
                  <dgm:adjLst/>
                </dgm:shape>
                <dgm:presOf/>
              </dgm:layoutNode>
            </dgm:layoutNode>
          </dgm:forEach>
        </dgm:if>
        <dgm:else name="Name15">
          <dgm:layoutNode name="pictB2" styleLbl="alignNode1">
            <dgm:alg type="sp"/>
            <dgm:shape xmlns:r="http://schemas.openxmlformats.org/officeDocument/2006/relationships" type="rect" r:blip="">
              <dgm:adjLst/>
            </dgm:shape>
            <dgm:presOf/>
          </dgm:layoutNode>
        </dgm:else>
      </dgm:choose>
      <dgm:choose name="Name16">
        <dgm:if name="Name17" axis="ch" ptType="node" func="cnt" op="gte" val="3">
          <dgm:forEach name="Name18" axis="ch" ptType="sibTrans" hideLastTrans="0" st="3" cnt="1">
            <dgm:layoutNode name="pictA3">
              <dgm:alg type="sp"/>
              <dgm:shape xmlns:r="http://schemas.openxmlformats.org/officeDocument/2006/relationships" r:blip="">
                <dgm:adjLst/>
              </dgm:shape>
              <dgm:presOf/>
              <dgm:forEach name="Name19" ref="imageRepeat"/>
            </dgm:layoutNode>
            <dgm:layoutNode name="threeDotsPict">
              <dgm:alg type="composite"/>
              <dgm:shape xmlns:r="http://schemas.openxmlformats.org/officeDocument/2006/relationships" r:blip="">
                <dgm:adjLst/>
              </dgm:shape>
              <dgm:presOf/>
              <dgm:constrLst>
                <dgm:constr type="userD"/>
                <dgm:constr type="l" for="ch" forName="dotPict_31"/>
                <dgm:constr type="t" for="ch" forName="dotPict_31" refType="userD" fact="2.25"/>
                <dgm:constr type="w" for="ch" forName="dotPict_31" refType="userD"/>
                <dgm:constr type="h" for="ch" forName="dotPict_31" refType="userD"/>
                <dgm:constr type="l" for="ch" forName="dotPict_32" refType="userD" fact="1.125"/>
                <dgm:constr type="t" for="ch" forName="dotPict_32" refType="userD" fact="1.125"/>
                <dgm:constr type="w" for="ch" forName="dotPict_32" refType="userD"/>
                <dgm:constr type="h" for="ch" forName="dotPict_32" refType="userD"/>
                <dgm:constr type="l" for="ch" forName="dotPict_33" refType="userD" fact="2.25"/>
                <dgm:constr type="t" for="ch" forName="dotPict_33"/>
                <dgm:constr type="w" for="ch" forName="dotPict_33" refType="userD"/>
                <dgm:constr type="h" for="ch" forName="dotPict_33" refType="userD"/>
              </dgm:constrLst>
              <dgm:layoutNode name="dotPict_31" styleLbl="solidFgAcc1">
                <dgm:alg type="sp"/>
                <dgm:shape xmlns:r="http://schemas.openxmlformats.org/officeDocument/2006/relationships" type="ellipse" r:blip="">
                  <dgm:adjLst/>
                </dgm:shape>
                <dgm:presOf/>
              </dgm:layoutNode>
              <dgm:layoutNode name="dotPict_32" styleLbl="solidFgAcc1">
                <dgm:alg type="sp"/>
                <dgm:shape xmlns:r="http://schemas.openxmlformats.org/officeDocument/2006/relationships" type="ellipse" r:blip="">
                  <dgm:adjLst/>
                </dgm:shape>
                <dgm:presOf/>
              </dgm:layoutNode>
              <dgm:layoutNode name="dotPict_33" styleLbl="solidFgAcc1">
                <dgm:alg type="sp"/>
                <dgm:shape xmlns:r="http://schemas.openxmlformats.org/officeDocument/2006/relationships" type="ellipse" r:blip="">
                  <dgm:adjLst/>
                </dgm:shape>
                <dgm:presOf/>
              </dgm:layoutNode>
            </dgm:layoutNode>
          </dgm:forEach>
        </dgm:if>
        <dgm:else name="Name20">
          <dgm:layoutNode name="pictB3" styleLbl="alignNode1">
            <dgm:alg type="sp"/>
            <dgm:shape xmlns:r="http://schemas.openxmlformats.org/officeDocument/2006/relationships" type="rect" r:blip="">
              <dgm:adjLst/>
            </dgm:shape>
            <dgm:presOf/>
          </dgm:layoutNode>
        </dgm:else>
      </dgm:choose>
      <dgm:choose name="Name21">
        <dgm:if name="Name22" axis="ch" ptType="node" func="cnt" op="gte" val="4">
          <dgm:forEach name="Name23" axis="ch" ptType="sibTrans" hideLastTrans="0" st="4" cnt="1">
            <dgm:layoutNode name="pictA4">
              <dgm:alg type="sp"/>
              <dgm:shape xmlns:r="http://schemas.openxmlformats.org/officeDocument/2006/relationships" r:blip="">
                <dgm:adjLst/>
              </dgm:shape>
              <dgm:presOf/>
              <dgm:forEach name="Name24" ref="imageRepeat"/>
            </dgm:layoutNode>
            <dgm:layoutNode name="fourDotsPict">
              <dgm:alg type="composite"/>
              <dgm:shape xmlns:r="http://schemas.openxmlformats.org/officeDocument/2006/relationships" r:blip="">
                <dgm:adjLst/>
              </dgm:shape>
              <dgm:presOf/>
              <dgm:constrLst>
                <dgm:constr type="userD"/>
                <dgm:constr type="w" for="ch" forName="dotPict_41" refType="userD"/>
                <dgm:constr type="h" for="ch" forName="dotPict_41" refType="userD"/>
                <dgm:constr type="l" for="ch" forName="dotPict_42" refType="userD" fact="1.5"/>
                <dgm:constr type="w" for="ch" forName="dotPict_42" refType="userD"/>
                <dgm:constr type="h" for="ch" forName="dotPict_42" refType="userD"/>
                <dgm:constr type="t" for="ch" forName="dotPict_43" refType="userD" fact="1.5"/>
                <dgm:constr type="w" for="ch" forName="dotPict_43" refType="userD"/>
                <dgm:constr type="h" for="ch" forName="dotPict_43" refType="userD"/>
                <dgm:constr type="l" for="ch" forName="dotPict_44" refType="userD" fact="1.5"/>
                <dgm:constr type="t" for="ch" forName="dotPict_44" refType="userD" fact="1.5"/>
                <dgm:constr type="w" for="ch" forName="dotPict_44" refType="userD"/>
                <dgm:constr type="h" for="ch" forName="dotPict_44" refType="userD"/>
              </dgm:constrLst>
              <dgm:layoutNode name="dotPict_41" styleLbl="solidFgAcc1">
                <dgm:alg type="sp"/>
                <dgm:shape xmlns:r="http://schemas.openxmlformats.org/officeDocument/2006/relationships" type="ellipse" r:blip="">
                  <dgm:adjLst/>
                </dgm:shape>
                <dgm:presOf/>
              </dgm:layoutNode>
              <dgm:layoutNode name="dotPict_42" styleLbl="solidFgAcc1">
                <dgm:alg type="sp"/>
                <dgm:shape xmlns:r="http://schemas.openxmlformats.org/officeDocument/2006/relationships" type="ellipse" r:blip="">
                  <dgm:adjLst/>
                </dgm:shape>
                <dgm:presOf/>
              </dgm:layoutNode>
              <dgm:layoutNode name="dotPict_43" styleLbl="solidFgAcc1">
                <dgm:alg type="sp"/>
                <dgm:shape xmlns:r="http://schemas.openxmlformats.org/officeDocument/2006/relationships" type="ellipse" r:blip="">
                  <dgm:adjLst/>
                </dgm:shape>
                <dgm:presOf/>
              </dgm:layoutNode>
              <dgm:layoutNode name="dotPict_44" styleLbl="solidFgAcc1">
                <dgm:alg type="sp"/>
                <dgm:shape xmlns:r="http://schemas.openxmlformats.org/officeDocument/2006/relationships" type="ellipse" r:blip="">
                  <dgm:adjLst/>
                </dgm:shape>
                <dgm:presOf/>
              </dgm:layoutNode>
            </dgm:layoutNode>
          </dgm:forEach>
        </dgm:if>
        <dgm:else name="Name25">
          <dgm:layoutNode name="pictB4" styleLbl="alignNode1">
            <dgm:alg type="sp"/>
            <dgm:shape xmlns:r="http://schemas.openxmlformats.org/officeDocument/2006/relationships" type="rect" r:blip="">
              <dgm:adjLst/>
            </dgm:shape>
            <dgm:presOf/>
          </dgm:layoutNode>
        </dgm:else>
      </dgm:choose>
      <dgm:choose name="Name26">
        <dgm:if name="Name27" axis="ch" ptType="node" func="cnt" op="gte" val="5">
          <dgm:forEach name="Name28" axis="ch" ptType="sibTrans" hideLastTrans="0" st="5" cnt="1">
            <dgm:layoutNode name="pictA5">
              <dgm:alg type="sp"/>
              <dgm:shape xmlns:r="http://schemas.openxmlformats.org/officeDocument/2006/relationships" r:blip="">
                <dgm:adjLst/>
              </dgm:shape>
              <dgm:presOf/>
              <dgm:forEach name="Name29" ref="imageRepeat"/>
            </dgm:layoutNode>
            <dgm:layoutNode name="fiveDotsPict">
              <dgm:alg type="composite"/>
              <dgm:shape xmlns:r="http://schemas.openxmlformats.org/officeDocument/2006/relationships" r:blip="">
                <dgm:adjLst/>
              </dgm:shape>
              <dgm:presOf/>
              <dgm:constrLst>
                <dgm:constr type="userD"/>
                <dgm:constr type="l" for="ch" forName="dotPict_51"/>
                <dgm:constr type="t" for="ch" forName="dotPict_51" refType="userD" fact="2.25"/>
                <dgm:constr type="w" for="ch" forName="dotPict_51" refType="userD"/>
                <dgm:constr type="h" for="ch" forName="dotPict_51" refType="userD"/>
                <dgm:constr type="l" for="ch" forName="dotPict_52" refType="userD" fact="1.125"/>
                <dgm:constr type="t" for="ch" forName="dotPict_52" refType="userD" fact="1.125"/>
                <dgm:constr type="w" for="ch" forName="dotPict_52" refType="userD"/>
                <dgm:constr type="h" for="ch" forName="dotPict_52" refType="userD"/>
                <dgm:constr type="l" for="ch" forName="dotPict_53" refType="userD" fact="2.25"/>
                <dgm:constr type="t" for="ch" forName="dotPict_53"/>
                <dgm:constr type="w" for="ch" forName="dotPict_53" refType="userD"/>
                <dgm:constr type="h" for="ch" forName="dotPict_53" refType="userD"/>
                <dgm:constr type="l" for="ch" forName="dotPict_54"/>
                <dgm:constr type="t" for="ch" forName="dotPict_54"/>
                <dgm:constr type="w" for="ch" forName="dotPict_54" refType="userD"/>
                <dgm:constr type="h" for="ch" forName="dotPict_54" refType="userD"/>
                <dgm:constr type="l" for="ch" forName="dotPict_55" refType="userD" fact="2.25"/>
                <dgm:constr type="t" for="ch" forName="dotPict_55" refType="userD" fact="2.25"/>
                <dgm:constr type="w" for="ch" forName="dotPict_55" refType="userD"/>
                <dgm:constr type="h" for="ch" forName="dotPict_55" refType="userD"/>
              </dgm:constrLst>
              <dgm:layoutNode name="dotPict_51" styleLbl="solidFgAcc1">
                <dgm:alg type="sp"/>
                <dgm:shape xmlns:r="http://schemas.openxmlformats.org/officeDocument/2006/relationships" type="ellipse" r:blip="">
                  <dgm:adjLst/>
                </dgm:shape>
                <dgm:presOf/>
              </dgm:layoutNode>
              <dgm:layoutNode name="dotPict_52" styleLbl="solidFgAcc1">
                <dgm:alg type="sp"/>
                <dgm:shape xmlns:r="http://schemas.openxmlformats.org/officeDocument/2006/relationships" type="ellipse" r:blip="">
                  <dgm:adjLst/>
                </dgm:shape>
                <dgm:presOf/>
              </dgm:layoutNode>
              <dgm:layoutNode name="dotPict_53" styleLbl="solidFgAcc1">
                <dgm:alg type="sp"/>
                <dgm:shape xmlns:r="http://schemas.openxmlformats.org/officeDocument/2006/relationships" type="ellipse" r:blip="">
                  <dgm:adjLst/>
                </dgm:shape>
                <dgm:presOf/>
              </dgm:layoutNode>
              <dgm:layoutNode name="dotPict_54" styleLbl="solidFgAcc1">
                <dgm:alg type="sp"/>
                <dgm:shape xmlns:r="http://schemas.openxmlformats.org/officeDocument/2006/relationships" type="ellipse" r:blip="">
                  <dgm:adjLst/>
                </dgm:shape>
                <dgm:presOf/>
              </dgm:layoutNode>
              <dgm:layoutNode name="dotPict_55" styleLbl="solidFgAcc1">
                <dgm:alg type="sp"/>
                <dgm:shape xmlns:r="http://schemas.openxmlformats.org/officeDocument/2006/relationships" type="ellipse" r:blip="">
                  <dgm:adjLst/>
                </dgm:shape>
                <dgm:presOf/>
              </dgm:layoutNode>
            </dgm:layoutNode>
          </dgm:forEach>
        </dgm:if>
        <dgm:else name="Name30">
          <dgm:layoutNode name="pictB5" styleLbl="alignNode1">
            <dgm:alg type="sp"/>
            <dgm:shape xmlns:r="http://schemas.openxmlformats.org/officeDocument/2006/relationships" type="rect" r:blip="">
              <dgm:adjLst/>
            </dgm:shape>
            <dgm:presOf/>
          </dgm:layoutNode>
        </dgm:else>
      </dgm:choose>
    </dgm:layoutNode>
    <dgm:layoutNode name="txLine">
      <dgm:choose name="Name31">
        <dgm:if name="Name32" func="var" arg="dir" op="equ" val="norm">
          <dgm:alg type="lin">
            <dgm:param type="horzAlign" val="r"/>
          </dgm:alg>
        </dgm:if>
        <dgm:else name="Name33">
          <dgm:alg type="lin">
            <dgm:param type="horzAlign" val="l"/>
            <dgm:param type="linDir" val="fromR"/>
          </dgm:alg>
        </dgm:else>
      </dgm:choose>
      <dgm:constrLst>
        <dgm:constr type="primFontSz" for="ch" ptType="node" op="equ" val="65"/>
        <dgm:constr type="w" for="ch" ptType="node" refType="primFontSz" refFor="ch" refPtType="node" fact="0.5"/>
        <dgm:constr type="h" for="ch" ptType="node" refType="h"/>
      </dgm:constrLst>
      <dgm:ruleLst>
        <dgm:rule type="primFontSz" for="ch" ptType="node" val="5" fact="NaN" max="NaN"/>
      </dgm:ruleLst>
      <dgm:forEach name="Name34" axis="ch" ptType="node">
        <dgm:choose name="Name35">
          <dgm:if name="Name36" axis="self" ptType="node" func="pos" op="equ" val="1">
            <dgm:layoutNode name="oneDotTx">
              <dgm:alg type="composite"/>
              <dgm:shape xmlns:r="http://schemas.openxmlformats.org/officeDocument/2006/relationships" r:blip="">
                <dgm:adjLst/>
              </dgm:shape>
              <dgm:presOf/>
              <dgm:constrLst>
                <dgm:constr type="userD"/>
                <dgm:constr type="w" for="ch" forName="dotTx_11" refType="userD"/>
                <dgm:constr type="h" for="ch" forName="dotTx_11" refType="userD"/>
              </dgm:constrLst>
              <dgm:layoutNode name="dotTx_11" styleLbl="solidFgAcc1">
                <dgm:alg type="sp"/>
                <dgm:shape xmlns:r="http://schemas.openxmlformats.org/officeDocument/2006/relationships" type="ellipse" r:blip="">
                  <dgm:adjLst/>
                </dgm:shape>
                <dgm:presOf/>
              </dgm:layoutNode>
            </dgm:layoutNode>
            <dgm:layoutNode name="Name37"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38" axis="self" ptType="node" func="pos" op="equ" val="2">
            <dgm:layoutNode name="twoDotsTx">
              <dgm:alg type="composite"/>
              <dgm:shape xmlns:r="http://schemas.openxmlformats.org/officeDocument/2006/relationships" r:blip="">
                <dgm:adjLst/>
              </dgm:shape>
              <dgm:presOf/>
              <dgm:constrLst>
                <dgm:constr type="userD"/>
                <dgm:constr type="w" for="ch" forName="dotTx_21" refType="userD"/>
                <dgm:constr type="h" for="ch" forName="dotTx_21" refType="userD"/>
                <dgm:constr type="l" for="ch" forName="dotTx_22" refType="userD" fact="1.5"/>
                <dgm:constr type="w" for="ch" forName="dotTx_22" refType="userD"/>
                <dgm:constr type="h" for="ch" forName="dotTx_22" refType="userD"/>
              </dgm:constrLst>
              <dgm:layoutNode name="dotTx_21" styleLbl="solidFgAcc1">
                <dgm:alg type="sp"/>
                <dgm:shape xmlns:r="http://schemas.openxmlformats.org/officeDocument/2006/relationships" type="ellipse" r:blip="">
                  <dgm:adjLst/>
                </dgm:shape>
                <dgm:presOf/>
              </dgm:layoutNode>
              <dgm:layoutNode name="dotTx_22" styleLbl="solidFgAcc1">
                <dgm:alg type="sp"/>
                <dgm:shape xmlns:r="http://schemas.openxmlformats.org/officeDocument/2006/relationships" type="ellipse" r:blip="">
                  <dgm:adjLst/>
                </dgm:shape>
                <dgm:presOf/>
              </dgm:layoutNode>
            </dgm:layoutNode>
            <dgm:layoutNode name="Name39"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0" axis="self" ptType="node" func="pos" op="equ" val="3">
            <dgm:layoutNode name="threeDotsTx">
              <dgm:alg type="composite"/>
              <dgm:shape xmlns:r="http://schemas.openxmlformats.org/officeDocument/2006/relationships" r:blip="">
                <dgm:adjLst/>
              </dgm:shape>
              <dgm:presOf/>
              <dgm:constrLst>
                <dgm:constr type="userD"/>
                <dgm:constr type="l" for="ch" forName="dotTx_31"/>
                <dgm:constr type="t" for="ch" forName="dotTx_31" refType="userD" fact="2.25"/>
                <dgm:constr type="w" for="ch" forName="dotTx_31" refType="userD"/>
                <dgm:constr type="h" for="ch" forName="dotTx_31" refType="userD"/>
                <dgm:constr type="l" for="ch" forName="dotTx_32" refType="userD" fact="1.125"/>
                <dgm:constr type="t" for="ch" forName="dotTx_32" refType="userD" fact="1.125"/>
                <dgm:constr type="w" for="ch" forName="dotTx_32" refType="userD"/>
                <dgm:constr type="h" for="ch" forName="dotTx_32" refType="userD"/>
                <dgm:constr type="l" for="ch" forName="dotTx_33" refType="userD" fact="2.25"/>
                <dgm:constr type="t" for="ch" forName="dotTx_33"/>
                <dgm:constr type="w" for="ch" forName="dotTx_33" refType="userD"/>
                <dgm:constr type="h" for="ch" forName="dotTx_33" refType="userD"/>
              </dgm:constrLst>
              <dgm:layoutNode name="dotTx_31" styleLbl="solidFgAcc1">
                <dgm:alg type="sp"/>
                <dgm:shape xmlns:r="http://schemas.openxmlformats.org/officeDocument/2006/relationships" type="ellipse" r:blip="">
                  <dgm:adjLst/>
                </dgm:shape>
                <dgm:presOf/>
              </dgm:layoutNode>
              <dgm:layoutNode name="dotTx_32" styleLbl="solidFgAcc1">
                <dgm:alg type="sp"/>
                <dgm:shape xmlns:r="http://schemas.openxmlformats.org/officeDocument/2006/relationships" type="ellipse" r:blip="">
                  <dgm:adjLst/>
                </dgm:shape>
                <dgm:presOf/>
              </dgm:layoutNode>
              <dgm:layoutNode name="dotTx_33" styleLbl="solidFgAcc1">
                <dgm:alg type="sp"/>
                <dgm:shape xmlns:r="http://schemas.openxmlformats.org/officeDocument/2006/relationships" type="ellipse" r:blip="">
                  <dgm:adjLst/>
                </dgm:shape>
                <dgm:presOf/>
              </dgm:layoutNode>
            </dgm:layoutNode>
            <dgm:layoutNode name="Name41"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2" axis="self" ptType="node" func="pos" op="equ" val="4">
            <dgm:layoutNode name="fourDotsTx">
              <dgm:alg type="composite"/>
              <dgm:shape xmlns:r="http://schemas.openxmlformats.org/officeDocument/2006/relationships" r:blip="">
                <dgm:adjLst/>
              </dgm:shape>
              <dgm:presOf/>
              <dgm:constrLst>
                <dgm:constr type="userD"/>
                <dgm:constr type="w" for="ch" forName="dotTx_41" refType="userD"/>
                <dgm:constr type="h" for="ch" forName="dotTx_41" refType="userD"/>
                <dgm:constr type="l" for="ch" forName="dotTx_42" refType="userD" fact="1.5"/>
                <dgm:constr type="w" for="ch" forName="dotTx_42" refType="userD"/>
                <dgm:constr type="h" for="ch" forName="dotTx_42" refType="userD"/>
                <dgm:constr type="t" for="ch" forName="dotTx_43" refType="userD" fact="1.5"/>
                <dgm:constr type="w" for="ch" forName="dotTx_43" refType="userD"/>
                <dgm:constr type="h" for="ch" forName="dotTx_43" refType="userD"/>
                <dgm:constr type="l" for="ch" forName="dotTx_44" refType="userD" fact="1.5"/>
                <dgm:constr type="t" for="ch" forName="dotTx_44" refType="userD" fact="1.5"/>
                <dgm:constr type="w" for="ch" forName="dotTx_44" refType="userD"/>
                <dgm:constr type="h" for="ch" forName="dotTx_44" refType="userD"/>
              </dgm:constrLst>
              <dgm:layoutNode name="dotTx_41" styleLbl="solidFgAcc1">
                <dgm:alg type="sp"/>
                <dgm:shape xmlns:r="http://schemas.openxmlformats.org/officeDocument/2006/relationships" type="ellipse" r:blip="">
                  <dgm:adjLst/>
                </dgm:shape>
                <dgm:presOf/>
              </dgm:layoutNode>
              <dgm:layoutNode name="dotTx_42" styleLbl="solidFgAcc1">
                <dgm:alg type="sp"/>
                <dgm:shape xmlns:r="http://schemas.openxmlformats.org/officeDocument/2006/relationships" type="ellipse" r:blip="">
                  <dgm:adjLst/>
                </dgm:shape>
                <dgm:presOf/>
              </dgm:layoutNode>
              <dgm:layoutNode name="dotTx_43" styleLbl="solidFgAcc1">
                <dgm:alg type="sp"/>
                <dgm:shape xmlns:r="http://schemas.openxmlformats.org/officeDocument/2006/relationships" type="ellipse" r:blip="">
                  <dgm:adjLst/>
                </dgm:shape>
                <dgm:presOf/>
              </dgm:layoutNode>
              <dgm:layoutNode name="dotTx_44" styleLbl="solidFgAcc1">
                <dgm:alg type="sp"/>
                <dgm:shape xmlns:r="http://schemas.openxmlformats.org/officeDocument/2006/relationships" type="ellipse" r:blip="">
                  <dgm:adjLst/>
                </dgm:shape>
                <dgm:presOf/>
              </dgm:layoutNode>
            </dgm:layoutNode>
            <dgm:layoutNode name="Name43"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4" axis="self" ptType="node" func="pos" op="equ" val="5">
            <dgm:layoutNode name="fiveDotsTx">
              <dgm:alg type="composite"/>
              <dgm:shape xmlns:r="http://schemas.openxmlformats.org/officeDocument/2006/relationships" r:blip="">
                <dgm:adjLst/>
              </dgm:shape>
              <dgm:presOf/>
              <dgm:constrLst>
                <dgm:constr type="userD"/>
                <dgm:constr type="l" for="ch" forName="dotTx_51"/>
                <dgm:constr type="t" for="ch" forName="dotTx_51" refType="userD" fact="2.25"/>
                <dgm:constr type="w" for="ch" forName="dotTx_51" refType="userD"/>
                <dgm:constr type="h" for="ch" forName="dotTx_51" refType="userD"/>
                <dgm:constr type="l" for="ch" forName="dotTx_52" refType="userD" fact="1.125"/>
                <dgm:constr type="t" for="ch" forName="dotTx_52" refType="userD" fact="1.125"/>
                <dgm:constr type="w" for="ch" forName="dotTx_52" refType="userD"/>
                <dgm:constr type="h" for="ch" forName="dotTx_52" refType="userD"/>
                <dgm:constr type="l" for="ch" forName="dotTx_53" refType="userD" fact="2.25"/>
                <dgm:constr type="t" for="ch" forName="dotTx_53"/>
                <dgm:constr type="w" for="ch" forName="dotTx_53" refType="userD"/>
                <dgm:constr type="h" for="ch" forName="dotTx_53" refType="userD"/>
                <dgm:constr type="l" for="ch" forName="dotTx_54"/>
                <dgm:constr type="t" for="ch" forName="dotTx_54"/>
                <dgm:constr type="w" for="ch" forName="dotTx_54" refType="userD"/>
                <dgm:constr type="h" for="ch" forName="dotTx_54" refType="userD"/>
                <dgm:constr type="l" for="ch" forName="dotTx_55" refType="userD" fact="2.25"/>
                <dgm:constr type="t" for="ch" forName="dotTx_55" refType="userD" fact="2.25"/>
                <dgm:constr type="w" for="ch" forName="dotTx_55" refType="userD"/>
                <dgm:constr type="h" for="ch" forName="dotTx_55" refType="userD"/>
              </dgm:constrLst>
              <dgm:layoutNode name="dotTx_51" styleLbl="solidFgAcc1">
                <dgm:alg type="sp"/>
                <dgm:shape xmlns:r="http://schemas.openxmlformats.org/officeDocument/2006/relationships" type="ellipse" r:blip="">
                  <dgm:adjLst/>
                </dgm:shape>
                <dgm:presOf/>
              </dgm:layoutNode>
              <dgm:layoutNode name="dotTx_52" styleLbl="solidFgAcc1">
                <dgm:alg type="sp"/>
                <dgm:shape xmlns:r="http://schemas.openxmlformats.org/officeDocument/2006/relationships" type="ellipse" r:blip="">
                  <dgm:adjLst/>
                </dgm:shape>
                <dgm:presOf/>
              </dgm:layoutNode>
              <dgm:layoutNode name="dotTx_53" styleLbl="solidFgAcc1">
                <dgm:alg type="sp"/>
                <dgm:shape xmlns:r="http://schemas.openxmlformats.org/officeDocument/2006/relationships" type="ellipse" r:blip="">
                  <dgm:adjLst/>
                </dgm:shape>
                <dgm:presOf/>
              </dgm:layoutNode>
              <dgm:layoutNode name="dotTx_54" styleLbl="solidFgAcc1">
                <dgm:alg type="sp"/>
                <dgm:shape xmlns:r="http://schemas.openxmlformats.org/officeDocument/2006/relationships" type="ellipse" r:blip="">
                  <dgm:adjLst/>
                </dgm:shape>
                <dgm:presOf/>
              </dgm:layoutNode>
              <dgm:layoutNode name="dotTx_55" styleLbl="solidFgAcc1">
                <dgm:alg type="sp"/>
                <dgm:shape xmlns:r="http://schemas.openxmlformats.org/officeDocument/2006/relationships" type="ellipse" r:blip="">
                  <dgm:adjLst/>
                </dgm:shape>
                <dgm:presOf/>
              </dgm:layoutNode>
            </dgm:layoutNode>
            <dgm:layoutNode name="Name45"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else name="Name46"/>
        </dgm:choos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9/3/layout/SpiralPicture">
  <dgm:title val=""/>
  <dgm:desc val=""/>
  <dgm:catLst>
    <dgm:cat type="picture" pri="4000"/>
    <dgm:cat type="pictureconvert" pri="4000"/>
  </dgm:catLst>
  <dgm:sampData>
    <dgm:dataModel>
      <dgm:ptLst>
        <dgm:pt modelId="0" type="doc"/>
        <dgm:pt modelId="1"/>
        <dgm:pt modelId="2"/>
        <dgm:pt modelId="3"/>
        <dgm:pt modelId="4"/>
        <dgm:pt modelId="5"/>
      </dgm:ptLst>
      <dgm:cxnLst>
        <dgm:cxn modelId="11" srcId="0" destId="1" srcOrd="0" destOrd="0"/>
        <dgm:cxn modelId="12" srcId="0" destId="2" srcOrd="0" destOrd="0"/>
        <dgm:cxn modelId="13" srcId="0" destId="3" srcOrd="0" destOrd="0"/>
        <dgm:cxn modelId="14" srcId="0" destId="4" srcOrd="0" destOrd="0"/>
        <dgm:cxn modelId="15" srcId="0" destId="5" srcOrd="0" destOrd="0"/>
      </dgm:cxnLst>
      <dgm:bg/>
      <dgm:whole/>
    </dgm:dataModel>
  </dgm:sampData>
  <dgm:styleData useDef="1">
    <dgm:dataModel>
      <dgm:ptLst/>
      <dgm:bg/>
      <dgm:whole/>
    </dgm:dataModel>
  </dgm:styleData>
  <dgm:clrData useDef="1">
    <dgm:dataModel>
      <dgm:ptLst/>
      <dgm:bg/>
      <dgm:whole/>
    </dgm:dataModel>
  </dgm:clrData>
  <dgm:layoutNode name="Name0">
    <dgm:varLst>
      <dgm:chMax val="5"/>
      <dgm:dir/>
    </dgm:varLst>
    <dgm:alg type="composite">
      <dgm:param type="ar" val="1.515"/>
    </dgm:alg>
    <dgm:shape xmlns:r="http://schemas.openxmlformats.org/officeDocument/2006/relationships" r:blip="">
      <dgm:adjLst/>
    </dgm:shape>
    <dgm:constrLst>
      <dgm:constr type="w" for="ch" forName="picts" refType="w"/>
      <dgm:constr type="h" for="ch" forName="picts" refType="h" fact="0.93"/>
      <dgm:constr type="b" for="ch" forName="txLine" refType="h"/>
      <dgm:constr type="w" for="ch" forName="txLine" refType="w"/>
      <dgm:constr type="h" for="ch" forName="txLine" refType="h" fact="0.07"/>
      <dgm:constr type="userD" for="des" refType="h" fact="0.016"/>
    </dgm:constrLst>
    <dgm:forEach name="Name1" axis="self" ptType="parTrans">
      <dgm:forEach name="Name2" axis="self" ptType="sibTrans" st="2">
        <dgm:forEach name="imageRepeat" axis="self">
          <dgm:layoutNode name="imageRepeatNode" styleLbl="alignNode1">
            <dgm:alg type="sp"/>
            <dgm:shape xmlns:r="http://schemas.openxmlformats.org/officeDocument/2006/relationships" type="rect" r:blip="" blipPhldr="1">
              <dgm:adjLst/>
            </dgm:shape>
            <dgm:presOf axis="self"/>
          </dgm:layoutNode>
        </dgm:forEach>
      </dgm:forEach>
    </dgm:forEach>
    <dgm:layoutNode name="picts">
      <dgm:alg type="composite"/>
      <dgm:shape xmlns:r="http://schemas.openxmlformats.org/officeDocument/2006/relationships" r:blip="">
        <dgm:adjLst/>
      </dgm:shape>
      <dgm:choose name="Name3">
        <dgm:if name="Name4" func="var" arg="dir" op="equ" val="norm">
          <dgm:constrLst>
            <dgm:constr type="userD"/>
            <dgm:constr type="w" for="ch" forName="space1" refType="h"/>
            <dgm:constr type="h" for="ch" forName="space1" refType="h"/>
            <dgm:constr type="r" for="ch" forName="space2" refType="w"/>
            <dgm:constr type="w" for="ch" forName="space2" refType="h" fact="0.608"/>
            <dgm:constr type="l" for="ch" forName="pictA1"/>
            <dgm:constr type="t" for="ch" forName="pictA1"/>
            <dgm:constr type="w" for="ch" forName="pictA1" refType="h"/>
            <dgm:constr type="h" for="ch" forName="pictA1" refType="h"/>
            <dgm:constr type="l" for="ch" forName="pictB1"/>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r" for="ch" forName="pictA2" refType="w"/>
            <dgm:constr type="t" for="ch" forName="pictA2"/>
            <dgm:constr type="w" for="ch" forName="pictA2" refType="h" fact="0.608"/>
            <dgm:constr type="h" for="ch" forName="pictA2" refType="h" fact="0.608"/>
            <dgm:constr type="r" for="ch" forName="pictB2" refType="w"/>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r" for="ch" forName="pictA3" refType="w"/>
            <dgm:constr type="b" for="ch" forName="pictA3" refType="h"/>
            <dgm:constr type="w" for="ch" forName="pictA3" refType="h" fact="0.371"/>
            <dgm:constr type="h" for="ch" forName="pictA3" refType="h" fact="0.371"/>
            <dgm:constr type="r" for="ch" forName="pictB3" refType="w"/>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l" for="ch" forName="pictA4" refType="l" refFor="ch" refForName="space2"/>
            <dgm:constr type="b" for="ch" forName="pictA4" refType="h"/>
            <dgm:constr type="w" for="ch" forName="pictA4" refType="h" fact="0.216"/>
            <dgm:constr type="h" for="ch" forName="pictA4" refType="h" fact="0.216"/>
            <dgm:constr type="l" for="ch" forName="pictB4" refType="l"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l" for="ch" forName="pictA5" refType="l" refFor="ch" refForName="space2"/>
            <dgm:constr type="t" for="ch" forName="pictA5" refType="h" fact="0.629"/>
            <dgm:constr type="w" for="ch" forName="pictA5" refType="h" fact="0.216"/>
            <dgm:constr type="h" for="ch" forName="pictA5" refType="h" fact="0.133"/>
            <dgm:constr type="l" for="ch" forName="pictB5" refType="l"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if>
        <dgm:else name="Name5">
          <dgm:constrLst>
            <dgm:constr type="userD"/>
            <dgm:constr type="w" for="ch" forName="space1" refType="h"/>
            <dgm:constr type="h" for="ch" forName="space1" refType="h"/>
            <dgm:constr type="l" for="ch" forName="space2"/>
            <dgm:constr type="w" for="ch" forName="space2" refType="h" fact="0.608"/>
            <dgm:constr type="r" for="ch" forName="pictA1" refType="w"/>
            <dgm:constr type="t" for="ch" forName="pictA1"/>
            <dgm:constr type="w" for="ch" forName="pictA1" refType="h"/>
            <dgm:constr type="h" for="ch" forName="pictA1" refType="h"/>
            <dgm:constr type="r" for="ch" forName="pictB1" refType="w"/>
            <dgm:constr type="t" for="ch" forName="pictB1"/>
            <dgm:constr type="w" for="ch" forName="pictB1" refType="h"/>
            <dgm:constr type="h" for="ch" forName="pictB1" refType="h"/>
            <dgm:constr type="r" for="ch" forName="oneDotPict" refType="r" refFor="ch" refForName="pictA1"/>
            <dgm:constr type="b" for="ch" forName="oneDotPict" refType="b" refFor="ch" refForName="pictA1"/>
            <dgm:constr type="rOff" for="ch" forName="oneDotPict" refType="userD" fact="-1"/>
            <dgm:constr type="bOff" for="ch" forName="oneDotPict" refType="userD" fact="-1"/>
            <dgm:constr type="w" for="ch" forName="oneDotPict" refType="userD"/>
            <dgm:constr type="h" for="ch" forName="oneDotPict" refType="userD"/>
            <dgm:constr type="l" for="ch" forName="pictA2"/>
            <dgm:constr type="t" for="ch" forName="pictA2"/>
            <dgm:constr type="w" for="ch" forName="pictA2" refType="h" fact="0.608"/>
            <dgm:constr type="h" for="ch" forName="pictA2" refType="h" fact="0.608"/>
            <dgm:constr type="l" for="ch" forName="pictB2"/>
            <dgm:constr type="t" for="ch" forName="pictB2"/>
            <dgm:constr type="w" for="ch" forName="pictB2" refType="h" fact="0.608"/>
            <dgm:constr type="h" for="ch" forName="pictB2" refType="h" fact="0.608"/>
            <dgm:constr type="r" for="ch" forName="twoDotsPict" refType="r" refFor="ch" refForName="pictA2"/>
            <dgm:constr type="b" for="ch" forName="twoDotsPict" refType="b" refFor="ch" refForName="pictA2"/>
            <dgm:constr type="rOff" for="ch" forName="twoDotsPict" refType="userD" fact="-1"/>
            <dgm:constr type="bOff" for="ch" forName="twoDotsPict" refType="userD" fact="-1"/>
            <dgm:constr type="w" for="ch" forName="twoDotsPict" refType="userD" fact="2.5"/>
            <dgm:constr type="h" for="ch" forName="twoDotsPict" refType="userD"/>
            <dgm:constr type="l" for="ch" forName="pictA3"/>
            <dgm:constr type="b" for="ch" forName="pictA3" refType="h"/>
            <dgm:constr type="w" for="ch" forName="pictA3" refType="h" fact="0.371"/>
            <dgm:constr type="h" for="ch" forName="pictA3" refType="h" fact="0.371"/>
            <dgm:constr type="l" for="ch" forName="pictB3"/>
            <dgm:constr type="b" for="ch" forName="pictB3" refType="h"/>
            <dgm:constr type="w" for="ch" forName="pictB3" refType="h" fact="0.371"/>
            <dgm:constr type="h" for="ch" forName="pictB3" refType="h" fact="0.371"/>
            <dgm:constr type="r" for="ch" forName="threeDotsPict" refType="r" refFor="ch" refForName="pictA3"/>
            <dgm:constr type="b" for="ch" forName="threeDotsPict" refType="b" refFor="ch" refForName="pictA3"/>
            <dgm:constr type="rOff" for="ch" forName="threeDotsPict" refType="userD" fact="-1"/>
            <dgm:constr type="bOff" for="ch" forName="threeDotsPict" refType="userD" fact="-1"/>
            <dgm:constr type="w" for="ch" forName="threeDotsPict" refType="userD" fact="3.25"/>
            <dgm:constr type="h" for="ch" forName="threeDotsPict" refType="userD" fact="3.25"/>
            <dgm:constr type="r" for="ch" forName="pictA4" refType="r" refFor="ch" refForName="space2"/>
            <dgm:constr type="b" for="ch" forName="pictA4" refType="h"/>
            <dgm:constr type="w" for="ch" forName="pictA4" refType="h" fact="0.216"/>
            <dgm:constr type="h" for="ch" forName="pictA4" refType="h" fact="0.216"/>
            <dgm:constr type="r" for="ch" forName="pictB4" refType="r" refFor="ch" refForName="space2"/>
            <dgm:constr type="b" for="ch" forName="pictB4" refType="h"/>
            <dgm:constr type="w" for="ch" forName="pictB4" refType="h" fact="0.216"/>
            <dgm:constr type="h" for="ch" forName="pictB4" refType="h" fact="0.216"/>
            <dgm:constr type="r" for="ch" forName="fourDotsPict" refType="r" refFor="ch" refForName="pictA4"/>
            <dgm:constr type="b" for="ch" forName="fourDotsPict" refType="b" refFor="ch" refForName="pictA4"/>
            <dgm:constr type="rOff" for="ch" forName="fourDotsPict" refType="userD" fact="-1"/>
            <dgm:constr type="bOff" for="ch" forName="fourDotsPict" refType="userD" fact="-1"/>
            <dgm:constr type="w" for="ch" forName="fourDotsPict" refType="userD" fact="2.5"/>
            <dgm:constr type="h" for="ch" forName="fourDotsPict" refType="userD" fact="2.5"/>
            <dgm:constr type="r" for="ch" forName="pictA5" refType="r" refFor="ch" refForName="space2"/>
            <dgm:constr type="t" for="ch" forName="pictA5" refType="h" fact="0.629"/>
            <dgm:constr type="w" for="ch" forName="pictA5" refType="h" fact="0.216"/>
            <dgm:constr type="h" for="ch" forName="pictA5" refType="h" fact="0.133"/>
            <dgm:constr type="r" for="ch" forName="pictB5" refType="r" refFor="ch" refForName="space2"/>
            <dgm:constr type="t" for="ch" forName="pictB5" refType="h" fact="0.629"/>
            <dgm:constr type="w" for="ch" forName="pictB5" refType="h" fact="0.216"/>
            <dgm:constr type="h" for="ch" forName="pictB5" refType="h" fact="0.133"/>
            <dgm:constr type="r" for="ch" forName="fiveDotsPict" refType="r" refFor="ch" refForName="pictA5"/>
            <dgm:constr type="b" for="ch" forName="fiveDotsPict" refType="b" refFor="ch" refForName="pictA5"/>
            <dgm:constr type="rOff" for="ch" forName="fiveDotsPict" refType="userD" fact="-1"/>
            <dgm:constr type="bOff" for="ch" forName="fiveDotsPict" refType="userD" fact="-1"/>
            <dgm:constr type="w" for="ch" forName="fiveDotsPict" refType="userD" fact="3.25"/>
            <dgm:constr type="h" for="ch" forName="fiveDotsPict" refType="userD" fact="3.25"/>
          </dgm:constrLst>
        </dgm:else>
      </dgm:choose>
      <dgm:layoutNode name="space1">
        <dgm:alg type="sp"/>
        <dgm:shape xmlns:r="http://schemas.openxmlformats.org/officeDocument/2006/relationships" r:blip="">
          <dgm:adjLst/>
        </dgm:shape>
      </dgm:layoutNode>
      <dgm:layoutNode name="space2">
        <dgm:alg type="sp"/>
        <dgm:shape xmlns:r="http://schemas.openxmlformats.org/officeDocument/2006/relationships" r:blip="">
          <dgm:adjLst/>
        </dgm:shape>
      </dgm:layoutNode>
      <dgm:choose name="Name6">
        <dgm:if name="Name7" axis="ch" ptType="node" func="cnt" op="gte" val="1">
          <dgm:forEach name="Name8" axis="ch" ptType="sibTrans" hideLastTrans="0" cnt="1">
            <dgm:layoutNode name="pictA1">
              <dgm:alg type="sp"/>
              <dgm:shape xmlns:r="http://schemas.openxmlformats.org/officeDocument/2006/relationships" r:blip="">
                <dgm:adjLst/>
              </dgm:shape>
              <dgm:presOf/>
              <dgm:forEach name="Name9" ref="imageRepeat"/>
            </dgm:layoutNode>
            <dgm:layoutNode name="oneDotPict">
              <dgm:alg type="composite"/>
              <dgm:shape xmlns:r="http://schemas.openxmlformats.org/officeDocument/2006/relationships" r:blip="">
                <dgm:adjLst/>
              </dgm:shape>
              <dgm:presOf/>
              <dgm:constrLst>
                <dgm:constr type="userD"/>
                <dgm:constr type="w" for="ch" forName="dotPict_11" refType="userD"/>
                <dgm:constr type="h" for="ch" forName="dotPict_11" refType="userD"/>
              </dgm:constrLst>
              <dgm:layoutNode name="dotPict_11" styleLbl="solidFgAcc1">
                <dgm:alg type="sp"/>
                <dgm:shape xmlns:r="http://schemas.openxmlformats.org/officeDocument/2006/relationships" type="ellipse" r:blip="">
                  <dgm:adjLst/>
                </dgm:shape>
                <dgm:presOf/>
              </dgm:layoutNode>
            </dgm:layoutNode>
          </dgm:forEach>
        </dgm:if>
        <dgm:else name="Name10">
          <dgm:layoutNode name="pictB1" styleLbl="alignNode1">
            <dgm:alg type="sp"/>
            <dgm:shape xmlns:r="http://schemas.openxmlformats.org/officeDocument/2006/relationships" type="rect" r:blip="">
              <dgm:adjLst/>
            </dgm:shape>
            <dgm:presOf/>
          </dgm:layoutNode>
        </dgm:else>
      </dgm:choose>
      <dgm:choose name="Name11">
        <dgm:if name="Name12" axis="ch" ptType="node" func="cnt" op="gte" val="2">
          <dgm:forEach name="Name13" axis="ch" ptType="sibTrans" hideLastTrans="0" st="2" cnt="1">
            <dgm:layoutNode name="pictA2">
              <dgm:alg type="sp"/>
              <dgm:shape xmlns:r="http://schemas.openxmlformats.org/officeDocument/2006/relationships" r:blip="">
                <dgm:adjLst/>
              </dgm:shape>
              <dgm:presOf/>
              <dgm:forEach name="Name14" ref="imageRepeat"/>
            </dgm:layoutNode>
            <dgm:layoutNode name="twoDotsPict">
              <dgm:alg type="composite"/>
              <dgm:shape xmlns:r="http://schemas.openxmlformats.org/officeDocument/2006/relationships" r:blip="">
                <dgm:adjLst/>
              </dgm:shape>
              <dgm:presOf/>
              <dgm:constrLst>
                <dgm:constr type="userD"/>
                <dgm:constr type="w" for="ch" forName="dotPict_21" refType="userD"/>
                <dgm:constr type="h" for="ch" forName="dotPict_21" refType="userD"/>
                <dgm:constr type="l" for="ch" forName="dotPict_22" refType="userD" fact="1.5"/>
                <dgm:constr type="w" for="ch" forName="dotPict_22" refType="userD"/>
                <dgm:constr type="h" for="ch" forName="dotPict_22" refType="userD"/>
              </dgm:constrLst>
              <dgm:layoutNode name="dotPict_21" styleLbl="solidFgAcc1">
                <dgm:alg type="sp"/>
                <dgm:shape xmlns:r="http://schemas.openxmlformats.org/officeDocument/2006/relationships" type="ellipse" r:blip="">
                  <dgm:adjLst/>
                </dgm:shape>
                <dgm:presOf/>
              </dgm:layoutNode>
              <dgm:layoutNode name="dotPict_22" styleLbl="solidFgAcc1">
                <dgm:alg type="sp"/>
                <dgm:shape xmlns:r="http://schemas.openxmlformats.org/officeDocument/2006/relationships" type="ellipse" r:blip="">
                  <dgm:adjLst/>
                </dgm:shape>
                <dgm:presOf/>
              </dgm:layoutNode>
            </dgm:layoutNode>
          </dgm:forEach>
        </dgm:if>
        <dgm:else name="Name15">
          <dgm:layoutNode name="pictB2" styleLbl="alignNode1">
            <dgm:alg type="sp"/>
            <dgm:shape xmlns:r="http://schemas.openxmlformats.org/officeDocument/2006/relationships" type="rect" r:blip="">
              <dgm:adjLst/>
            </dgm:shape>
            <dgm:presOf/>
          </dgm:layoutNode>
        </dgm:else>
      </dgm:choose>
      <dgm:choose name="Name16">
        <dgm:if name="Name17" axis="ch" ptType="node" func="cnt" op="gte" val="3">
          <dgm:forEach name="Name18" axis="ch" ptType="sibTrans" hideLastTrans="0" st="3" cnt="1">
            <dgm:layoutNode name="pictA3">
              <dgm:alg type="sp"/>
              <dgm:shape xmlns:r="http://schemas.openxmlformats.org/officeDocument/2006/relationships" r:blip="">
                <dgm:adjLst/>
              </dgm:shape>
              <dgm:presOf/>
              <dgm:forEach name="Name19" ref="imageRepeat"/>
            </dgm:layoutNode>
            <dgm:layoutNode name="threeDotsPict">
              <dgm:alg type="composite"/>
              <dgm:shape xmlns:r="http://schemas.openxmlformats.org/officeDocument/2006/relationships" r:blip="">
                <dgm:adjLst/>
              </dgm:shape>
              <dgm:presOf/>
              <dgm:constrLst>
                <dgm:constr type="userD"/>
                <dgm:constr type="l" for="ch" forName="dotPict_31"/>
                <dgm:constr type="t" for="ch" forName="dotPict_31" refType="userD" fact="2.25"/>
                <dgm:constr type="w" for="ch" forName="dotPict_31" refType="userD"/>
                <dgm:constr type="h" for="ch" forName="dotPict_31" refType="userD"/>
                <dgm:constr type="l" for="ch" forName="dotPict_32" refType="userD" fact="1.125"/>
                <dgm:constr type="t" for="ch" forName="dotPict_32" refType="userD" fact="1.125"/>
                <dgm:constr type="w" for="ch" forName="dotPict_32" refType="userD"/>
                <dgm:constr type="h" for="ch" forName="dotPict_32" refType="userD"/>
                <dgm:constr type="l" for="ch" forName="dotPict_33" refType="userD" fact="2.25"/>
                <dgm:constr type="t" for="ch" forName="dotPict_33"/>
                <dgm:constr type="w" for="ch" forName="dotPict_33" refType="userD"/>
                <dgm:constr type="h" for="ch" forName="dotPict_33" refType="userD"/>
              </dgm:constrLst>
              <dgm:layoutNode name="dotPict_31" styleLbl="solidFgAcc1">
                <dgm:alg type="sp"/>
                <dgm:shape xmlns:r="http://schemas.openxmlformats.org/officeDocument/2006/relationships" type="ellipse" r:blip="">
                  <dgm:adjLst/>
                </dgm:shape>
                <dgm:presOf/>
              </dgm:layoutNode>
              <dgm:layoutNode name="dotPict_32" styleLbl="solidFgAcc1">
                <dgm:alg type="sp"/>
                <dgm:shape xmlns:r="http://schemas.openxmlformats.org/officeDocument/2006/relationships" type="ellipse" r:blip="">
                  <dgm:adjLst/>
                </dgm:shape>
                <dgm:presOf/>
              </dgm:layoutNode>
              <dgm:layoutNode name="dotPict_33" styleLbl="solidFgAcc1">
                <dgm:alg type="sp"/>
                <dgm:shape xmlns:r="http://schemas.openxmlformats.org/officeDocument/2006/relationships" type="ellipse" r:blip="">
                  <dgm:adjLst/>
                </dgm:shape>
                <dgm:presOf/>
              </dgm:layoutNode>
            </dgm:layoutNode>
          </dgm:forEach>
        </dgm:if>
        <dgm:else name="Name20">
          <dgm:layoutNode name="pictB3" styleLbl="alignNode1">
            <dgm:alg type="sp"/>
            <dgm:shape xmlns:r="http://schemas.openxmlformats.org/officeDocument/2006/relationships" type="rect" r:blip="">
              <dgm:adjLst/>
            </dgm:shape>
            <dgm:presOf/>
          </dgm:layoutNode>
        </dgm:else>
      </dgm:choose>
      <dgm:choose name="Name21">
        <dgm:if name="Name22" axis="ch" ptType="node" func="cnt" op="gte" val="4">
          <dgm:forEach name="Name23" axis="ch" ptType="sibTrans" hideLastTrans="0" st="4" cnt="1">
            <dgm:layoutNode name="pictA4">
              <dgm:alg type="sp"/>
              <dgm:shape xmlns:r="http://schemas.openxmlformats.org/officeDocument/2006/relationships" r:blip="">
                <dgm:adjLst/>
              </dgm:shape>
              <dgm:presOf/>
              <dgm:forEach name="Name24" ref="imageRepeat"/>
            </dgm:layoutNode>
            <dgm:layoutNode name="fourDotsPict">
              <dgm:alg type="composite"/>
              <dgm:shape xmlns:r="http://schemas.openxmlformats.org/officeDocument/2006/relationships" r:blip="">
                <dgm:adjLst/>
              </dgm:shape>
              <dgm:presOf/>
              <dgm:constrLst>
                <dgm:constr type="userD"/>
                <dgm:constr type="w" for="ch" forName="dotPict_41" refType="userD"/>
                <dgm:constr type="h" for="ch" forName="dotPict_41" refType="userD"/>
                <dgm:constr type="l" for="ch" forName="dotPict_42" refType="userD" fact="1.5"/>
                <dgm:constr type="w" for="ch" forName="dotPict_42" refType="userD"/>
                <dgm:constr type="h" for="ch" forName="dotPict_42" refType="userD"/>
                <dgm:constr type="t" for="ch" forName="dotPict_43" refType="userD" fact="1.5"/>
                <dgm:constr type="w" for="ch" forName="dotPict_43" refType="userD"/>
                <dgm:constr type="h" for="ch" forName="dotPict_43" refType="userD"/>
                <dgm:constr type="l" for="ch" forName="dotPict_44" refType="userD" fact="1.5"/>
                <dgm:constr type="t" for="ch" forName="dotPict_44" refType="userD" fact="1.5"/>
                <dgm:constr type="w" for="ch" forName="dotPict_44" refType="userD"/>
                <dgm:constr type="h" for="ch" forName="dotPict_44" refType="userD"/>
              </dgm:constrLst>
              <dgm:layoutNode name="dotPict_41" styleLbl="solidFgAcc1">
                <dgm:alg type="sp"/>
                <dgm:shape xmlns:r="http://schemas.openxmlformats.org/officeDocument/2006/relationships" type="ellipse" r:blip="">
                  <dgm:adjLst/>
                </dgm:shape>
                <dgm:presOf/>
              </dgm:layoutNode>
              <dgm:layoutNode name="dotPict_42" styleLbl="solidFgAcc1">
                <dgm:alg type="sp"/>
                <dgm:shape xmlns:r="http://schemas.openxmlformats.org/officeDocument/2006/relationships" type="ellipse" r:blip="">
                  <dgm:adjLst/>
                </dgm:shape>
                <dgm:presOf/>
              </dgm:layoutNode>
              <dgm:layoutNode name="dotPict_43" styleLbl="solidFgAcc1">
                <dgm:alg type="sp"/>
                <dgm:shape xmlns:r="http://schemas.openxmlformats.org/officeDocument/2006/relationships" type="ellipse" r:blip="">
                  <dgm:adjLst/>
                </dgm:shape>
                <dgm:presOf/>
              </dgm:layoutNode>
              <dgm:layoutNode name="dotPict_44" styleLbl="solidFgAcc1">
                <dgm:alg type="sp"/>
                <dgm:shape xmlns:r="http://schemas.openxmlformats.org/officeDocument/2006/relationships" type="ellipse" r:blip="">
                  <dgm:adjLst/>
                </dgm:shape>
                <dgm:presOf/>
              </dgm:layoutNode>
            </dgm:layoutNode>
          </dgm:forEach>
        </dgm:if>
        <dgm:else name="Name25">
          <dgm:layoutNode name="pictB4" styleLbl="alignNode1">
            <dgm:alg type="sp"/>
            <dgm:shape xmlns:r="http://schemas.openxmlformats.org/officeDocument/2006/relationships" type="rect" r:blip="">
              <dgm:adjLst/>
            </dgm:shape>
            <dgm:presOf/>
          </dgm:layoutNode>
        </dgm:else>
      </dgm:choose>
      <dgm:choose name="Name26">
        <dgm:if name="Name27" axis="ch" ptType="node" func="cnt" op="gte" val="5">
          <dgm:forEach name="Name28" axis="ch" ptType="sibTrans" hideLastTrans="0" st="5" cnt="1">
            <dgm:layoutNode name="pictA5">
              <dgm:alg type="sp"/>
              <dgm:shape xmlns:r="http://schemas.openxmlformats.org/officeDocument/2006/relationships" r:blip="">
                <dgm:adjLst/>
              </dgm:shape>
              <dgm:presOf/>
              <dgm:forEach name="Name29" ref="imageRepeat"/>
            </dgm:layoutNode>
            <dgm:layoutNode name="fiveDotsPict">
              <dgm:alg type="composite"/>
              <dgm:shape xmlns:r="http://schemas.openxmlformats.org/officeDocument/2006/relationships" r:blip="">
                <dgm:adjLst/>
              </dgm:shape>
              <dgm:presOf/>
              <dgm:constrLst>
                <dgm:constr type="userD"/>
                <dgm:constr type="l" for="ch" forName="dotPict_51"/>
                <dgm:constr type="t" for="ch" forName="dotPict_51" refType="userD" fact="2.25"/>
                <dgm:constr type="w" for="ch" forName="dotPict_51" refType="userD"/>
                <dgm:constr type="h" for="ch" forName="dotPict_51" refType="userD"/>
                <dgm:constr type="l" for="ch" forName="dotPict_52" refType="userD" fact="1.125"/>
                <dgm:constr type="t" for="ch" forName="dotPict_52" refType="userD" fact="1.125"/>
                <dgm:constr type="w" for="ch" forName="dotPict_52" refType="userD"/>
                <dgm:constr type="h" for="ch" forName="dotPict_52" refType="userD"/>
                <dgm:constr type="l" for="ch" forName="dotPict_53" refType="userD" fact="2.25"/>
                <dgm:constr type="t" for="ch" forName="dotPict_53"/>
                <dgm:constr type="w" for="ch" forName="dotPict_53" refType="userD"/>
                <dgm:constr type="h" for="ch" forName="dotPict_53" refType="userD"/>
                <dgm:constr type="l" for="ch" forName="dotPict_54"/>
                <dgm:constr type="t" for="ch" forName="dotPict_54"/>
                <dgm:constr type="w" for="ch" forName="dotPict_54" refType="userD"/>
                <dgm:constr type="h" for="ch" forName="dotPict_54" refType="userD"/>
                <dgm:constr type="l" for="ch" forName="dotPict_55" refType="userD" fact="2.25"/>
                <dgm:constr type="t" for="ch" forName="dotPict_55" refType="userD" fact="2.25"/>
                <dgm:constr type="w" for="ch" forName="dotPict_55" refType="userD"/>
                <dgm:constr type="h" for="ch" forName="dotPict_55" refType="userD"/>
              </dgm:constrLst>
              <dgm:layoutNode name="dotPict_51" styleLbl="solidFgAcc1">
                <dgm:alg type="sp"/>
                <dgm:shape xmlns:r="http://schemas.openxmlformats.org/officeDocument/2006/relationships" type="ellipse" r:blip="">
                  <dgm:adjLst/>
                </dgm:shape>
                <dgm:presOf/>
              </dgm:layoutNode>
              <dgm:layoutNode name="dotPict_52" styleLbl="solidFgAcc1">
                <dgm:alg type="sp"/>
                <dgm:shape xmlns:r="http://schemas.openxmlformats.org/officeDocument/2006/relationships" type="ellipse" r:blip="">
                  <dgm:adjLst/>
                </dgm:shape>
                <dgm:presOf/>
              </dgm:layoutNode>
              <dgm:layoutNode name="dotPict_53" styleLbl="solidFgAcc1">
                <dgm:alg type="sp"/>
                <dgm:shape xmlns:r="http://schemas.openxmlformats.org/officeDocument/2006/relationships" type="ellipse" r:blip="">
                  <dgm:adjLst/>
                </dgm:shape>
                <dgm:presOf/>
              </dgm:layoutNode>
              <dgm:layoutNode name="dotPict_54" styleLbl="solidFgAcc1">
                <dgm:alg type="sp"/>
                <dgm:shape xmlns:r="http://schemas.openxmlformats.org/officeDocument/2006/relationships" type="ellipse" r:blip="">
                  <dgm:adjLst/>
                </dgm:shape>
                <dgm:presOf/>
              </dgm:layoutNode>
              <dgm:layoutNode name="dotPict_55" styleLbl="solidFgAcc1">
                <dgm:alg type="sp"/>
                <dgm:shape xmlns:r="http://schemas.openxmlformats.org/officeDocument/2006/relationships" type="ellipse" r:blip="">
                  <dgm:adjLst/>
                </dgm:shape>
                <dgm:presOf/>
              </dgm:layoutNode>
            </dgm:layoutNode>
          </dgm:forEach>
        </dgm:if>
        <dgm:else name="Name30">
          <dgm:layoutNode name="pictB5" styleLbl="alignNode1">
            <dgm:alg type="sp"/>
            <dgm:shape xmlns:r="http://schemas.openxmlformats.org/officeDocument/2006/relationships" type="rect" r:blip="">
              <dgm:adjLst/>
            </dgm:shape>
            <dgm:presOf/>
          </dgm:layoutNode>
        </dgm:else>
      </dgm:choose>
    </dgm:layoutNode>
    <dgm:layoutNode name="txLine">
      <dgm:choose name="Name31">
        <dgm:if name="Name32" func="var" arg="dir" op="equ" val="norm">
          <dgm:alg type="lin">
            <dgm:param type="horzAlign" val="r"/>
          </dgm:alg>
        </dgm:if>
        <dgm:else name="Name33">
          <dgm:alg type="lin">
            <dgm:param type="horzAlign" val="l"/>
            <dgm:param type="linDir" val="fromR"/>
          </dgm:alg>
        </dgm:else>
      </dgm:choose>
      <dgm:constrLst>
        <dgm:constr type="primFontSz" for="ch" ptType="node" op="equ" val="65"/>
        <dgm:constr type="w" for="ch" ptType="node" refType="primFontSz" refFor="ch" refPtType="node" fact="0.5"/>
        <dgm:constr type="h" for="ch" ptType="node" refType="h"/>
      </dgm:constrLst>
      <dgm:ruleLst>
        <dgm:rule type="primFontSz" for="ch" ptType="node" val="5" fact="NaN" max="NaN"/>
      </dgm:ruleLst>
      <dgm:forEach name="Name34" axis="ch" ptType="node">
        <dgm:choose name="Name35">
          <dgm:if name="Name36" axis="self" ptType="node" func="pos" op="equ" val="1">
            <dgm:layoutNode name="oneDotTx">
              <dgm:alg type="composite"/>
              <dgm:shape xmlns:r="http://schemas.openxmlformats.org/officeDocument/2006/relationships" r:blip="">
                <dgm:adjLst/>
              </dgm:shape>
              <dgm:presOf/>
              <dgm:constrLst>
                <dgm:constr type="userD"/>
                <dgm:constr type="w" for="ch" forName="dotTx_11" refType="userD"/>
                <dgm:constr type="h" for="ch" forName="dotTx_11" refType="userD"/>
              </dgm:constrLst>
              <dgm:layoutNode name="dotTx_11" styleLbl="solidFgAcc1">
                <dgm:alg type="sp"/>
                <dgm:shape xmlns:r="http://schemas.openxmlformats.org/officeDocument/2006/relationships" type="ellipse" r:blip="">
                  <dgm:adjLst/>
                </dgm:shape>
                <dgm:presOf/>
              </dgm:layoutNode>
            </dgm:layoutNode>
            <dgm:layoutNode name="Name37"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38" axis="self" ptType="node" func="pos" op="equ" val="2">
            <dgm:layoutNode name="twoDotsTx">
              <dgm:alg type="composite"/>
              <dgm:shape xmlns:r="http://schemas.openxmlformats.org/officeDocument/2006/relationships" r:blip="">
                <dgm:adjLst/>
              </dgm:shape>
              <dgm:presOf/>
              <dgm:constrLst>
                <dgm:constr type="userD"/>
                <dgm:constr type="w" for="ch" forName="dotTx_21" refType="userD"/>
                <dgm:constr type="h" for="ch" forName="dotTx_21" refType="userD"/>
                <dgm:constr type="l" for="ch" forName="dotTx_22" refType="userD" fact="1.5"/>
                <dgm:constr type="w" for="ch" forName="dotTx_22" refType="userD"/>
                <dgm:constr type="h" for="ch" forName="dotTx_22" refType="userD"/>
              </dgm:constrLst>
              <dgm:layoutNode name="dotTx_21" styleLbl="solidFgAcc1">
                <dgm:alg type="sp"/>
                <dgm:shape xmlns:r="http://schemas.openxmlformats.org/officeDocument/2006/relationships" type="ellipse" r:blip="">
                  <dgm:adjLst/>
                </dgm:shape>
                <dgm:presOf/>
              </dgm:layoutNode>
              <dgm:layoutNode name="dotTx_22" styleLbl="solidFgAcc1">
                <dgm:alg type="sp"/>
                <dgm:shape xmlns:r="http://schemas.openxmlformats.org/officeDocument/2006/relationships" type="ellipse" r:blip="">
                  <dgm:adjLst/>
                </dgm:shape>
                <dgm:presOf/>
              </dgm:layoutNode>
            </dgm:layoutNode>
            <dgm:layoutNode name="Name39"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0" axis="self" ptType="node" func="pos" op="equ" val="3">
            <dgm:layoutNode name="threeDotsTx">
              <dgm:alg type="composite"/>
              <dgm:shape xmlns:r="http://schemas.openxmlformats.org/officeDocument/2006/relationships" r:blip="">
                <dgm:adjLst/>
              </dgm:shape>
              <dgm:presOf/>
              <dgm:constrLst>
                <dgm:constr type="userD"/>
                <dgm:constr type="l" for="ch" forName="dotTx_31"/>
                <dgm:constr type="t" for="ch" forName="dotTx_31" refType="userD" fact="2.25"/>
                <dgm:constr type="w" for="ch" forName="dotTx_31" refType="userD"/>
                <dgm:constr type="h" for="ch" forName="dotTx_31" refType="userD"/>
                <dgm:constr type="l" for="ch" forName="dotTx_32" refType="userD" fact="1.125"/>
                <dgm:constr type="t" for="ch" forName="dotTx_32" refType="userD" fact="1.125"/>
                <dgm:constr type="w" for="ch" forName="dotTx_32" refType="userD"/>
                <dgm:constr type="h" for="ch" forName="dotTx_32" refType="userD"/>
                <dgm:constr type="l" for="ch" forName="dotTx_33" refType="userD" fact="2.25"/>
                <dgm:constr type="t" for="ch" forName="dotTx_33"/>
                <dgm:constr type="w" for="ch" forName="dotTx_33" refType="userD"/>
                <dgm:constr type="h" for="ch" forName="dotTx_33" refType="userD"/>
              </dgm:constrLst>
              <dgm:layoutNode name="dotTx_31" styleLbl="solidFgAcc1">
                <dgm:alg type="sp"/>
                <dgm:shape xmlns:r="http://schemas.openxmlformats.org/officeDocument/2006/relationships" type="ellipse" r:blip="">
                  <dgm:adjLst/>
                </dgm:shape>
                <dgm:presOf/>
              </dgm:layoutNode>
              <dgm:layoutNode name="dotTx_32" styleLbl="solidFgAcc1">
                <dgm:alg type="sp"/>
                <dgm:shape xmlns:r="http://schemas.openxmlformats.org/officeDocument/2006/relationships" type="ellipse" r:blip="">
                  <dgm:adjLst/>
                </dgm:shape>
                <dgm:presOf/>
              </dgm:layoutNode>
              <dgm:layoutNode name="dotTx_33" styleLbl="solidFgAcc1">
                <dgm:alg type="sp"/>
                <dgm:shape xmlns:r="http://schemas.openxmlformats.org/officeDocument/2006/relationships" type="ellipse" r:blip="">
                  <dgm:adjLst/>
                </dgm:shape>
                <dgm:presOf/>
              </dgm:layoutNode>
            </dgm:layoutNode>
            <dgm:layoutNode name="Name41"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2" axis="self" ptType="node" func="pos" op="equ" val="4">
            <dgm:layoutNode name="fourDotsTx">
              <dgm:alg type="composite"/>
              <dgm:shape xmlns:r="http://schemas.openxmlformats.org/officeDocument/2006/relationships" r:blip="">
                <dgm:adjLst/>
              </dgm:shape>
              <dgm:presOf/>
              <dgm:constrLst>
                <dgm:constr type="userD"/>
                <dgm:constr type="w" for="ch" forName="dotTx_41" refType="userD"/>
                <dgm:constr type="h" for="ch" forName="dotTx_41" refType="userD"/>
                <dgm:constr type="l" for="ch" forName="dotTx_42" refType="userD" fact="1.5"/>
                <dgm:constr type="w" for="ch" forName="dotTx_42" refType="userD"/>
                <dgm:constr type="h" for="ch" forName="dotTx_42" refType="userD"/>
                <dgm:constr type="t" for="ch" forName="dotTx_43" refType="userD" fact="1.5"/>
                <dgm:constr type="w" for="ch" forName="dotTx_43" refType="userD"/>
                <dgm:constr type="h" for="ch" forName="dotTx_43" refType="userD"/>
                <dgm:constr type="l" for="ch" forName="dotTx_44" refType="userD" fact="1.5"/>
                <dgm:constr type="t" for="ch" forName="dotTx_44" refType="userD" fact="1.5"/>
                <dgm:constr type="w" for="ch" forName="dotTx_44" refType="userD"/>
                <dgm:constr type="h" for="ch" forName="dotTx_44" refType="userD"/>
              </dgm:constrLst>
              <dgm:layoutNode name="dotTx_41" styleLbl="solidFgAcc1">
                <dgm:alg type="sp"/>
                <dgm:shape xmlns:r="http://schemas.openxmlformats.org/officeDocument/2006/relationships" type="ellipse" r:blip="">
                  <dgm:adjLst/>
                </dgm:shape>
                <dgm:presOf/>
              </dgm:layoutNode>
              <dgm:layoutNode name="dotTx_42" styleLbl="solidFgAcc1">
                <dgm:alg type="sp"/>
                <dgm:shape xmlns:r="http://schemas.openxmlformats.org/officeDocument/2006/relationships" type="ellipse" r:blip="">
                  <dgm:adjLst/>
                </dgm:shape>
                <dgm:presOf/>
              </dgm:layoutNode>
              <dgm:layoutNode name="dotTx_43" styleLbl="solidFgAcc1">
                <dgm:alg type="sp"/>
                <dgm:shape xmlns:r="http://schemas.openxmlformats.org/officeDocument/2006/relationships" type="ellipse" r:blip="">
                  <dgm:adjLst/>
                </dgm:shape>
                <dgm:presOf/>
              </dgm:layoutNode>
              <dgm:layoutNode name="dotTx_44" styleLbl="solidFgAcc1">
                <dgm:alg type="sp"/>
                <dgm:shape xmlns:r="http://schemas.openxmlformats.org/officeDocument/2006/relationships" type="ellipse" r:blip="">
                  <dgm:adjLst/>
                </dgm:shape>
                <dgm:presOf/>
              </dgm:layoutNode>
            </dgm:layoutNode>
            <dgm:layoutNode name="Name43"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if name="Name44" axis="self" ptType="node" func="pos" op="equ" val="5">
            <dgm:layoutNode name="fiveDotsTx">
              <dgm:alg type="composite"/>
              <dgm:shape xmlns:r="http://schemas.openxmlformats.org/officeDocument/2006/relationships" r:blip="">
                <dgm:adjLst/>
              </dgm:shape>
              <dgm:presOf/>
              <dgm:constrLst>
                <dgm:constr type="userD"/>
                <dgm:constr type="l" for="ch" forName="dotTx_51"/>
                <dgm:constr type="t" for="ch" forName="dotTx_51" refType="userD" fact="2.25"/>
                <dgm:constr type="w" for="ch" forName="dotTx_51" refType="userD"/>
                <dgm:constr type="h" for="ch" forName="dotTx_51" refType="userD"/>
                <dgm:constr type="l" for="ch" forName="dotTx_52" refType="userD" fact="1.125"/>
                <dgm:constr type="t" for="ch" forName="dotTx_52" refType="userD" fact="1.125"/>
                <dgm:constr type="w" for="ch" forName="dotTx_52" refType="userD"/>
                <dgm:constr type="h" for="ch" forName="dotTx_52" refType="userD"/>
                <dgm:constr type="l" for="ch" forName="dotTx_53" refType="userD" fact="2.25"/>
                <dgm:constr type="t" for="ch" forName="dotTx_53"/>
                <dgm:constr type="w" for="ch" forName="dotTx_53" refType="userD"/>
                <dgm:constr type="h" for="ch" forName="dotTx_53" refType="userD"/>
                <dgm:constr type="l" for="ch" forName="dotTx_54"/>
                <dgm:constr type="t" for="ch" forName="dotTx_54"/>
                <dgm:constr type="w" for="ch" forName="dotTx_54" refType="userD"/>
                <dgm:constr type="h" for="ch" forName="dotTx_54" refType="userD"/>
                <dgm:constr type="l" for="ch" forName="dotTx_55" refType="userD" fact="2.25"/>
                <dgm:constr type="t" for="ch" forName="dotTx_55" refType="userD" fact="2.25"/>
                <dgm:constr type="w" for="ch" forName="dotTx_55" refType="userD"/>
                <dgm:constr type="h" for="ch" forName="dotTx_55" refType="userD"/>
              </dgm:constrLst>
              <dgm:layoutNode name="dotTx_51" styleLbl="solidFgAcc1">
                <dgm:alg type="sp"/>
                <dgm:shape xmlns:r="http://schemas.openxmlformats.org/officeDocument/2006/relationships" type="ellipse" r:blip="">
                  <dgm:adjLst/>
                </dgm:shape>
                <dgm:presOf/>
              </dgm:layoutNode>
              <dgm:layoutNode name="dotTx_52" styleLbl="solidFgAcc1">
                <dgm:alg type="sp"/>
                <dgm:shape xmlns:r="http://schemas.openxmlformats.org/officeDocument/2006/relationships" type="ellipse" r:blip="">
                  <dgm:adjLst/>
                </dgm:shape>
                <dgm:presOf/>
              </dgm:layoutNode>
              <dgm:layoutNode name="dotTx_53" styleLbl="solidFgAcc1">
                <dgm:alg type="sp"/>
                <dgm:shape xmlns:r="http://schemas.openxmlformats.org/officeDocument/2006/relationships" type="ellipse" r:blip="">
                  <dgm:adjLst/>
                </dgm:shape>
                <dgm:presOf/>
              </dgm:layoutNode>
              <dgm:layoutNode name="dotTx_54" styleLbl="solidFgAcc1">
                <dgm:alg type="sp"/>
                <dgm:shape xmlns:r="http://schemas.openxmlformats.org/officeDocument/2006/relationships" type="ellipse" r:blip="">
                  <dgm:adjLst/>
                </dgm:shape>
                <dgm:presOf/>
              </dgm:layoutNode>
              <dgm:layoutNode name="dotTx_55" styleLbl="solidFgAcc1">
                <dgm:alg type="sp"/>
                <dgm:shape xmlns:r="http://schemas.openxmlformats.org/officeDocument/2006/relationships" type="ellipse" r:blip="">
                  <dgm:adjLst/>
                </dgm:shape>
                <dgm:presOf/>
              </dgm:layoutNode>
            </dgm:layoutNode>
            <dgm:layoutNode name="Name45" styleLbl="revTx">
              <dgm:varLst>
                <dgm:bulletEnabled val="1"/>
              </dgm:varLst>
              <dgm:alg type="tx"/>
              <dgm:shape xmlns:r="http://schemas.openxmlformats.org/officeDocument/2006/relationships" type="rect" r:blip="">
                <dgm:adjLst/>
              </dgm:shape>
              <dgm:presOf axis="desOrSelf" ptType="node"/>
              <dgm:constrLst>
                <dgm:constr type="tMarg" refType="primFontSz" fact="0.2"/>
                <dgm:constr type="bMarg"/>
              </dgm:constrLst>
              <dgm:ruleLst>
                <dgm:rule type="w" val="INF" fact="NaN" max="NaN"/>
              </dgm:ruleLst>
            </dgm:layoutNode>
          </dgm:if>
          <dgm:else name="Name46"/>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4434998" cy="354965"/>
          </a:xfrm>
          <a:prstGeom prst="rect">
            <a:avLst/>
          </a:prstGeom>
        </p:spPr>
        <p:txBody>
          <a:bodyPr vert="horz" lIns="99048" tIns="49524" rIns="99048" bIns="49524" rtlCol="0"/>
          <a:lstStyle>
            <a:lvl1pPr algn="l">
              <a:defRPr sz="1300"/>
            </a:lvl1pPr>
          </a:lstStyle>
          <a:p>
            <a:endParaRPr lang="es-EC"/>
          </a:p>
        </p:txBody>
      </p:sp>
      <p:sp>
        <p:nvSpPr>
          <p:cNvPr id="3" name="2 Marcador de fecha"/>
          <p:cNvSpPr>
            <a:spLocks noGrp="1"/>
          </p:cNvSpPr>
          <p:nvPr>
            <p:ph type="dt" sz="quarter" idx="1"/>
          </p:nvPr>
        </p:nvSpPr>
        <p:spPr>
          <a:xfrm>
            <a:off x="5797247" y="0"/>
            <a:ext cx="4434998" cy="354965"/>
          </a:xfrm>
          <a:prstGeom prst="rect">
            <a:avLst/>
          </a:prstGeom>
        </p:spPr>
        <p:txBody>
          <a:bodyPr vert="horz" lIns="99048" tIns="49524" rIns="99048" bIns="49524" rtlCol="0"/>
          <a:lstStyle>
            <a:lvl1pPr algn="r">
              <a:defRPr sz="1300"/>
            </a:lvl1pPr>
          </a:lstStyle>
          <a:p>
            <a:fld id="{40945665-8958-41F5-891A-CA73A023B305}" type="datetimeFigureOut">
              <a:rPr lang="es-EC" smtClean="0"/>
              <a:t>30/11/2014</a:t>
            </a:fld>
            <a:endParaRPr lang="es-EC"/>
          </a:p>
        </p:txBody>
      </p:sp>
      <p:sp>
        <p:nvSpPr>
          <p:cNvPr id="4" name="3 Marcador de pie de página"/>
          <p:cNvSpPr>
            <a:spLocks noGrp="1"/>
          </p:cNvSpPr>
          <p:nvPr>
            <p:ph type="ftr" sz="quarter" idx="2"/>
          </p:nvPr>
        </p:nvSpPr>
        <p:spPr>
          <a:xfrm>
            <a:off x="1" y="6743103"/>
            <a:ext cx="4434998" cy="354965"/>
          </a:xfrm>
          <a:prstGeom prst="rect">
            <a:avLst/>
          </a:prstGeom>
        </p:spPr>
        <p:txBody>
          <a:bodyPr vert="horz" lIns="99048" tIns="49524" rIns="99048" bIns="49524" rtlCol="0" anchor="b"/>
          <a:lstStyle>
            <a:lvl1pPr algn="l">
              <a:defRPr sz="1300"/>
            </a:lvl1pPr>
          </a:lstStyle>
          <a:p>
            <a:endParaRPr lang="es-EC"/>
          </a:p>
        </p:txBody>
      </p:sp>
      <p:sp>
        <p:nvSpPr>
          <p:cNvPr id="5" name="4 Marcador de número de diapositiva"/>
          <p:cNvSpPr>
            <a:spLocks noGrp="1"/>
          </p:cNvSpPr>
          <p:nvPr>
            <p:ph type="sldNum" sz="quarter" idx="3"/>
          </p:nvPr>
        </p:nvSpPr>
        <p:spPr>
          <a:xfrm>
            <a:off x="5797247" y="6743103"/>
            <a:ext cx="4434998" cy="354965"/>
          </a:xfrm>
          <a:prstGeom prst="rect">
            <a:avLst/>
          </a:prstGeom>
        </p:spPr>
        <p:txBody>
          <a:bodyPr vert="horz" lIns="99048" tIns="49524" rIns="99048" bIns="49524" rtlCol="0" anchor="b"/>
          <a:lstStyle>
            <a:lvl1pPr algn="r">
              <a:defRPr sz="1300"/>
            </a:lvl1pPr>
          </a:lstStyle>
          <a:p>
            <a:fld id="{8991E59B-E0A0-473C-A48A-6DFF468CE640}" type="slidenum">
              <a:rPr lang="es-EC" smtClean="0"/>
              <a:t>‹Nº›</a:t>
            </a:fld>
            <a:endParaRPr lang="es-EC"/>
          </a:p>
        </p:txBody>
      </p:sp>
    </p:spTree>
    <p:extLst>
      <p:ext uri="{BB962C8B-B14F-4D97-AF65-F5344CB8AC3E}">
        <p14:creationId xmlns:p14="http://schemas.microsoft.com/office/powerpoint/2010/main" val="281794965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4434998" cy="354965"/>
          </a:xfrm>
          <a:prstGeom prst="rect">
            <a:avLst/>
          </a:prstGeom>
        </p:spPr>
        <p:txBody>
          <a:bodyPr vert="horz" lIns="99048" tIns="49524" rIns="99048" bIns="49524" rtlCol="0"/>
          <a:lstStyle>
            <a:lvl1pPr algn="l">
              <a:defRPr sz="1300"/>
            </a:lvl1pPr>
          </a:lstStyle>
          <a:p>
            <a:endParaRPr lang="es-EC"/>
          </a:p>
        </p:txBody>
      </p:sp>
      <p:sp>
        <p:nvSpPr>
          <p:cNvPr id="3" name="2 Marcador de fecha"/>
          <p:cNvSpPr>
            <a:spLocks noGrp="1"/>
          </p:cNvSpPr>
          <p:nvPr>
            <p:ph type="dt" idx="1"/>
          </p:nvPr>
        </p:nvSpPr>
        <p:spPr>
          <a:xfrm>
            <a:off x="5797247" y="0"/>
            <a:ext cx="4434998" cy="354965"/>
          </a:xfrm>
          <a:prstGeom prst="rect">
            <a:avLst/>
          </a:prstGeom>
        </p:spPr>
        <p:txBody>
          <a:bodyPr vert="horz" lIns="99048" tIns="49524" rIns="99048" bIns="49524" rtlCol="0"/>
          <a:lstStyle>
            <a:lvl1pPr algn="r">
              <a:defRPr sz="1300"/>
            </a:lvl1pPr>
          </a:lstStyle>
          <a:p>
            <a:fld id="{7947D3F1-B166-40A2-B397-D1106B8E7C6C}" type="datetimeFigureOut">
              <a:rPr lang="es-EC" smtClean="0"/>
              <a:t>30/11/2014</a:t>
            </a:fld>
            <a:endParaRPr lang="es-EC"/>
          </a:p>
        </p:txBody>
      </p:sp>
      <p:sp>
        <p:nvSpPr>
          <p:cNvPr id="4" name="3 Marcador de imagen de diapositiva"/>
          <p:cNvSpPr>
            <a:spLocks noGrp="1" noRot="1" noChangeAspect="1"/>
          </p:cNvSpPr>
          <p:nvPr>
            <p:ph type="sldImg" idx="2"/>
          </p:nvPr>
        </p:nvSpPr>
        <p:spPr>
          <a:xfrm>
            <a:off x="3343275" y="533400"/>
            <a:ext cx="3548063" cy="2660650"/>
          </a:xfrm>
          <a:prstGeom prst="rect">
            <a:avLst/>
          </a:prstGeom>
          <a:noFill/>
          <a:ln w="12700">
            <a:solidFill>
              <a:prstClr val="black"/>
            </a:solidFill>
          </a:ln>
        </p:spPr>
        <p:txBody>
          <a:bodyPr vert="horz" lIns="99048" tIns="49524" rIns="99048" bIns="49524" rtlCol="0" anchor="ctr"/>
          <a:lstStyle/>
          <a:p>
            <a:endParaRPr lang="es-EC"/>
          </a:p>
        </p:txBody>
      </p:sp>
      <p:sp>
        <p:nvSpPr>
          <p:cNvPr id="5" name="4 Marcador de notas"/>
          <p:cNvSpPr>
            <a:spLocks noGrp="1"/>
          </p:cNvSpPr>
          <p:nvPr>
            <p:ph type="body" sz="quarter" idx="3"/>
          </p:nvPr>
        </p:nvSpPr>
        <p:spPr>
          <a:xfrm>
            <a:off x="1023462" y="3372167"/>
            <a:ext cx="8187690" cy="3194685"/>
          </a:xfrm>
          <a:prstGeom prst="rect">
            <a:avLst/>
          </a:prstGeom>
        </p:spPr>
        <p:txBody>
          <a:bodyPr vert="horz" lIns="99048" tIns="49524" rIns="99048" bIns="49524"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1" y="6743103"/>
            <a:ext cx="4434998" cy="354965"/>
          </a:xfrm>
          <a:prstGeom prst="rect">
            <a:avLst/>
          </a:prstGeom>
        </p:spPr>
        <p:txBody>
          <a:bodyPr vert="horz" lIns="99048" tIns="49524" rIns="99048" bIns="49524" rtlCol="0" anchor="b"/>
          <a:lstStyle>
            <a:lvl1pPr algn="l">
              <a:defRPr sz="1300"/>
            </a:lvl1pPr>
          </a:lstStyle>
          <a:p>
            <a:endParaRPr lang="es-EC"/>
          </a:p>
        </p:txBody>
      </p:sp>
      <p:sp>
        <p:nvSpPr>
          <p:cNvPr id="7" name="6 Marcador de número de diapositiva"/>
          <p:cNvSpPr>
            <a:spLocks noGrp="1"/>
          </p:cNvSpPr>
          <p:nvPr>
            <p:ph type="sldNum" sz="quarter" idx="5"/>
          </p:nvPr>
        </p:nvSpPr>
        <p:spPr>
          <a:xfrm>
            <a:off x="5797247" y="6743103"/>
            <a:ext cx="4434998" cy="354965"/>
          </a:xfrm>
          <a:prstGeom prst="rect">
            <a:avLst/>
          </a:prstGeom>
        </p:spPr>
        <p:txBody>
          <a:bodyPr vert="horz" lIns="99048" tIns="49524" rIns="99048" bIns="49524" rtlCol="0" anchor="b"/>
          <a:lstStyle>
            <a:lvl1pPr algn="r">
              <a:defRPr sz="1300"/>
            </a:lvl1pPr>
          </a:lstStyle>
          <a:p>
            <a:fld id="{8B16F51E-C5E7-438B-9F88-AB0948BE1637}" type="slidenum">
              <a:rPr lang="es-EC" smtClean="0"/>
              <a:t>‹Nº›</a:t>
            </a:fld>
            <a:endParaRPr lang="es-EC"/>
          </a:p>
        </p:txBody>
      </p:sp>
    </p:spTree>
    <p:extLst>
      <p:ext uri="{BB962C8B-B14F-4D97-AF65-F5344CB8AC3E}">
        <p14:creationId xmlns:p14="http://schemas.microsoft.com/office/powerpoint/2010/main" val="3282366995"/>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8B16F51E-C5E7-438B-9F88-AB0948BE1637}" type="slidenum">
              <a:rPr lang="es-EC" smtClean="0"/>
              <a:t>1</a:t>
            </a:fld>
            <a:endParaRPr lang="es-EC"/>
          </a:p>
        </p:txBody>
      </p:sp>
      <p:sp>
        <p:nvSpPr>
          <p:cNvPr id="5" name="4 Marcador de encabezado"/>
          <p:cNvSpPr>
            <a:spLocks noGrp="1"/>
          </p:cNvSpPr>
          <p:nvPr>
            <p:ph type="hdr" sz="quarter" idx="11"/>
          </p:nvPr>
        </p:nvSpPr>
        <p:spPr/>
        <p:txBody>
          <a:bodyPr/>
          <a:lstStyle/>
          <a:p>
            <a:endParaRPr lang="es-EC"/>
          </a:p>
        </p:txBody>
      </p:sp>
    </p:spTree>
    <p:extLst>
      <p:ext uri="{BB962C8B-B14F-4D97-AF65-F5344CB8AC3E}">
        <p14:creationId xmlns:p14="http://schemas.microsoft.com/office/powerpoint/2010/main" val="1713118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a:p>
        </p:txBody>
      </p:sp>
      <p:sp>
        <p:nvSpPr>
          <p:cNvPr id="4" name="3 Marcador de número de diapositiva"/>
          <p:cNvSpPr>
            <a:spLocks noGrp="1"/>
          </p:cNvSpPr>
          <p:nvPr>
            <p:ph type="sldNum" sz="quarter" idx="10"/>
          </p:nvPr>
        </p:nvSpPr>
        <p:spPr/>
        <p:txBody>
          <a:bodyPr/>
          <a:lstStyle/>
          <a:p>
            <a:fld id="{8B16F51E-C5E7-438B-9F88-AB0948BE1637}" type="slidenum">
              <a:rPr lang="es-EC" smtClean="0"/>
              <a:t>2</a:t>
            </a:fld>
            <a:endParaRPr lang="es-EC"/>
          </a:p>
        </p:txBody>
      </p:sp>
      <p:sp>
        <p:nvSpPr>
          <p:cNvPr id="5" name="4 Marcador de encabezado"/>
          <p:cNvSpPr>
            <a:spLocks noGrp="1"/>
          </p:cNvSpPr>
          <p:nvPr>
            <p:ph type="hdr" sz="quarter" idx="11"/>
          </p:nvPr>
        </p:nvSpPr>
        <p:spPr/>
        <p:txBody>
          <a:bodyPr/>
          <a:lstStyle/>
          <a:p>
            <a:endParaRPr lang="es-EC"/>
          </a:p>
        </p:txBody>
      </p:sp>
    </p:spTree>
    <p:extLst>
      <p:ext uri="{BB962C8B-B14F-4D97-AF65-F5344CB8AC3E}">
        <p14:creationId xmlns:p14="http://schemas.microsoft.com/office/powerpoint/2010/main" val="4267285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encabezado"/>
          <p:cNvSpPr>
            <a:spLocks noGrp="1"/>
          </p:cNvSpPr>
          <p:nvPr>
            <p:ph type="hdr" sz="quarter" idx="10"/>
          </p:nvPr>
        </p:nvSpPr>
        <p:spPr/>
        <p:txBody>
          <a:bodyPr/>
          <a:lstStyle/>
          <a:p>
            <a:endParaRPr lang="es-EC"/>
          </a:p>
        </p:txBody>
      </p:sp>
      <p:sp>
        <p:nvSpPr>
          <p:cNvPr id="5" name="4 Marcador de número de diapositiva"/>
          <p:cNvSpPr>
            <a:spLocks noGrp="1"/>
          </p:cNvSpPr>
          <p:nvPr>
            <p:ph type="sldNum" sz="quarter" idx="11"/>
          </p:nvPr>
        </p:nvSpPr>
        <p:spPr/>
        <p:txBody>
          <a:bodyPr/>
          <a:lstStyle/>
          <a:p>
            <a:fld id="{8B16F51E-C5E7-438B-9F88-AB0948BE1637}" type="slidenum">
              <a:rPr lang="es-EC" smtClean="0"/>
              <a:t>25</a:t>
            </a:fld>
            <a:endParaRPr lang="es-EC"/>
          </a:p>
        </p:txBody>
      </p:sp>
    </p:spTree>
    <p:extLst>
      <p:ext uri="{BB962C8B-B14F-4D97-AF65-F5344CB8AC3E}">
        <p14:creationId xmlns:p14="http://schemas.microsoft.com/office/powerpoint/2010/main" val="4068392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567BEE9C-830F-46DD-B386-83175F5C7F7A}" type="datetime1">
              <a:rPr lang="es-EC" smtClean="0"/>
              <a:t>30/11/2014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9A098A30-6BE0-41BD-A306-0D3B122F53EA}" type="slidenum">
              <a:rPr lang="es-EC" smtClean="0"/>
              <a:t>‹Nº›</a:t>
            </a:fld>
            <a:endParaRPr lang="es-EC"/>
          </a:p>
        </p:txBody>
      </p:sp>
    </p:spTree>
    <p:extLst>
      <p:ext uri="{BB962C8B-B14F-4D97-AF65-F5344CB8AC3E}">
        <p14:creationId xmlns:p14="http://schemas.microsoft.com/office/powerpoint/2010/main" val="3793156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349F4E0D-7901-43D6-870C-B6CBE9EE55AF}" type="datetime1">
              <a:rPr lang="es-EC" smtClean="0"/>
              <a:t>30/11/2014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9A098A30-6BE0-41BD-A306-0D3B122F53EA}" type="slidenum">
              <a:rPr lang="es-EC" smtClean="0"/>
              <a:t>‹Nº›</a:t>
            </a:fld>
            <a:endParaRPr lang="es-EC"/>
          </a:p>
        </p:txBody>
      </p:sp>
    </p:spTree>
    <p:extLst>
      <p:ext uri="{BB962C8B-B14F-4D97-AF65-F5344CB8AC3E}">
        <p14:creationId xmlns:p14="http://schemas.microsoft.com/office/powerpoint/2010/main" val="2515351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72EB242F-F955-419A-9DE0-C2896048E42A}" type="datetime1">
              <a:rPr lang="es-EC" smtClean="0"/>
              <a:t>30/11/2014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9A098A30-6BE0-41BD-A306-0D3B122F53EA}" type="slidenum">
              <a:rPr lang="es-EC" smtClean="0"/>
              <a:t>‹Nº›</a:t>
            </a:fld>
            <a:endParaRPr lang="es-EC"/>
          </a:p>
        </p:txBody>
      </p:sp>
    </p:spTree>
    <p:extLst>
      <p:ext uri="{BB962C8B-B14F-4D97-AF65-F5344CB8AC3E}">
        <p14:creationId xmlns:p14="http://schemas.microsoft.com/office/powerpoint/2010/main" val="2077092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8AAFC8AC-0F97-4C27-BB6C-A2A25E175461}" type="datetime1">
              <a:rPr lang="es-EC" smtClean="0"/>
              <a:t>30/11/2014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9A098A30-6BE0-41BD-A306-0D3B122F53EA}" type="slidenum">
              <a:rPr lang="es-EC" smtClean="0"/>
              <a:t>‹Nº›</a:t>
            </a:fld>
            <a:endParaRPr lang="es-EC"/>
          </a:p>
        </p:txBody>
      </p:sp>
    </p:spTree>
    <p:extLst>
      <p:ext uri="{BB962C8B-B14F-4D97-AF65-F5344CB8AC3E}">
        <p14:creationId xmlns:p14="http://schemas.microsoft.com/office/powerpoint/2010/main" val="786712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89C1276B-166D-4C1E-BDBA-5F4ABF89194F}" type="datetime1">
              <a:rPr lang="es-EC" smtClean="0"/>
              <a:t>30/11/2014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9A098A30-6BE0-41BD-A306-0D3B122F53EA}" type="slidenum">
              <a:rPr lang="es-EC" smtClean="0"/>
              <a:t>‹Nº›</a:t>
            </a:fld>
            <a:endParaRPr lang="es-EC"/>
          </a:p>
        </p:txBody>
      </p:sp>
    </p:spTree>
    <p:extLst>
      <p:ext uri="{BB962C8B-B14F-4D97-AF65-F5344CB8AC3E}">
        <p14:creationId xmlns:p14="http://schemas.microsoft.com/office/powerpoint/2010/main" val="3773926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46712875-F207-4526-8217-095408D99A26}" type="datetime1">
              <a:rPr lang="es-EC" smtClean="0"/>
              <a:t>30/11/2014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9A098A30-6BE0-41BD-A306-0D3B122F53EA}" type="slidenum">
              <a:rPr lang="es-EC" smtClean="0"/>
              <a:t>‹Nº›</a:t>
            </a:fld>
            <a:endParaRPr lang="es-EC"/>
          </a:p>
        </p:txBody>
      </p:sp>
    </p:spTree>
    <p:extLst>
      <p:ext uri="{BB962C8B-B14F-4D97-AF65-F5344CB8AC3E}">
        <p14:creationId xmlns:p14="http://schemas.microsoft.com/office/powerpoint/2010/main" val="545087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F384B634-95FA-47D1-A05D-773DEF382464}" type="datetime1">
              <a:rPr lang="es-EC" smtClean="0"/>
              <a:t>30/11/2014</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9A098A30-6BE0-41BD-A306-0D3B122F53EA}" type="slidenum">
              <a:rPr lang="es-EC" smtClean="0"/>
              <a:t>‹Nº›</a:t>
            </a:fld>
            <a:endParaRPr lang="es-EC"/>
          </a:p>
        </p:txBody>
      </p:sp>
    </p:spTree>
    <p:extLst>
      <p:ext uri="{BB962C8B-B14F-4D97-AF65-F5344CB8AC3E}">
        <p14:creationId xmlns:p14="http://schemas.microsoft.com/office/powerpoint/2010/main" val="1460665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96177C5C-86E1-4ECC-B6D5-DBF786C6BD66}" type="datetime1">
              <a:rPr lang="es-EC" smtClean="0"/>
              <a:t>30/11/2014</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9A098A30-6BE0-41BD-A306-0D3B122F53EA}" type="slidenum">
              <a:rPr lang="es-EC" smtClean="0"/>
              <a:t>‹Nº›</a:t>
            </a:fld>
            <a:endParaRPr lang="es-EC"/>
          </a:p>
        </p:txBody>
      </p:sp>
    </p:spTree>
    <p:extLst>
      <p:ext uri="{BB962C8B-B14F-4D97-AF65-F5344CB8AC3E}">
        <p14:creationId xmlns:p14="http://schemas.microsoft.com/office/powerpoint/2010/main" val="1523771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B7DAAB3-AA39-4938-8D8F-A5DCBB7B1DBD}" type="datetime1">
              <a:rPr lang="es-EC" smtClean="0"/>
              <a:t>30/11/2014</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9A098A30-6BE0-41BD-A306-0D3B122F53EA}" type="slidenum">
              <a:rPr lang="es-EC" smtClean="0"/>
              <a:t>‹Nº›</a:t>
            </a:fld>
            <a:endParaRPr lang="es-EC"/>
          </a:p>
        </p:txBody>
      </p:sp>
    </p:spTree>
    <p:extLst>
      <p:ext uri="{BB962C8B-B14F-4D97-AF65-F5344CB8AC3E}">
        <p14:creationId xmlns:p14="http://schemas.microsoft.com/office/powerpoint/2010/main" val="4198028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A1B984D-6812-4DD9-BFBD-8D95B6D4BB7D}" type="datetime1">
              <a:rPr lang="es-EC" smtClean="0"/>
              <a:t>30/11/2014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9A098A30-6BE0-41BD-A306-0D3B122F53EA}" type="slidenum">
              <a:rPr lang="es-EC" smtClean="0"/>
              <a:t>‹Nº›</a:t>
            </a:fld>
            <a:endParaRPr lang="es-EC"/>
          </a:p>
        </p:txBody>
      </p:sp>
    </p:spTree>
    <p:extLst>
      <p:ext uri="{BB962C8B-B14F-4D97-AF65-F5344CB8AC3E}">
        <p14:creationId xmlns:p14="http://schemas.microsoft.com/office/powerpoint/2010/main" val="2760325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AE11379-7F55-41E0-A5CA-256F056BCFB4}" type="datetime1">
              <a:rPr lang="es-EC" smtClean="0"/>
              <a:t>30/11/2014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9A098A30-6BE0-41BD-A306-0D3B122F53EA}" type="slidenum">
              <a:rPr lang="es-EC" smtClean="0"/>
              <a:t>‹Nº›</a:t>
            </a:fld>
            <a:endParaRPr lang="es-EC"/>
          </a:p>
        </p:txBody>
      </p:sp>
    </p:spTree>
    <p:extLst>
      <p:ext uri="{BB962C8B-B14F-4D97-AF65-F5344CB8AC3E}">
        <p14:creationId xmlns:p14="http://schemas.microsoft.com/office/powerpoint/2010/main" val="2600857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BC9C-BCB4-4513-BEC2-529B8500FC81}" type="datetime1">
              <a:rPr lang="es-EC" smtClean="0"/>
              <a:t>30/11/2014</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098A30-6BE0-41BD-A306-0D3B122F53EA}" type="slidenum">
              <a:rPr lang="es-EC" smtClean="0"/>
              <a:t>‹Nº›</a:t>
            </a:fld>
            <a:endParaRPr lang="es-EC"/>
          </a:p>
        </p:txBody>
      </p:sp>
    </p:spTree>
    <p:extLst>
      <p:ext uri="{BB962C8B-B14F-4D97-AF65-F5344CB8AC3E}">
        <p14:creationId xmlns:p14="http://schemas.microsoft.com/office/powerpoint/2010/main" val="3490901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0.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50.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56.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58.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59.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5.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74.jpe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90.png"/><Relationship Id="rId4" Type="http://schemas.openxmlformats.org/officeDocument/2006/relationships/image" Target="../media/image89.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7325"/>
          <a:stretch/>
        </p:blipFill>
        <p:spPr bwMode="auto">
          <a:xfrm>
            <a:off x="0" y="0"/>
            <a:ext cx="898995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ctrTitle"/>
          </p:nvPr>
        </p:nvSpPr>
        <p:spPr>
          <a:xfrm>
            <a:off x="827584" y="1124744"/>
            <a:ext cx="8280920" cy="1311076"/>
          </a:xfrm>
        </p:spPr>
        <p:txBody>
          <a:bodyPr>
            <a:normAutofit/>
          </a:bodyPr>
          <a:lstStyle/>
          <a:p>
            <a:r>
              <a:rPr lang="es-EC" sz="2200" b="1" dirty="0"/>
              <a:t>“AUTOMATIZACIÓN DEL EQUIPO PARA ANÁLISIS DE LA ACELERACIÓN DE CORIOLIS CON ANALOGÍA HIDRÁULICA PARA EL  LABORATORIO DE MECANISMOS DE LA </a:t>
            </a:r>
            <a:r>
              <a:rPr lang="es-EC" sz="2200" b="1" dirty="0" smtClean="0"/>
              <a:t>ESPE”</a:t>
            </a:r>
            <a:endParaRPr lang="es-EC" sz="2200" dirty="0"/>
          </a:p>
        </p:txBody>
      </p:sp>
      <p:pic>
        <p:nvPicPr>
          <p:cNvPr id="1026" name="Picture 2" descr="C:\Users\Alex Quinteros\Dropbox\Perfil Tesis\Fotos\FotoEDITA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2529408"/>
            <a:ext cx="2402886" cy="320384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3203848" y="5589240"/>
            <a:ext cx="3456384" cy="11521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i="1" dirty="0" smtClean="0"/>
              <a:t>ALEX QUINTEROS</a:t>
            </a:r>
          </a:p>
          <a:p>
            <a:r>
              <a:rPr lang="en-US" sz="2000" b="1" i="1" dirty="0" smtClean="0"/>
              <a:t>CRISTINA VILLAGÓMEZ</a:t>
            </a:r>
            <a:endParaRPr lang="es-EC" sz="2000" b="1" i="1" dirty="0"/>
          </a:p>
        </p:txBody>
      </p:sp>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17470"/>
          <a:stretch/>
        </p:blipFill>
        <p:spPr bwMode="auto">
          <a:xfrm>
            <a:off x="107504" y="116633"/>
            <a:ext cx="3667125" cy="1029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74288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708920"/>
            <a:ext cx="8229600" cy="1143000"/>
          </a:xfrm>
        </p:spPr>
        <p:txBody>
          <a:bodyPr/>
          <a:lstStyle/>
          <a:p>
            <a:r>
              <a:rPr lang="es-EC" b="1" dirty="0" smtClean="0"/>
              <a:t>ACELERACIÓN DE CORIOLIS</a:t>
            </a:r>
            <a:endParaRPr lang="es-EC" dirty="0"/>
          </a:p>
        </p:txBody>
      </p:sp>
    </p:spTree>
    <p:extLst>
      <p:ext uri="{BB962C8B-B14F-4D97-AF65-F5344CB8AC3E}">
        <p14:creationId xmlns:p14="http://schemas.microsoft.com/office/powerpoint/2010/main" val="8264465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EFECTO CORIOLIS</a:t>
            </a:r>
            <a:endParaRPr lang="es-EC" dirty="0"/>
          </a:p>
        </p:txBody>
      </p:sp>
      <mc:AlternateContent xmlns:mc="http://schemas.openxmlformats.org/markup-compatibility/2006">
        <mc:Choice xmlns:a14="http://schemas.microsoft.com/office/drawing/2010/main" Requires="a14">
          <p:sp>
            <p:nvSpPr>
              <p:cNvPr id="3" name="2 Marcador de contenido"/>
              <p:cNvSpPr>
                <a:spLocks noGrp="1"/>
              </p:cNvSpPr>
              <p:nvPr>
                <p:ph sz="half" idx="1"/>
              </p:nvPr>
            </p:nvSpPr>
            <p:spPr>
              <a:xfrm>
                <a:off x="251520" y="1600201"/>
                <a:ext cx="3600400" cy="3989040"/>
              </a:xfrm>
            </p:spPr>
            <p:txBody>
              <a:bodyPr>
                <a:normAutofit/>
              </a:bodyPr>
              <a:lstStyle/>
              <a:p>
                <a:pPr marL="0" indent="0" algn="just">
                  <a:buNone/>
                </a:pPr>
                <a:r>
                  <a:rPr lang="es-EC" sz="2000" dirty="0" smtClean="0"/>
                  <a:t>Modelo matemático</a:t>
                </a:r>
                <a:endParaRPr lang="es-EC" sz="2000" dirty="0" smtClean="0"/>
              </a:p>
              <a:p>
                <a:pPr marL="0" indent="0" algn="just">
                  <a:buNone/>
                </a:pPr>
                <a:endParaRPr lang="es-EC" sz="2000" dirty="0"/>
              </a:p>
              <a:p>
                <a:pPr marL="0" indent="0">
                  <a:buNone/>
                </a:pPr>
                <a14:m>
                  <m:oMathPara xmlns:m="http://schemas.openxmlformats.org/officeDocument/2006/math">
                    <m:oMathParaPr>
                      <m:jc m:val="center"/>
                    </m:oMathParaPr>
                    <m:oMath xmlns:m="http://schemas.openxmlformats.org/officeDocument/2006/math">
                      <m:acc>
                        <m:accPr>
                          <m:chr m:val="̈"/>
                          <m:ctrlPr>
                            <a:rPr lang="es-EC" sz="2000" i="1">
                              <a:latin typeface="Cambria Math"/>
                            </a:rPr>
                          </m:ctrlPr>
                        </m:accPr>
                        <m:e>
                          <m:acc>
                            <m:accPr>
                              <m:chr m:val="⃗"/>
                              <m:ctrlPr>
                                <a:rPr lang="es-EC" sz="2000" i="1">
                                  <a:latin typeface="Cambria Math"/>
                                </a:rPr>
                              </m:ctrlPr>
                            </m:accPr>
                            <m:e>
                              <m:r>
                                <a:rPr lang="es-EC" sz="2000" i="1">
                                  <a:latin typeface="Cambria Math"/>
                                </a:rPr>
                                <m:t>𝑟</m:t>
                              </m:r>
                            </m:e>
                          </m:acc>
                        </m:e>
                      </m:acc>
                      <m:r>
                        <a:rPr lang="es-EC" sz="2000" i="1">
                          <a:latin typeface="Cambria Math"/>
                        </a:rPr>
                        <m:t>=</m:t>
                      </m:r>
                      <m:acc>
                        <m:accPr>
                          <m:chr m:val="̈"/>
                          <m:ctrlPr>
                            <a:rPr lang="es-EC" sz="2000" i="1">
                              <a:latin typeface="Cambria Math"/>
                            </a:rPr>
                          </m:ctrlPr>
                        </m:accPr>
                        <m:e>
                          <m:r>
                            <a:rPr lang="es-EC" sz="2000" i="1">
                              <a:latin typeface="Cambria Math"/>
                            </a:rPr>
                            <m:t>𝑟</m:t>
                          </m:r>
                        </m:e>
                      </m:acc>
                      <m:r>
                        <a:rPr lang="es-EC" sz="2000" i="1">
                          <a:latin typeface="Cambria Math"/>
                        </a:rPr>
                        <m:t>∗</m:t>
                      </m:r>
                      <m:sSup>
                        <m:sSupPr>
                          <m:ctrlPr>
                            <a:rPr lang="es-EC" sz="2000" i="1">
                              <a:latin typeface="Cambria Math"/>
                            </a:rPr>
                          </m:ctrlPr>
                        </m:sSupPr>
                        <m:e>
                          <m:r>
                            <a:rPr lang="es-EC" sz="2000" i="1">
                              <a:latin typeface="Cambria Math"/>
                            </a:rPr>
                            <m:t>𝑒</m:t>
                          </m:r>
                        </m:e>
                        <m:sup>
                          <m:r>
                            <a:rPr lang="es-EC" sz="2000" i="1">
                              <a:latin typeface="Cambria Math"/>
                            </a:rPr>
                            <m:t>𝑖</m:t>
                          </m:r>
                          <m:r>
                            <a:rPr lang="es-EC" sz="2000" i="1">
                              <a:latin typeface="Cambria Math"/>
                            </a:rPr>
                            <m:t>𝜃</m:t>
                          </m:r>
                        </m:sup>
                      </m:sSup>
                      <m:r>
                        <a:rPr lang="es-EC" sz="2000" i="1">
                          <a:latin typeface="Cambria Math"/>
                        </a:rPr>
                        <m:t>+2∗</m:t>
                      </m:r>
                      <m:acc>
                        <m:accPr>
                          <m:chr m:val="̇"/>
                          <m:ctrlPr>
                            <a:rPr lang="es-EC" sz="2000" i="1">
                              <a:latin typeface="Cambria Math"/>
                            </a:rPr>
                          </m:ctrlPr>
                        </m:accPr>
                        <m:e>
                          <m:r>
                            <a:rPr lang="es-EC" sz="2000" i="1">
                              <a:latin typeface="Cambria Math"/>
                            </a:rPr>
                            <m:t>𝑟</m:t>
                          </m:r>
                        </m:e>
                      </m:acc>
                      <m:r>
                        <a:rPr lang="es-EC" sz="2000" i="1">
                          <a:latin typeface="Cambria Math"/>
                        </a:rPr>
                        <m:t>∗</m:t>
                      </m:r>
                      <m:sSup>
                        <m:sSupPr>
                          <m:ctrlPr>
                            <a:rPr lang="es-EC" sz="2000" i="1">
                              <a:latin typeface="Cambria Math"/>
                            </a:rPr>
                          </m:ctrlPr>
                        </m:sSupPr>
                        <m:e>
                          <m:r>
                            <a:rPr lang="es-EC" sz="2000" i="1">
                              <a:latin typeface="Cambria Math"/>
                            </a:rPr>
                            <m:t>𝑒</m:t>
                          </m:r>
                        </m:e>
                        <m:sup>
                          <m:r>
                            <a:rPr lang="es-EC" sz="2000" i="1">
                              <a:latin typeface="Cambria Math"/>
                            </a:rPr>
                            <m:t>𝑖</m:t>
                          </m:r>
                          <m:r>
                            <a:rPr lang="es-EC" sz="2000" i="1">
                              <a:latin typeface="Cambria Math"/>
                            </a:rPr>
                            <m:t>𝜃</m:t>
                          </m:r>
                        </m:sup>
                      </m:sSup>
                      <m:r>
                        <a:rPr lang="es-EC" sz="2000" i="1">
                          <a:latin typeface="Cambria Math"/>
                        </a:rPr>
                        <m:t>∗</m:t>
                      </m:r>
                      <m:r>
                        <a:rPr lang="es-EC" sz="2000" i="1">
                          <a:latin typeface="Cambria Math"/>
                        </a:rPr>
                        <m:t>𝑖</m:t>
                      </m:r>
                      <m:acc>
                        <m:accPr>
                          <m:chr m:val="̇"/>
                          <m:ctrlPr>
                            <a:rPr lang="es-EC" sz="2000" i="1">
                              <a:latin typeface="Cambria Math"/>
                            </a:rPr>
                          </m:ctrlPr>
                        </m:accPr>
                        <m:e>
                          <m:r>
                            <a:rPr lang="es-EC" sz="2000" i="1">
                              <a:latin typeface="Cambria Math"/>
                            </a:rPr>
                            <m:t>𝜃</m:t>
                          </m:r>
                        </m:e>
                      </m:acc>
                      <m:r>
                        <a:rPr lang="es-EC" sz="2000" i="1">
                          <a:latin typeface="Cambria Math"/>
                        </a:rPr>
                        <m:t>+</m:t>
                      </m:r>
                      <m:r>
                        <a:rPr lang="es-EC" sz="2000" i="1">
                          <a:latin typeface="Cambria Math"/>
                        </a:rPr>
                        <m:t>𝑟</m:t>
                      </m:r>
                      <m:r>
                        <a:rPr lang="es-EC" sz="2000" i="1">
                          <a:latin typeface="Cambria Math"/>
                        </a:rPr>
                        <m:t>∗</m:t>
                      </m:r>
                      <m:sSup>
                        <m:sSupPr>
                          <m:ctrlPr>
                            <a:rPr lang="es-EC" sz="2000" i="1">
                              <a:latin typeface="Cambria Math"/>
                            </a:rPr>
                          </m:ctrlPr>
                        </m:sSupPr>
                        <m:e>
                          <m:r>
                            <a:rPr lang="es-EC" sz="2000" i="1">
                              <a:latin typeface="Cambria Math"/>
                            </a:rPr>
                            <m:t>𝑒</m:t>
                          </m:r>
                        </m:e>
                        <m:sup>
                          <m:r>
                            <a:rPr lang="es-EC" sz="2000" i="1">
                              <a:latin typeface="Cambria Math"/>
                            </a:rPr>
                            <m:t>𝑖</m:t>
                          </m:r>
                          <m:r>
                            <a:rPr lang="es-EC" sz="2000" i="1">
                              <a:latin typeface="Cambria Math"/>
                            </a:rPr>
                            <m:t>𝜃</m:t>
                          </m:r>
                        </m:sup>
                      </m:sSup>
                      <m:r>
                        <a:rPr lang="es-EC" sz="2000" i="1">
                          <a:latin typeface="Cambria Math"/>
                        </a:rPr>
                        <m:t>∗</m:t>
                      </m:r>
                      <m:sSup>
                        <m:sSupPr>
                          <m:ctrlPr>
                            <a:rPr lang="es-EC" sz="2000" i="1">
                              <a:latin typeface="Cambria Math"/>
                            </a:rPr>
                          </m:ctrlPr>
                        </m:sSupPr>
                        <m:e>
                          <m:d>
                            <m:dPr>
                              <m:ctrlPr>
                                <a:rPr lang="es-EC" sz="2000" i="1">
                                  <a:latin typeface="Cambria Math"/>
                                </a:rPr>
                              </m:ctrlPr>
                            </m:dPr>
                            <m:e>
                              <m:r>
                                <a:rPr lang="es-EC" sz="2000" i="1">
                                  <a:latin typeface="Cambria Math"/>
                                </a:rPr>
                                <m:t>𝑖</m:t>
                              </m:r>
                              <m:acc>
                                <m:accPr>
                                  <m:chr m:val="̇"/>
                                  <m:ctrlPr>
                                    <a:rPr lang="es-EC" sz="2000" i="1">
                                      <a:latin typeface="Cambria Math"/>
                                    </a:rPr>
                                  </m:ctrlPr>
                                </m:accPr>
                                <m:e>
                                  <m:r>
                                    <a:rPr lang="es-EC" sz="2000" i="1">
                                      <a:latin typeface="Cambria Math"/>
                                    </a:rPr>
                                    <m:t>𝜃</m:t>
                                  </m:r>
                                </m:e>
                              </m:acc>
                            </m:e>
                          </m:d>
                        </m:e>
                        <m:sup>
                          <m:r>
                            <a:rPr lang="es-EC" sz="2000" i="1">
                              <a:latin typeface="Cambria Math"/>
                            </a:rPr>
                            <m:t>2</m:t>
                          </m:r>
                        </m:sup>
                      </m:sSup>
                      <m:r>
                        <a:rPr lang="es-EC" sz="2000" i="1">
                          <a:latin typeface="Cambria Math"/>
                        </a:rPr>
                        <m:t>+</m:t>
                      </m:r>
                      <m:r>
                        <a:rPr lang="es-EC" sz="2000" i="1">
                          <a:latin typeface="Cambria Math"/>
                        </a:rPr>
                        <m:t>𝑟</m:t>
                      </m:r>
                      <m:r>
                        <a:rPr lang="es-EC" sz="2000" i="1">
                          <a:latin typeface="Cambria Math"/>
                        </a:rPr>
                        <m:t>∗</m:t>
                      </m:r>
                      <m:sSup>
                        <m:sSupPr>
                          <m:ctrlPr>
                            <a:rPr lang="es-EC" sz="2000" i="1">
                              <a:latin typeface="Cambria Math"/>
                            </a:rPr>
                          </m:ctrlPr>
                        </m:sSupPr>
                        <m:e>
                          <m:r>
                            <a:rPr lang="es-EC" sz="2000" i="1">
                              <a:latin typeface="Cambria Math"/>
                            </a:rPr>
                            <m:t>𝑒</m:t>
                          </m:r>
                        </m:e>
                        <m:sup>
                          <m:r>
                            <a:rPr lang="es-EC" sz="2000" i="1">
                              <a:latin typeface="Cambria Math"/>
                            </a:rPr>
                            <m:t>𝑖</m:t>
                          </m:r>
                          <m:r>
                            <a:rPr lang="es-EC" sz="2000" i="1">
                              <a:latin typeface="Cambria Math"/>
                            </a:rPr>
                            <m:t>𝜃</m:t>
                          </m:r>
                        </m:sup>
                      </m:sSup>
                      <m:r>
                        <a:rPr lang="es-EC" sz="2000" i="1">
                          <a:latin typeface="Cambria Math"/>
                        </a:rPr>
                        <m:t>∗</m:t>
                      </m:r>
                      <m:r>
                        <a:rPr lang="es-EC" sz="2000" i="1">
                          <a:latin typeface="Cambria Math"/>
                        </a:rPr>
                        <m:t>𝑖</m:t>
                      </m:r>
                      <m:acc>
                        <m:accPr>
                          <m:chr m:val="̈"/>
                          <m:ctrlPr>
                            <a:rPr lang="es-EC" sz="2000" i="1">
                              <a:latin typeface="Cambria Math"/>
                            </a:rPr>
                          </m:ctrlPr>
                        </m:accPr>
                        <m:e>
                          <m:r>
                            <a:rPr lang="es-EC" sz="2000" i="1">
                              <a:latin typeface="Cambria Math"/>
                            </a:rPr>
                            <m:t>𝜃</m:t>
                          </m:r>
                        </m:e>
                      </m:acc>
                    </m:oMath>
                  </m:oMathPara>
                </a14:m>
                <a:endParaRPr lang="es-EC" sz="2000" dirty="0" smtClean="0"/>
              </a:p>
              <a:p>
                <a:pPr marL="0" indent="0">
                  <a:buNone/>
                </a:pPr>
                <a:endParaRPr lang="es-EC" sz="2000" dirty="0" smtClean="0"/>
              </a:p>
              <a:p>
                <a:pPr marL="0" indent="0" algn="just">
                  <a:buNone/>
                </a:pPr>
                <a:r>
                  <a:rPr lang="es-EC" sz="2000" dirty="0"/>
                  <a:t>Los requisitos del sistema son:</a:t>
                </a:r>
              </a:p>
              <a:p>
                <a:pPr marL="0" indent="0" algn="ctr">
                  <a:buNone/>
                </a:pPr>
                <a:r>
                  <a:rPr lang="es-EC" sz="2000" dirty="0"/>
                  <a:t> </a:t>
                </a:r>
                <a14:m>
                  <m:oMath xmlns:m="http://schemas.openxmlformats.org/officeDocument/2006/math">
                    <m:acc>
                      <m:accPr>
                        <m:chr m:val="̇"/>
                        <m:ctrlPr>
                          <a:rPr lang="es-EC" sz="2000" i="1">
                            <a:latin typeface="Cambria Math"/>
                          </a:rPr>
                        </m:ctrlPr>
                      </m:accPr>
                      <m:e>
                        <m:r>
                          <a:rPr lang="es-EC" sz="2000" i="1">
                            <a:latin typeface="Cambria Math"/>
                          </a:rPr>
                          <m:t>𝑟</m:t>
                        </m:r>
                      </m:e>
                    </m:acc>
                    <m:r>
                      <a:rPr lang="es-EC" sz="2000" i="1">
                        <a:latin typeface="Cambria Math"/>
                      </a:rPr>
                      <m:t>=</m:t>
                    </m:r>
                    <m:r>
                      <a:rPr lang="es-EC" sz="2000" i="1">
                        <a:latin typeface="Cambria Math"/>
                      </a:rPr>
                      <m:t>𝑉𝑒𝑙𝑜𝑐𝑖𝑑𝑎𝑑</m:t>
                    </m:r>
                    <m:r>
                      <a:rPr lang="es-EC" sz="2000" i="1">
                        <a:latin typeface="Cambria Math"/>
                      </a:rPr>
                      <m:t> </m:t>
                    </m:r>
                    <m:r>
                      <a:rPr lang="es-EC" sz="2000" i="1">
                        <a:latin typeface="Cambria Math"/>
                      </a:rPr>
                      <m:t>𝑐𝑜𝑛𝑠𝑡𝑎𝑛𝑡𝑒</m:t>
                    </m:r>
                    <m:r>
                      <a:rPr lang="es-EC" sz="2000" i="1">
                        <a:latin typeface="Cambria Math"/>
                      </a:rPr>
                      <m:t>→</m:t>
                    </m:r>
                    <m:acc>
                      <m:accPr>
                        <m:chr m:val="̈"/>
                        <m:ctrlPr>
                          <a:rPr lang="es-EC" sz="2000" i="1">
                            <a:latin typeface="Cambria Math"/>
                          </a:rPr>
                        </m:ctrlPr>
                      </m:accPr>
                      <m:e>
                        <m:r>
                          <a:rPr lang="es-EC" sz="2000" i="1">
                            <a:latin typeface="Cambria Math"/>
                          </a:rPr>
                          <m:t>𝑟</m:t>
                        </m:r>
                      </m:e>
                    </m:acc>
                    <m:r>
                      <a:rPr lang="es-EC" sz="2000" i="1">
                        <a:latin typeface="Cambria Math"/>
                      </a:rPr>
                      <m:t>=0</m:t>
                    </m:r>
                  </m:oMath>
                </a14:m>
                <a:endParaRPr lang="es-EC" sz="2000" dirty="0"/>
              </a:p>
              <a:p>
                <a:pPr marL="0" indent="0">
                  <a:buNone/>
                </a:pPr>
                <a14:m>
                  <m:oMathPara xmlns:m="http://schemas.openxmlformats.org/officeDocument/2006/math">
                    <m:oMathParaPr>
                      <m:jc m:val="centerGroup"/>
                    </m:oMathParaPr>
                    <m:oMath xmlns:m="http://schemas.openxmlformats.org/officeDocument/2006/math">
                      <m:acc>
                        <m:accPr>
                          <m:chr m:val="̇"/>
                          <m:ctrlPr>
                            <a:rPr lang="es-EC" sz="2000" i="1">
                              <a:latin typeface="Cambria Math"/>
                            </a:rPr>
                          </m:ctrlPr>
                        </m:accPr>
                        <m:e>
                          <m:r>
                            <a:rPr lang="es-EC" sz="2000" i="1">
                              <a:latin typeface="Cambria Math"/>
                            </a:rPr>
                            <m:t>𝜃</m:t>
                          </m:r>
                        </m:e>
                      </m:acc>
                      <m:r>
                        <a:rPr lang="es-EC" sz="2000" i="1">
                          <a:latin typeface="Cambria Math"/>
                        </a:rPr>
                        <m:t>=</m:t>
                      </m:r>
                      <m:r>
                        <a:rPr lang="es-EC" sz="2000" i="1">
                          <a:latin typeface="Cambria Math"/>
                        </a:rPr>
                        <m:t>𝑤</m:t>
                      </m:r>
                      <m:r>
                        <a:rPr lang="es-EC" sz="2000" i="1">
                          <a:latin typeface="Cambria Math"/>
                        </a:rPr>
                        <m:t>  </m:t>
                      </m:r>
                      <m:r>
                        <a:rPr lang="es-EC" sz="2000" i="1">
                          <a:latin typeface="Cambria Math"/>
                        </a:rPr>
                        <m:t>𝑐𝑜𝑛𝑠𝑡𝑎𝑛𝑡𝑒</m:t>
                      </m:r>
                      <m:r>
                        <a:rPr lang="es-EC" sz="2000" i="1">
                          <a:latin typeface="Cambria Math"/>
                        </a:rPr>
                        <m:t>→</m:t>
                      </m:r>
                      <m:acc>
                        <m:accPr>
                          <m:chr m:val="̈"/>
                          <m:ctrlPr>
                            <a:rPr lang="es-EC" sz="2000" i="1">
                              <a:latin typeface="Cambria Math"/>
                            </a:rPr>
                          </m:ctrlPr>
                        </m:accPr>
                        <m:e>
                          <m:r>
                            <a:rPr lang="es-EC" sz="2000" i="1">
                              <a:latin typeface="Cambria Math"/>
                            </a:rPr>
                            <m:t>𝜃</m:t>
                          </m:r>
                        </m:e>
                      </m:acc>
                      <m:r>
                        <a:rPr lang="es-EC" sz="2000" i="1">
                          <a:latin typeface="Cambria Math"/>
                        </a:rPr>
                        <m:t>=0</m:t>
                      </m:r>
                    </m:oMath>
                  </m:oMathPara>
                </a14:m>
                <a:endParaRPr lang="es-EC" sz="2000" dirty="0" smtClean="0"/>
              </a:p>
              <a:p>
                <a:pPr marL="0" indent="0">
                  <a:buNone/>
                </a:pPr>
                <a:endParaRPr lang="es-EC" sz="2000" dirty="0"/>
              </a:p>
              <a:p>
                <a:pPr marL="0" indent="0" algn="just">
                  <a:buNone/>
                </a:pPr>
                <a:endParaRPr lang="es-EC" sz="2000" dirty="0"/>
              </a:p>
            </p:txBody>
          </p:sp>
        </mc:Choice>
        <mc:Fallback>
          <p:sp>
            <p:nvSpPr>
              <p:cNvPr id="3" name="2 Marcador de contenido"/>
              <p:cNvSpPr>
                <a:spLocks noGrp="1" noRot="1" noChangeAspect="1" noMove="1" noResize="1" noEditPoints="1" noAdjustHandles="1" noChangeArrowheads="1" noChangeShapeType="1" noTextEdit="1"/>
              </p:cNvSpPr>
              <p:nvPr>
                <p:ph sz="half" idx="1"/>
              </p:nvPr>
            </p:nvSpPr>
            <p:spPr>
              <a:xfrm>
                <a:off x="251520" y="1600201"/>
                <a:ext cx="3600400" cy="3989040"/>
              </a:xfrm>
              <a:blipFill rotWithShape="1">
                <a:blip r:embed="rId4"/>
                <a:stretch>
                  <a:fillRect l="-1692" t="-765"/>
                </a:stretch>
              </a:blipFill>
            </p:spPr>
            <p:txBody>
              <a:bodyPr/>
              <a:lstStyle/>
              <a:p>
                <a:r>
                  <a:rPr lang="es-EC">
                    <a:noFill/>
                  </a:rPr>
                  <a:t> </a:t>
                </a:r>
              </a:p>
            </p:txBody>
          </p:sp>
        </mc:Fallback>
      </mc:AlternateContent>
      <p:pic>
        <p:nvPicPr>
          <p:cNvPr id="6" name="AceleracionCoriolis.wmv">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4139952" y="1966727"/>
            <a:ext cx="4752528" cy="3564396"/>
          </a:xfrm>
        </p:spPr>
      </p:pic>
    </p:spTree>
    <p:extLst>
      <p:ext uri="{BB962C8B-B14F-4D97-AF65-F5344CB8AC3E}">
        <p14:creationId xmlns:p14="http://schemas.microsoft.com/office/powerpoint/2010/main" val="1575469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APLICACIONES</a:t>
            </a:r>
            <a:endParaRPr lang="es-EC" b="1" dirty="0"/>
          </a:p>
        </p:txBody>
      </p:sp>
      <p:graphicFrame>
        <p:nvGraphicFramePr>
          <p:cNvPr id="5" name="4 Marcador de contenido"/>
          <p:cNvGraphicFramePr>
            <a:graphicFrameLocks noGrp="1"/>
          </p:cNvGraphicFramePr>
          <p:nvPr>
            <p:ph sz="half" idx="1"/>
            <p:extLst>
              <p:ext uri="{D42A27DB-BD31-4B8C-83A1-F6EECF244321}">
                <p14:modId xmlns:p14="http://schemas.microsoft.com/office/powerpoint/2010/main" val="2607119075"/>
              </p:ext>
            </p:extLst>
          </p:nvPr>
        </p:nvGraphicFramePr>
        <p:xfrm>
          <a:off x="457200" y="1600200"/>
          <a:ext cx="8147248"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9837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708920"/>
            <a:ext cx="8229600" cy="1143000"/>
          </a:xfrm>
        </p:spPr>
        <p:txBody>
          <a:bodyPr/>
          <a:lstStyle/>
          <a:p>
            <a:r>
              <a:rPr lang="es-EC" b="1" dirty="0" smtClean="0"/>
              <a:t>PLANTEAMIENTO DE PROBLEMAS</a:t>
            </a:r>
            <a:endParaRPr lang="es-EC" dirty="0"/>
          </a:p>
        </p:txBody>
      </p:sp>
    </p:spTree>
    <p:extLst>
      <p:ext uri="{BB962C8B-B14F-4D97-AF65-F5344CB8AC3E}">
        <p14:creationId xmlns:p14="http://schemas.microsoft.com/office/powerpoint/2010/main" val="23391078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298016678"/>
              </p:ext>
            </p:extLst>
          </p:nvPr>
        </p:nvGraphicFramePr>
        <p:xfrm>
          <a:off x="457200" y="548680"/>
          <a:ext cx="8229600" cy="55774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65139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078218770"/>
              </p:ext>
            </p:extLst>
          </p:nvPr>
        </p:nvGraphicFramePr>
        <p:xfrm>
          <a:off x="457200" y="548680"/>
          <a:ext cx="8229600" cy="55774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16239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085078798"/>
              </p:ext>
            </p:extLst>
          </p:nvPr>
        </p:nvGraphicFramePr>
        <p:xfrm>
          <a:off x="457200" y="620688"/>
          <a:ext cx="8229600" cy="5505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19319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437079046"/>
              </p:ext>
            </p:extLst>
          </p:nvPr>
        </p:nvGraphicFramePr>
        <p:xfrm>
          <a:off x="457200" y="620688"/>
          <a:ext cx="8229600" cy="5505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09198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276872"/>
            <a:ext cx="8229600" cy="1584176"/>
          </a:xfrm>
        </p:spPr>
        <p:txBody>
          <a:bodyPr>
            <a:normAutofit/>
          </a:bodyPr>
          <a:lstStyle/>
          <a:p>
            <a:pPr lvl="2" algn="ctr" rtl="0">
              <a:spcBef>
                <a:spcPct val="0"/>
              </a:spcBef>
            </a:pPr>
            <a:r>
              <a:rPr lang="es-EC" sz="4400" b="1" kern="1200" dirty="0" smtClean="0">
                <a:solidFill>
                  <a:schemeClr val="tx1"/>
                </a:solidFill>
                <a:latin typeface="+mj-lt"/>
                <a:ea typeface="+mj-ea"/>
                <a:cs typeface="+mj-cs"/>
              </a:rPr>
              <a:t>SISTEMA MECÁNICO</a:t>
            </a:r>
            <a:endParaRPr lang="es-EC" sz="4400" b="1" kern="1200" dirty="0">
              <a:solidFill>
                <a:schemeClr val="tx1"/>
              </a:solidFill>
              <a:latin typeface="+mj-lt"/>
              <a:ea typeface="+mj-ea"/>
              <a:cs typeface="+mj-cs"/>
            </a:endParaRPr>
          </a:p>
        </p:txBody>
      </p:sp>
    </p:spTree>
    <p:extLst>
      <p:ext uri="{BB962C8B-B14F-4D97-AF65-F5344CB8AC3E}">
        <p14:creationId xmlns:p14="http://schemas.microsoft.com/office/powerpoint/2010/main" val="784997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3682752" cy="1211734"/>
          </a:xfrm>
        </p:spPr>
        <p:txBody>
          <a:bodyPr>
            <a:noAutofit/>
          </a:bodyPr>
          <a:lstStyle/>
          <a:p>
            <a:pPr lvl="3" algn="ctr" rtl="0">
              <a:spcBef>
                <a:spcPct val="0"/>
              </a:spcBef>
            </a:pPr>
            <a:r>
              <a:rPr lang="es-EC" b="1" dirty="0" smtClean="0"/>
              <a:t>DESCRIPCIÓN DEL MECANISMO TIPO TIJERA CON ACCIONAMIENTO POR CILINDRO NEUMÁTICO</a:t>
            </a:r>
            <a:endParaRPr lang="es-EC" dirty="0"/>
          </a:p>
        </p:txBody>
      </p:sp>
      <p:sp>
        <p:nvSpPr>
          <p:cNvPr id="4" name="3 Marcador de texto"/>
          <p:cNvSpPr>
            <a:spLocks noGrp="1"/>
          </p:cNvSpPr>
          <p:nvPr>
            <p:ph type="body" sz="half" idx="2"/>
          </p:nvPr>
        </p:nvSpPr>
        <p:spPr>
          <a:xfrm>
            <a:off x="467544" y="2130353"/>
            <a:ext cx="3528392" cy="3602903"/>
          </a:xfrm>
        </p:spPr>
        <p:txBody>
          <a:bodyPr>
            <a:noAutofit/>
          </a:bodyPr>
          <a:lstStyle/>
          <a:p>
            <a:pPr algn="just"/>
            <a:r>
              <a:rPr lang="es-EC" sz="2000" dirty="0" smtClean="0"/>
              <a:t>El mecanismo seleccionado tipo tijera con accionamiento por cilindro neumático, consta básicamente de cuatro brazos móviles, dispuestos en forma de dos X paralelas, con un pivote en el centro. Además presenta un soporte inferior y un superior con sus respectivas rieles para el deslizamiento de los brazos durante la apertura y cierre</a:t>
            </a:r>
            <a:endParaRPr lang="es-EC" sz="20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8084" y="404664"/>
            <a:ext cx="3240360" cy="3451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Marcador de contenido"/>
          <p:cNvPicPr>
            <a:picLocks noGrp="1"/>
          </p:cNvPicPr>
          <p:nvPr>
            <p:ph idx="1"/>
          </p:nvPr>
        </p:nvPicPr>
        <p:blipFill rotWithShape="1">
          <a:blip r:embed="rId3" cstate="print">
            <a:extLst>
              <a:ext uri="{28A0092B-C50C-407E-A947-70E740481C1C}">
                <a14:useLocalDpi xmlns:a14="http://schemas.microsoft.com/office/drawing/2010/main"/>
              </a:ext>
            </a:extLst>
          </a:blip>
          <a:srcRect b="12889"/>
          <a:stretch/>
        </p:blipFill>
        <p:spPr bwMode="auto">
          <a:xfrm>
            <a:off x="4788024" y="4005064"/>
            <a:ext cx="1950399" cy="2232248"/>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6 Imagen"/>
          <p:cNvPicPr/>
          <p:nvPr/>
        </p:nvPicPr>
        <p:blipFill rotWithShape="1">
          <a:blip r:embed="rId4" cstate="print">
            <a:extLst>
              <a:ext uri="{28A0092B-C50C-407E-A947-70E740481C1C}">
                <a14:useLocalDpi xmlns:a14="http://schemas.microsoft.com/office/drawing/2010/main"/>
              </a:ext>
            </a:extLst>
          </a:blip>
          <a:srcRect/>
          <a:stretch/>
        </p:blipFill>
        <p:spPr bwMode="auto">
          <a:xfrm>
            <a:off x="6948264" y="4005064"/>
            <a:ext cx="1944216" cy="2232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5998767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b="1" dirty="0" smtClean="0"/>
              <a:t>INTRODUCCIÓN</a:t>
            </a:r>
            <a:endParaRPr lang="es-EC" b="1" dirty="0"/>
          </a:p>
        </p:txBody>
      </p:sp>
      <p:sp>
        <p:nvSpPr>
          <p:cNvPr id="3" name="2 Marcador de contenido"/>
          <p:cNvSpPr>
            <a:spLocks noGrp="1"/>
          </p:cNvSpPr>
          <p:nvPr>
            <p:ph idx="1"/>
          </p:nvPr>
        </p:nvSpPr>
        <p:spPr>
          <a:xfrm>
            <a:off x="457200" y="1988840"/>
            <a:ext cx="8229600" cy="3268960"/>
          </a:xfrm>
        </p:spPr>
        <p:txBody>
          <a:bodyPr>
            <a:normAutofit/>
          </a:bodyPr>
          <a:lstStyle/>
          <a:p>
            <a:pPr algn="just"/>
            <a:r>
              <a:rPr lang="es-EC" sz="2400" dirty="0"/>
              <a:t>L</a:t>
            </a:r>
            <a:r>
              <a:rPr lang="es-EC" sz="2400" dirty="0" smtClean="0"/>
              <a:t>os </a:t>
            </a:r>
            <a:r>
              <a:rPr lang="es-EC" sz="2400" dirty="0"/>
              <a:t>equipos de laboratorio son herramientas indispensables para que los estudiantes puedan comprender y evidenciar de manera experimental como  se  producen los fenómenos en la realidad y no solo teóricamente. Por lo que este proyecto va enfocado a rehabilitar el equipo de laboratorio de aceleración de </a:t>
            </a:r>
            <a:r>
              <a:rPr lang="es-EC" sz="2400" dirty="0" err="1"/>
              <a:t>Coriolis</a:t>
            </a:r>
            <a:endParaRPr lang="es-EC" sz="2400" dirty="0"/>
          </a:p>
        </p:txBody>
      </p:sp>
    </p:spTree>
    <p:extLst>
      <p:ext uri="{BB962C8B-B14F-4D97-AF65-F5344CB8AC3E}">
        <p14:creationId xmlns:p14="http://schemas.microsoft.com/office/powerpoint/2010/main" val="3213354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1143000"/>
          </a:xfrm>
        </p:spPr>
        <p:txBody>
          <a:bodyPr>
            <a:noAutofit/>
          </a:bodyPr>
          <a:lstStyle/>
          <a:p>
            <a:pPr lvl="3" algn="ctr" rtl="0">
              <a:spcBef>
                <a:spcPct val="0"/>
              </a:spcBef>
            </a:pPr>
            <a:r>
              <a:rPr lang="es-EC" sz="4400" b="1" kern="1200" dirty="0" smtClean="0">
                <a:solidFill>
                  <a:schemeClr val="tx1"/>
                </a:solidFill>
                <a:latin typeface="+mj-lt"/>
                <a:ea typeface="+mj-ea"/>
                <a:cs typeface="+mj-cs"/>
              </a:rPr>
              <a:t>DIMENSIONAMIENTO DEL MECANISMO</a:t>
            </a:r>
            <a:endParaRPr lang="es-EC" sz="4400" b="1" kern="1200" dirty="0">
              <a:solidFill>
                <a:schemeClr val="tx1"/>
              </a:solidFill>
              <a:latin typeface="+mj-lt"/>
              <a:ea typeface="+mj-ea"/>
              <a:cs typeface="+mj-cs"/>
            </a:endParaRPr>
          </a:p>
        </p:txBody>
      </p:sp>
      <p:sp>
        <p:nvSpPr>
          <p:cNvPr id="3" name="2 Marcador de contenido"/>
          <p:cNvSpPr>
            <a:spLocks noGrp="1"/>
          </p:cNvSpPr>
          <p:nvPr>
            <p:ph idx="1"/>
          </p:nvPr>
        </p:nvSpPr>
        <p:spPr>
          <a:xfrm>
            <a:off x="457200" y="1600200"/>
            <a:ext cx="8229600" cy="1252736"/>
          </a:xfrm>
        </p:spPr>
        <p:txBody>
          <a:bodyPr>
            <a:noAutofit/>
          </a:bodyPr>
          <a:lstStyle/>
          <a:p>
            <a:pPr marL="0" indent="0">
              <a:buNone/>
            </a:pPr>
            <a:r>
              <a:rPr lang="es-EC" sz="2000" dirty="0" smtClean="0"/>
              <a:t>Consideraciones </a:t>
            </a:r>
            <a:r>
              <a:rPr lang="es-EC" sz="2000" dirty="0"/>
              <a:t>del mecanismo tipo tijera para la elevación correcta:</a:t>
            </a:r>
          </a:p>
          <a:p>
            <a:r>
              <a:rPr lang="es-EC" sz="2000" dirty="0"/>
              <a:t>Longitud horizontal inicial L</a:t>
            </a:r>
            <a:endParaRPr lang="es-EC" sz="2000" dirty="0" smtClean="0">
              <a:effectLst/>
            </a:endParaRPr>
          </a:p>
          <a:p>
            <a:r>
              <a:rPr lang="es-EC" sz="2000" dirty="0"/>
              <a:t>Longitud horizontal en su apertura máxima </a:t>
            </a:r>
            <a:r>
              <a:rPr lang="es-EC" sz="2000" dirty="0" smtClean="0"/>
              <a:t>2L/3</a:t>
            </a:r>
          </a:p>
        </p:txBody>
      </p:sp>
      <p:pic>
        <p:nvPicPr>
          <p:cNvPr id="4" name="3 Imagen"/>
          <p:cNvPicPr/>
          <p:nvPr/>
        </p:nvPicPr>
        <p:blipFill>
          <a:blip r:embed="rId2">
            <a:extLst>
              <a:ext uri="{28A0092B-C50C-407E-A947-70E740481C1C}">
                <a14:useLocalDpi xmlns:a14="http://schemas.microsoft.com/office/drawing/2010/main"/>
              </a:ext>
            </a:extLst>
          </a:blip>
          <a:srcRect/>
          <a:stretch>
            <a:fillRect/>
          </a:stretch>
        </p:blipFill>
        <p:spPr bwMode="auto">
          <a:xfrm>
            <a:off x="539552" y="2946509"/>
            <a:ext cx="3888432" cy="33295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mc:Choice xmlns:a14="http://schemas.microsoft.com/office/drawing/2010/main" Requires="a14">
          <p:sp>
            <p:nvSpPr>
              <p:cNvPr id="5" name="2 Marcador de contenido"/>
              <p:cNvSpPr txBox="1">
                <a:spLocks/>
              </p:cNvSpPr>
              <p:nvPr/>
            </p:nvSpPr>
            <p:spPr>
              <a:xfrm>
                <a:off x="4852292" y="3140968"/>
                <a:ext cx="4040188" cy="2841178"/>
              </a:xfrm>
              <a:prstGeom prst="rect">
                <a:avLst/>
              </a:prstGeom>
            </p:spPr>
            <p:txBody>
              <a:bodyPr>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s-EC" sz="2000" dirty="0" smtClean="0"/>
                  <a:t>Ecuación del mecanismo cerrado</a:t>
                </a: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p>
                        <m:sSupPr>
                          <m:ctrlPr>
                            <a:rPr lang="es-EC" sz="1800" i="1">
                              <a:latin typeface="Cambria Math"/>
                            </a:rPr>
                          </m:ctrlPr>
                        </m:sSupPr>
                        <m:e>
                          <m:r>
                            <a:rPr lang="es-EC" sz="1800" i="1">
                              <a:latin typeface="Cambria Math"/>
                            </a:rPr>
                            <m:t>𝑎</m:t>
                          </m:r>
                        </m:e>
                        <m:sup>
                          <m:r>
                            <a:rPr lang="es-EC" sz="1800" i="1">
                              <a:latin typeface="Cambria Math"/>
                            </a:rPr>
                            <m:t>2</m:t>
                          </m:r>
                        </m:sup>
                      </m:sSup>
                      <m:r>
                        <a:rPr lang="es-EC" sz="1800" i="1">
                          <a:latin typeface="Cambria Math"/>
                        </a:rPr>
                        <m:t>=</m:t>
                      </m:r>
                      <m:sSup>
                        <m:sSupPr>
                          <m:ctrlPr>
                            <a:rPr lang="es-EC" sz="1800" i="1">
                              <a:latin typeface="Cambria Math"/>
                            </a:rPr>
                          </m:ctrlPr>
                        </m:sSupPr>
                        <m:e>
                          <m:d>
                            <m:dPr>
                              <m:ctrlPr>
                                <a:rPr lang="es-EC" sz="1800" i="1">
                                  <a:latin typeface="Cambria Math"/>
                                </a:rPr>
                              </m:ctrlPr>
                            </m:dPr>
                            <m:e>
                              <m:r>
                                <a:rPr lang="es-EC" sz="1800" i="1">
                                  <a:latin typeface="Cambria Math"/>
                                </a:rPr>
                                <m:t>𝐿</m:t>
                              </m:r>
                            </m:e>
                          </m:d>
                        </m:e>
                        <m:sup>
                          <m:r>
                            <a:rPr lang="es-EC" sz="1800" i="1">
                              <a:latin typeface="Cambria Math"/>
                            </a:rPr>
                            <m:t>2</m:t>
                          </m:r>
                        </m:sup>
                      </m:sSup>
                      <m:r>
                        <a:rPr lang="es-EC" sz="1800" i="1">
                          <a:latin typeface="Cambria Math"/>
                        </a:rPr>
                        <m:t>+</m:t>
                      </m:r>
                      <m:sSup>
                        <m:sSupPr>
                          <m:ctrlPr>
                            <a:rPr lang="es-EC" sz="1800" i="1">
                              <a:latin typeface="Cambria Math"/>
                            </a:rPr>
                          </m:ctrlPr>
                        </m:sSupPr>
                        <m:e>
                          <m:r>
                            <a:rPr lang="es-EC" sz="1800" i="1">
                              <a:latin typeface="Cambria Math"/>
                            </a:rPr>
                            <m:t>(360)</m:t>
                          </m:r>
                        </m:e>
                        <m:sup>
                          <m:r>
                            <a:rPr lang="es-EC" sz="1800" i="1">
                              <a:latin typeface="Cambria Math"/>
                            </a:rPr>
                            <m:t>2</m:t>
                          </m:r>
                        </m:sup>
                      </m:sSup>
                    </m:oMath>
                  </m:oMathPara>
                </a14:m>
                <a:endParaRPr lang="es-EC" sz="2000" dirty="0"/>
              </a:p>
              <a:p>
                <a:pPr marL="0" indent="0">
                  <a:buFont typeface="Arial" panose="020B0604020202020204" pitchFamily="34" charset="0"/>
                  <a:buNone/>
                </a:pPr>
                <a:r>
                  <a:rPr lang="es-EC" sz="2000" dirty="0"/>
                  <a:t> </a:t>
                </a:r>
              </a:p>
              <a:p>
                <a:pPr marL="0" indent="0">
                  <a:buFont typeface="Arial" panose="020B0604020202020204" pitchFamily="34" charset="0"/>
                  <a:buNone/>
                </a:pPr>
                <a:r>
                  <a:rPr lang="es-EC" sz="2000" dirty="0"/>
                  <a:t>Ecuación del mecanismo abierto</a:t>
                </a: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p>
                        <m:sSupPr>
                          <m:ctrlPr>
                            <a:rPr lang="es-EC" sz="1800" i="1">
                              <a:latin typeface="Cambria Math"/>
                            </a:rPr>
                          </m:ctrlPr>
                        </m:sSupPr>
                        <m:e>
                          <m:r>
                            <a:rPr lang="es-EC" sz="1800" i="1">
                              <a:latin typeface="Cambria Math"/>
                            </a:rPr>
                            <m:t>𝑎</m:t>
                          </m:r>
                        </m:e>
                        <m:sup>
                          <m:r>
                            <a:rPr lang="es-EC" sz="1800" i="1">
                              <a:latin typeface="Cambria Math"/>
                            </a:rPr>
                            <m:t>2</m:t>
                          </m:r>
                        </m:sup>
                      </m:sSup>
                      <m:r>
                        <a:rPr lang="es-EC" sz="1800" i="1">
                          <a:latin typeface="Cambria Math"/>
                        </a:rPr>
                        <m:t>=</m:t>
                      </m:r>
                      <m:sSup>
                        <m:sSupPr>
                          <m:ctrlPr>
                            <a:rPr lang="es-EC" sz="1800" i="1">
                              <a:latin typeface="Cambria Math"/>
                            </a:rPr>
                          </m:ctrlPr>
                        </m:sSupPr>
                        <m:e>
                          <m:d>
                            <m:dPr>
                              <m:ctrlPr>
                                <a:rPr lang="es-EC" sz="1800" i="1">
                                  <a:latin typeface="Cambria Math"/>
                                </a:rPr>
                              </m:ctrlPr>
                            </m:dPr>
                            <m:e>
                              <m:f>
                                <m:fPr>
                                  <m:ctrlPr>
                                    <a:rPr lang="es-EC" sz="1800" i="1">
                                      <a:latin typeface="Cambria Math"/>
                                    </a:rPr>
                                  </m:ctrlPr>
                                </m:fPr>
                                <m:num>
                                  <m:r>
                                    <a:rPr lang="es-EC" sz="1800" i="1">
                                      <a:latin typeface="Cambria Math"/>
                                    </a:rPr>
                                    <m:t>2</m:t>
                                  </m:r>
                                  <m:r>
                                    <a:rPr lang="es-EC" sz="1800" i="1">
                                      <a:latin typeface="Cambria Math"/>
                                    </a:rPr>
                                    <m:t>𝐿</m:t>
                                  </m:r>
                                </m:num>
                                <m:den>
                                  <m:r>
                                    <a:rPr lang="es-EC" sz="1800" i="1">
                                      <a:latin typeface="Cambria Math"/>
                                    </a:rPr>
                                    <m:t>3</m:t>
                                  </m:r>
                                </m:den>
                              </m:f>
                            </m:e>
                          </m:d>
                        </m:e>
                        <m:sup>
                          <m:r>
                            <a:rPr lang="es-EC" sz="1800" i="1">
                              <a:latin typeface="Cambria Math"/>
                            </a:rPr>
                            <m:t>2</m:t>
                          </m:r>
                        </m:sup>
                      </m:sSup>
                      <m:r>
                        <a:rPr lang="es-EC" sz="1800" i="1">
                          <a:latin typeface="Cambria Math"/>
                        </a:rPr>
                        <m:t>+</m:t>
                      </m:r>
                      <m:sSup>
                        <m:sSupPr>
                          <m:ctrlPr>
                            <a:rPr lang="es-EC" sz="1800" i="1">
                              <a:latin typeface="Cambria Math"/>
                            </a:rPr>
                          </m:ctrlPr>
                        </m:sSupPr>
                        <m:e>
                          <m:r>
                            <a:rPr lang="es-EC" sz="1800" i="1">
                              <a:latin typeface="Cambria Math"/>
                            </a:rPr>
                            <m:t>(610)</m:t>
                          </m:r>
                        </m:e>
                        <m:sup>
                          <m:r>
                            <a:rPr lang="es-EC" sz="1800" i="1">
                              <a:latin typeface="Cambria Math"/>
                            </a:rPr>
                            <m:t>2</m:t>
                          </m:r>
                        </m:sup>
                      </m:sSup>
                    </m:oMath>
                  </m:oMathPara>
                </a14:m>
                <a:endParaRPr lang="es-EC" sz="1800" dirty="0"/>
              </a:p>
              <a:p>
                <a:pPr marL="0" indent="0">
                  <a:buFont typeface="Arial" panose="020B0604020202020204" pitchFamily="34" charset="0"/>
                  <a:buNone/>
                </a:pPr>
                <a:r>
                  <a:rPr lang="es-EC" sz="2000" dirty="0"/>
                  <a:t>Dónde:</a:t>
                </a: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s-EC" sz="1800" i="1">
                          <a:latin typeface="Cambria Math"/>
                        </a:rPr>
                        <m:t>𝐿</m:t>
                      </m:r>
                      <m:r>
                        <a:rPr lang="es-EC" sz="1800" i="1">
                          <a:latin typeface="Cambria Math"/>
                        </a:rPr>
                        <m:t>=660,68 </m:t>
                      </m:r>
                      <m:r>
                        <a:rPr lang="es-EC" sz="1800" i="1">
                          <a:latin typeface="Cambria Math"/>
                        </a:rPr>
                        <m:t>𝑚𝑚</m:t>
                      </m:r>
                    </m:oMath>
                  </m:oMathPara>
                </a14:m>
                <a:endParaRPr lang="es-EC" sz="1800" dirty="0"/>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s-EC" sz="1800" i="1">
                          <a:latin typeface="Cambria Math"/>
                        </a:rPr>
                        <m:t>𝑎</m:t>
                      </m:r>
                      <m:r>
                        <a:rPr lang="es-EC" sz="1800" i="1">
                          <a:latin typeface="Cambria Math"/>
                        </a:rPr>
                        <m:t>=752,40 </m:t>
                      </m:r>
                      <m:r>
                        <a:rPr lang="es-EC" sz="1800" i="1">
                          <a:latin typeface="Cambria Math"/>
                        </a:rPr>
                        <m:t>𝑚𝑚</m:t>
                      </m:r>
                    </m:oMath>
                  </m:oMathPara>
                </a14:m>
                <a:endParaRPr lang="es-EC" sz="1800" dirty="0"/>
              </a:p>
              <a:p>
                <a:pPr marL="0" indent="0">
                  <a:buFont typeface="Arial" panose="020B0604020202020204" pitchFamily="34" charset="0"/>
                  <a:buNone/>
                </a:pPr>
                <a:endParaRPr lang="en-US" dirty="0" smtClean="0"/>
              </a:p>
            </p:txBody>
          </p:sp>
        </mc:Choice>
        <mc:Fallback>
          <p:sp>
            <p:nvSpPr>
              <p:cNvPr id="5" name="2 Marcador de contenido"/>
              <p:cNvSpPr txBox="1">
                <a:spLocks noRot="1" noChangeAspect="1" noMove="1" noResize="1" noEditPoints="1" noAdjustHandles="1" noChangeArrowheads="1" noChangeShapeType="1" noTextEdit="1"/>
              </p:cNvSpPr>
              <p:nvPr/>
            </p:nvSpPr>
            <p:spPr>
              <a:xfrm>
                <a:off x="4852292" y="3140968"/>
                <a:ext cx="4040188" cy="2841178"/>
              </a:xfrm>
              <a:prstGeom prst="rect">
                <a:avLst/>
              </a:prstGeom>
              <a:blipFill rotWithShape="1">
                <a:blip r:embed="rId3"/>
                <a:stretch>
                  <a:fillRect l="-1508" t="-1073"/>
                </a:stretch>
              </a:blipFill>
            </p:spPr>
            <p:txBody>
              <a:bodyPr/>
              <a:lstStyle/>
              <a:p>
                <a:r>
                  <a:rPr lang="es-EC">
                    <a:noFill/>
                  </a:rPr>
                  <a:t> </a:t>
                </a:r>
              </a:p>
            </p:txBody>
          </p:sp>
        </mc:Fallback>
      </mc:AlternateContent>
    </p:spTree>
    <p:extLst>
      <p:ext uri="{BB962C8B-B14F-4D97-AF65-F5344CB8AC3E}">
        <p14:creationId xmlns:p14="http://schemas.microsoft.com/office/powerpoint/2010/main" val="8818870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7200" y="188640"/>
            <a:ext cx="8229600" cy="1143000"/>
          </a:xfrm>
        </p:spPr>
        <p:txBody>
          <a:bodyPr>
            <a:noAutofit/>
          </a:bodyPr>
          <a:lstStyle/>
          <a:p>
            <a:pPr lvl="3" algn="ctr"/>
            <a:r>
              <a:rPr lang="es-EC" sz="4400" b="1" kern="1200" dirty="0">
                <a:solidFill>
                  <a:schemeClr val="tx1"/>
                </a:solidFill>
                <a:latin typeface="+mj-lt"/>
                <a:ea typeface="+mj-ea"/>
                <a:cs typeface="+mj-cs"/>
              </a:rPr>
              <a:t>ANÁLISIS ESTÁTICO DEL MECANISMO TIPO </a:t>
            </a:r>
            <a:r>
              <a:rPr lang="es-EC" sz="4400" b="1" kern="1200" dirty="0" smtClean="0">
                <a:solidFill>
                  <a:schemeClr val="tx1"/>
                </a:solidFill>
                <a:latin typeface="+mj-lt"/>
                <a:ea typeface="+mj-ea"/>
                <a:cs typeface="+mj-cs"/>
              </a:rPr>
              <a:t>TIJERA</a:t>
            </a:r>
            <a:endParaRPr lang="es-EC" sz="4400" b="1" kern="1200" dirty="0">
              <a:solidFill>
                <a:schemeClr val="tx1"/>
              </a:solidFill>
              <a:latin typeface="+mj-lt"/>
              <a:ea typeface="+mj-ea"/>
              <a:cs typeface="+mj-cs"/>
            </a:endParaRPr>
          </a:p>
        </p:txBody>
      </p:sp>
      <p:sp>
        <p:nvSpPr>
          <p:cNvPr id="3" name="2 Marcador de texto"/>
          <p:cNvSpPr>
            <a:spLocks noGrp="1"/>
          </p:cNvSpPr>
          <p:nvPr>
            <p:ph type="body" idx="1"/>
          </p:nvPr>
        </p:nvSpPr>
        <p:spPr/>
        <p:txBody>
          <a:bodyPr/>
          <a:lstStyle/>
          <a:p>
            <a:pPr algn="ctr"/>
            <a:r>
              <a:rPr lang="en-US" dirty="0"/>
              <a:t>BRAZO 1</a:t>
            </a:r>
            <a:endParaRPr lang="es-EC" dirty="0"/>
          </a:p>
        </p:txBody>
      </p:sp>
      <mc:AlternateContent xmlns:mc="http://schemas.openxmlformats.org/markup-compatibility/2006" xmlns:a14="http://schemas.microsoft.com/office/drawing/2010/main">
        <mc:Choice Requires="a14">
          <p:sp>
            <p:nvSpPr>
              <p:cNvPr id="4" name="3 Marcador de contenido"/>
              <p:cNvSpPr>
                <a:spLocks noGrp="1"/>
              </p:cNvSpPr>
              <p:nvPr>
                <p:ph sz="half" idx="2"/>
              </p:nvPr>
            </p:nvSpPr>
            <p:spPr/>
            <p:txBody>
              <a:bodyPr>
                <a:normAutofit/>
              </a:bodyPr>
              <a:lstStyle/>
              <a:p>
                <a:pPr marL="0" indent="0">
                  <a:buNone/>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sz="1100" i="1">
                              <a:latin typeface="Cambria Math"/>
                            </a:rPr>
                          </m:ctrlPr>
                        </m:naryPr>
                        <m:sub/>
                        <m:sup/>
                        <m:e>
                          <m:sSub>
                            <m:sSubPr>
                              <m:ctrlPr>
                                <a:rPr lang="es-EC" sz="1100" i="1">
                                  <a:latin typeface="Cambria Math"/>
                                </a:rPr>
                              </m:ctrlPr>
                            </m:sSubPr>
                            <m:e>
                              <m:r>
                                <a:rPr lang="es-EC" sz="1100" i="1">
                                  <a:latin typeface="Cambria Math"/>
                                </a:rPr>
                                <m:t>𝑀</m:t>
                              </m:r>
                            </m:e>
                            <m:sub>
                              <m:r>
                                <a:rPr lang="es-EC" sz="1100" i="1">
                                  <a:latin typeface="Cambria Math"/>
                                </a:rPr>
                                <m:t>𝐵</m:t>
                              </m:r>
                            </m:sub>
                          </m:sSub>
                        </m:e>
                      </m:nary>
                      <m:r>
                        <a:rPr lang="es-EC" sz="1100" i="1">
                          <a:latin typeface="Cambria Math"/>
                        </a:rPr>
                        <m:t>=0=</m:t>
                      </m:r>
                      <m:r>
                        <a:rPr lang="es-EC" sz="1100" i="1">
                          <a:latin typeface="Cambria Math"/>
                        </a:rPr>
                        <m:t>𝑊</m:t>
                      </m:r>
                      <m:r>
                        <a:rPr lang="es-EC" sz="1100" i="1">
                          <a:latin typeface="Cambria Math"/>
                        </a:rPr>
                        <m:t>1∗</m:t>
                      </m:r>
                      <m:r>
                        <a:rPr lang="es-EC" sz="1100" i="1">
                          <a:latin typeface="Cambria Math"/>
                        </a:rPr>
                        <m:t>𝑎</m:t>
                      </m:r>
                      <m:r>
                        <a:rPr lang="es-EC" sz="1100" i="1">
                          <a:latin typeface="Cambria Math"/>
                        </a:rPr>
                        <m:t>∗</m:t>
                      </m:r>
                      <m:func>
                        <m:funcPr>
                          <m:ctrlPr>
                            <a:rPr lang="es-EC" sz="1100" i="1">
                              <a:latin typeface="Cambria Math"/>
                            </a:rPr>
                          </m:ctrlPr>
                        </m:funcPr>
                        <m:fName>
                          <m:r>
                            <m:rPr>
                              <m:sty m:val="p"/>
                            </m:rPr>
                            <a:rPr lang="es-EC" sz="1100">
                              <a:latin typeface="Cambria Math"/>
                            </a:rPr>
                            <m:t>cos</m:t>
                          </m:r>
                        </m:fName>
                        <m:e>
                          <m:r>
                            <a:rPr lang="es-EC" sz="1100" i="1">
                              <a:latin typeface="Cambria Math"/>
                            </a:rPr>
                            <m:t>𝜃</m:t>
                          </m:r>
                        </m:e>
                      </m:func>
                      <m:r>
                        <a:rPr lang="es-EC" sz="1100" i="1">
                          <a:latin typeface="Cambria Math"/>
                        </a:rPr>
                        <m:t>−</m:t>
                      </m:r>
                      <m:sSub>
                        <m:sSubPr>
                          <m:ctrlPr>
                            <a:rPr lang="es-EC" sz="1100" i="1">
                              <a:latin typeface="Cambria Math"/>
                            </a:rPr>
                          </m:ctrlPr>
                        </m:sSubPr>
                        <m:e>
                          <m:r>
                            <a:rPr lang="es-EC" sz="1100" i="1">
                              <a:latin typeface="Cambria Math"/>
                            </a:rPr>
                            <m:t>𝐹</m:t>
                          </m:r>
                        </m:e>
                        <m:sub>
                          <m:r>
                            <a:rPr lang="es-EC" sz="1100" i="1">
                              <a:latin typeface="Cambria Math"/>
                            </a:rPr>
                            <m:t>𝑦</m:t>
                          </m:r>
                        </m:sub>
                      </m:sSub>
                      <m:r>
                        <a:rPr lang="es-EC" sz="1100" i="1">
                          <a:latin typeface="Cambria Math"/>
                        </a:rPr>
                        <m:t>∗</m:t>
                      </m:r>
                      <m:f>
                        <m:fPr>
                          <m:ctrlPr>
                            <a:rPr lang="es-EC" sz="1100" i="1">
                              <a:latin typeface="Cambria Math"/>
                            </a:rPr>
                          </m:ctrlPr>
                        </m:fPr>
                        <m:num>
                          <m:r>
                            <a:rPr lang="es-EC" sz="1100" i="1">
                              <a:latin typeface="Cambria Math"/>
                            </a:rPr>
                            <m:t>𝑎</m:t>
                          </m:r>
                        </m:num>
                        <m:den>
                          <m:r>
                            <a:rPr lang="es-EC" sz="1100" i="1">
                              <a:latin typeface="Cambria Math"/>
                            </a:rPr>
                            <m:t>2</m:t>
                          </m:r>
                        </m:den>
                      </m:f>
                      <m:r>
                        <a:rPr lang="es-EC" sz="1100" i="1">
                          <a:latin typeface="Cambria Math"/>
                        </a:rPr>
                        <m:t>∗</m:t>
                      </m:r>
                      <m:func>
                        <m:funcPr>
                          <m:ctrlPr>
                            <a:rPr lang="es-EC" sz="1100" i="1">
                              <a:latin typeface="Cambria Math"/>
                            </a:rPr>
                          </m:ctrlPr>
                        </m:funcPr>
                        <m:fName>
                          <m:r>
                            <m:rPr>
                              <m:sty m:val="p"/>
                            </m:rPr>
                            <a:rPr lang="es-EC" sz="1100">
                              <a:latin typeface="Cambria Math"/>
                            </a:rPr>
                            <m:t>cos</m:t>
                          </m:r>
                        </m:fName>
                        <m:e>
                          <m:r>
                            <a:rPr lang="es-EC" sz="1100" i="1">
                              <a:latin typeface="Cambria Math"/>
                            </a:rPr>
                            <m:t>𝜃</m:t>
                          </m:r>
                        </m:e>
                      </m:func>
                      <m:r>
                        <a:rPr lang="es-EC" sz="1100" i="1">
                          <a:latin typeface="Cambria Math"/>
                        </a:rPr>
                        <m:t>−</m:t>
                      </m:r>
                      <m:sSub>
                        <m:sSubPr>
                          <m:ctrlPr>
                            <a:rPr lang="es-EC" sz="1100" i="1">
                              <a:latin typeface="Cambria Math"/>
                            </a:rPr>
                          </m:ctrlPr>
                        </m:sSubPr>
                        <m:e>
                          <m:r>
                            <a:rPr lang="es-EC" sz="1100" i="1">
                              <a:latin typeface="Cambria Math"/>
                            </a:rPr>
                            <m:t>𝐹</m:t>
                          </m:r>
                        </m:e>
                        <m:sub>
                          <m:r>
                            <a:rPr lang="es-EC" sz="1100" i="1">
                              <a:latin typeface="Cambria Math"/>
                            </a:rPr>
                            <m:t>𝑥</m:t>
                          </m:r>
                        </m:sub>
                      </m:sSub>
                      <m:r>
                        <a:rPr lang="es-EC" sz="1100" i="1">
                          <a:latin typeface="Cambria Math"/>
                        </a:rPr>
                        <m:t>∗</m:t>
                      </m:r>
                      <m:f>
                        <m:fPr>
                          <m:ctrlPr>
                            <a:rPr lang="es-EC" sz="1100" i="1">
                              <a:latin typeface="Cambria Math"/>
                            </a:rPr>
                          </m:ctrlPr>
                        </m:fPr>
                        <m:num>
                          <m:r>
                            <a:rPr lang="es-EC" sz="1100" i="1">
                              <a:latin typeface="Cambria Math"/>
                            </a:rPr>
                            <m:t>𝑎</m:t>
                          </m:r>
                        </m:num>
                        <m:den>
                          <m:r>
                            <a:rPr lang="es-EC" sz="1100" i="1">
                              <a:latin typeface="Cambria Math"/>
                            </a:rPr>
                            <m:t>2</m:t>
                          </m:r>
                        </m:den>
                      </m:f>
                      <m:r>
                        <a:rPr lang="es-EC" sz="1100" i="1">
                          <a:latin typeface="Cambria Math"/>
                        </a:rPr>
                        <m:t>∗</m:t>
                      </m:r>
                      <m:func>
                        <m:funcPr>
                          <m:ctrlPr>
                            <a:rPr lang="es-EC" sz="1100" i="1">
                              <a:latin typeface="Cambria Math"/>
                            </a:rPr>
                          </m:ctrlPr>
                        </m:funcPr>
                        <m:fName>
                          <m:r>
                            <m:rPr>
                              <m:sty m:val="p"/>
                            </m:rPr>
                            <a:rPr lang="es-EC" sz="1100">
                              <a:latin typeface="Cambria Math"/>
                            </a:rPr>
                            <m:t>sin</m:t>
                          </m:r>
                        </m:fName>
                        <m:e>
                          <m:r>
                            <a:rPr lang="es-EC" sz="1100" i="1">
                              <a:latin typeface="Cambria Math"/>
                            </a:rPr>
                            <m:t>𝜃</m:t>
                          </m:r>
                        </m:e>
                      </m:func>
                    </m:oMath>
                  </m:oMathPara>
                </a14:m>
                <a:endParaRPr lang="es-EC" sz="1100" dirty="0"/>
              </a:p>
              <a:p>
                <a:pPr marL="0" indent="0">
                  <a:buNone/>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sz="1100" i="1">
                              <a:latin typeface="Cambria Math"/>
                            </a:rPr>
                          </m:ctrlPr>
                        </m:naryPr>
                        <m:sub/>
                        <m:sup/>
                        <m:e>
                          <m:sSub>
                            <m:sSubPr>
                              <m:ctrlPr>
                                <a:rPr lang="es-EC" sz="1100" i="1">
                                  <a:latin typeface="Cambria Math"/>
                                </a:rPr>
                              </m:ctrlPr>
                            </m:sSubPr>
                            <m:e>
                              <m:r>
                                <a:rPr lang="es-EC" sz="1100" i="1">
                                  <a:latin typeface="Cambria Math"/>
                                </a:rPr>
                                <m:t>𝐹</m:t>
                              </m:r>
                            </m:e>
                            <m:sub>
                              <m:r>
                                <a:rPr lang="es-EC" sz="1100" i="1">
                                  <a:latin typeface="Cambria Math"/>
                                </a:rPr>
                                <m:t>𝑥</m:t>
                              </m:r>
                            </m:sub>
                          </m:sSub>
                        </m:e>
                      </m:nary>
                      <m:r>
                        <a:rPr lang="es-EC" sz="1100" i="1">
                          <a:latin typeface="Cambria Math"/>
                        </a:rPr>
                        <m:t>=0=</m:t>
                      </m:r>
                      <m:sSub>
                        <m:sSubPr>
                          <m:ctrlPr>
                            <a:rPr lang="es-EC" sz="1100" i="1">
                              <a:latin typeface="Cambria Math"/>
                            </a:rPr>
                          </m:ctrlPr>
                        </m:sSubPr>
                        <m:e>
                          <m:r>
                            <a:rPr lang="es-EC" sz="1100" i="1">
                              <a:latin typeface="Cambria Math"/>
                            </a:rPr>
                            <m:t>𝐹</m:t>
                          </m:r>
                        </m:e>
                        <m:sub>
                          <m:r>
                            <a:rPr lang="es-EC" sz="1100" i="1">
                              <a:latin typeface="Cambria Math"/>
                            </a:rPr>
                            <m:t>𝑥</m:t>
                          </m:r>
                        </m:sub>
                      </m:sSub>
                      <m:r>
                        <a:rPr lang="es-EC" sz="1100" i="1">
                          <a:latin typeface="Cambria Math"/>
                        </a:rPr>
                        <m:t>−</m:t>
                      </m:r>
                      <m:sSub>
                        <m:sSubPr>
                          <m:ctrlPr>
                            <a:rPr lang="es-EC" sz="1100" i="1">
                              <a:latin typeface="Cambria Math"/>
                            </a:rPr>
                          </m:ctrlPr>
                        </m:sSubPr>
                        <m:e>
                          <m:r>
                            <a:rPr lang="es-EC" sz="1100" i="1">
                              <a:latin typeface="Cambria Math"/>
                            </a:rPr>
                            <m:t>𝑅</m:t>
                          </m:r>
                        </m:e>
                        <m:sub>
                          <m:r>
                            <a:rPr lang="es-EC" sz="1100" i="1">
                              <a:latin typeface="Cambria Math"/>
                            </a:rPr>
                            <m:t>𝑥</m:t>
                          </m:r>
                          <m:r>
                            <a:rPr lang="es-EC" sz="1100" i="1">
                              <a:latin typeface="Cambria Math"/>
                            </a:rPr>
                            <m:t>1</m:t>
                          </m:r>
                        </m:sub>
                      </m:sSub>
                    </m:oMath>
                  </m:oMathPara>
                </a14:m>
                <a:endParaRPr lang="es-EC" sz="1100" dirty="0"/>
              </a:p>
              <a:p>
                <a:pPr marL="0" indent="0">
                  <a:buNone/>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sz="1100" i="1">
                              <a:latin typeface="Cambria Math"/>
                            </a:rPr>
                          </m:ctrlPr>
                        </m:naryPr>
                        <m:sub/>
                        <m:sup/>
                        <m:e>
                          <m:sSub>
                            <m:sSubPr>
                              <m:ctrlPr>
                                <a:rPr lang="es-EC" sz="1100" i="1">
                                  <a:latin typeface="Cambria Math"/>
                                </a:rPr>
                              </m:ctrlPr>
                            </m:sSubPr>
                            <m:e>
                              <m:r>
                                <a:rPr lang="es-EC" sz="1100" i="1">
                                  <a:latin typeface="Cambria Math"/>
                                </a:rPr>
                                <m:t>𝐹</m:t>
                              </m:r>
                            </m:e>
                            <m:sub>
                              <m:r>
                                <a:rPr lang="es-EC" sz="1100" i="1">
                                  <a:latin typeface="Cambria Math"/>
                                </a:rPr>
                                <m:t>𝑦</m:t>
                              </m:r>
                            </m:sub>
                          </m:sSub>
                        </m:e>
                      </m:nary>
                      <m:r>
                        <a:rPr lang="es-EC" sz="1100" i="1">
                          <a:latin typeface="Cambria Math"/>
                        </a:rPr>
                        <m:t>=0=−</m:t>
                      </m:r>
                      <m:r>
                        <a:rPr lang="es-EC" sz="1100" i="1">
                          <a:latin typeface="Cambria Math"/>
                        </a:rPr>
                        <m:t>𝑊</m:t>
                      </m:r>
                      <m:r>
                        <a:rPr lang="es-EC" sz="1100" i="1">
                          <a:latin typeface="Cambria Math"/>
                        </a:rPr>
                        <m:t>1+</m:t>
                      </m:r>
                      <m:sSub>
                        <m:sSubPr>
                          <m:ctrlPr>
                            <a:rPr lang="es-EC" sz="1100" i="1">
                              <a:latin typeface="Cambria Math"/>
                            </a:rPr>
                          </m:ctrlPr>
                        </m:sSubPr>
                        <m:e>
                          <m:r>
                            <a:rPr lang="es-EC" sz="1100" i="1">
                              <a:latin typeface="Cambria Math"/>
                            </a:rPr>
                            <m:t>𝐹</m:t>
                          </m:r>
                        </m:e>
                        <m:sub>
                          <m:r>
                            <a:rPr lang="es-EC" sz="1100" i="1">
                              <a:latin typeface="Cambria Math"/>
                            </a:rPr>
                            <m:t>𝑦</m:t>
                          </m:r>
                        </m:sub>
                      </m:sSub>
                      <m:r>
                        <a:rPr lang="es-EC" sz="1100" i="1">
                          <a:latin typeface="Cambria Math"/>
                        </a:rPr>
                        <m:t>+</m:t>
                      </m:r>
                      <m:sSub>
                        <m:sSubPr>
                          <m:ctrlPr>
                            <a:rPr lang="es-EC" sz="1100" i="1">
                              <a:latin typeface="Cambria Math"/>
                            </a:rPr>
                          </m:ctrlPr>
                        </m:sSubPr>
                        <m:e>
                          <m:r>
                            <a:rPr lang="es-EC" sz="1100" i="1">
                              <a:latin typeface="Cambria Math"/>
                            </a:rPr>
                            <m:t>𝑅</m:t>
                          </m:r>
                        </m:e>
                        <m:sub>
                          <m:r>
                            <a:rPr lang="es-EC" sz="1100" i="1">
                              <a:latin typeface="Cambria Math"/>
                            </a:rPr>
                            <m:t>𝑦</m:t>
                          </m:r>
                          <m:r>
                            <a:rPr lang="es-EC" sz="1100" i="1">
                              <a:latin typeface="Cambria Math"/>
                            </a:rPr>
                            <m:t>1</m:t>
                          </m:r>
                        </m:sub>
                      </m:sSub>
                    </m:oMath>
                  </m:oMathPara>
                </a14:m>
                <a:endParaRPr lang="es-EC" sz="1100" dirty="0"/>
              </a:p>
              <a:p>
                <a:pPr marL="0" indent="0">
                  <a:buNone/>
                </a:pPr>
                <a:endParaRPr lang="es-EC" sz="1100" dirty="0"/>
              </a:p>
            </p:txBody>
          </p:sp>
        </mc:Choice>
        <mc:Fallback xmlns="">
          <p:sp>
            <p:nvSpPr>
              <p:cNvPr id="4" name="3 Marcador de contenido"/>
              <p:cNvSpPr>
                <a:spLocks noGrp="1" noRot="1" noChangeAspect="1" noMove="1" noResize="1" noEditPoints="1" noAdjustHandles="1" noChangeArrowheads="1" noChangeShapeType="1" noTextEdit="1"/>
              </p:cNvSpPr>
              <p:nvPr>
                <p:ph sz="half" idx="2"/>
              </p:nvPr>
            </p:nvSpPr>
            <p:spPr>
              <a:blipFill rotWithShape="1">
                <a:blip r:embed="rId2"/>
                <a:stretch>
                  <a:fillRect l="-7391" t="-14660"/>
                </a:stretch>
              </a:blipFill>
            </p:spPr>
            <p:txBody>
              <a:bodyPr/>
              <a:lstStyle/>
              <a:p>
                <a:r>
                  <a:rPr lang="es-EC">
                    <a:noFill/>
                  </a:rPr>
                  <a:t> </a:t>
                </a:r>
              </a:p>
            </p:txBody>
          </p:sp>
        </mc:Fallback>
      </mc:AlternateContent>
      <p:sp>
        <p:nvSpPr>
          <p:cNvPr id="6" name="5 Marcador de texto"/>
          <p:cNvSpPr>
            <a:spLocks noGrp="1"/>
          </p:cNvSpPr>
          <p:nvPr>
            <p:ph type="body" sz="quarter" idx="3"/>
          </p:nvPr>
        </p:nvSpPr>
        <p:spPr/>
        <p:txBody>
          <a:bodyPr/>
          <a:lstStyle/>
          <a:p>
            <a:pPr algn="ctr"/>
            <a:r>
              <a:rPr lang="en-US" dirty="0"/>
              <a:t>BRAZO 2</a:t>
            </a:r>
            <a:endParaRPr lang="es-EC" dirty="0"/>
          </a:p>
        </p:txBody>
      </p:sp>
      <mc:AlternateContent xmlns:mc="http://schemas.openxmlformats.org/markup-compatibility/2006" xmlns:a14="http://schemas.microsoft.com/office/drawing/2010/main">
        <mc:Choice Requires="a14">
          <p:sp>
            <p:nvSpPr>
              <p:cNvPr id="7" name="6 Marcador de contenido"/>
              <p:cNvSpPr>
                <a:spLocks noGrp="1"/>
              </p:cNvSpPr>
              <p:nvPr>
                <p:ph sz="quarter" idx="4"/>
              </p:nvPr>
            </p:nvSpPr>
            <p:spPr/>
            <p:txBody>
              <a:bodyPr>
                <a:normAutofit/>
              </a:bodyPr>
              <a:lstStyle/>
              <a:p>
                <a:pPr marL="0" indent="0">
                  <a:buNone/>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sz="1100" i="1">
                              <a:latin typeface="Cambria Math"/>
                            </a:rPr>
                          </m:ctrlPr>
                        </m:naryPr>
                        <m:sub/>
                        <m:sup/>
                        <m:e>
                          <m:sSub>
                            <m:sSubPr>
                              <m:ctrlPr>
                                <a:rPr lang="es-EC" sz="1100" i="1">
                                  <a:latin typeface="Cambria Math"/>
                                </a:rPr>
                              </m:ctrlPr>
                            </m:sSubPr>
                            <m:e>
                              <m:r>
                                <a:rPr lang="es-EC" sz="1100" i="1">
                                  <a:latin typeface="Cambria Math"/>
                                </a:rPr>
                                <m:t>𝑀</m:t>
                              </m:r>
                            </m:e>
                            <m:sub>
                              <m:r>
                                <a:rPr lang="es-EC" sz="1100" i="1">
                                  <a:latin typeface="Cambria Math"/>
                                </a:rPr>
                                <m:t>𝐶</m:t>
                              </m:r>
                            </m:sub>
                          </m:sSub>
                        </m:e>
                      </m:nary>
                      <m:r>
                        <a:rPr lang="es-EC" sz="1100" i="1">
                          <a:latin typeface="Cambria Math"/>
                        </a:rPr>
                        <m:t>=0=−</m:t>
                      </m:r>
                      <m:r>
                        <a:rPr lang="es-EC" sz="1100" i="1">
                          <a:latin typeface="Cambria Math"/>
                        </a:rPr>
                        <m:t>𝑊</m:t>
                      </m:r>
                      <m:r>
                        <a:rPr lang="es-EC" sz="1100" i="1">
                          <a:latin typeface="Cambria Math"/>
                        </a:rPr>
                        <m:t>2∗</m:t>
                      </m:r>
                      <m:r>
                        <a:rPr lang="es-EC" sz="1100" i="1">
                          <a:latin typeface="Cambria Math"/>
                        </a:rPr>
                        <m:t>𝑎</m:t>
                      </m:r>
                      <m:r>
                        <a:rPr lang="es-EC" sz="1100" i="1">
                          <a:latin typeface="Cambria Math"/>
                        </a:rPr>
                        <m:t>∗</m:t>
                      </m:r>
                      <m:func>
                        <m:funcPr>
                          <m:ctrlPr>
                            <a:rPr lang="es-EC" sz="1100" i="1">
                              <a:latin typeface="Cambria Math"/>
                            </a:rPr>
                          </m:ctrlPr>
                        </m:funcPr>
                        <m:fName>
                          <m:r>
                            <m:rPr>
                              <m:sty m:val="p"/>
                            </m:rPr>
                            <a:rPr lang="es-EC" sz="1100">
                              <a:latin typeface="Cambria Math"/>
                            </a:rPr>
                            <m:t>cos</m:t>
                          </m:r>
                        </m:fName>
                        <m:e>
                          <m:r>
                            <a:rPr lang="es-EC" sz="1100" i="1">
                              <a:latin typeface="Cambria Math"/>
                            </a:rPr>
                            <m:t>𝜃</m:t>
                          </m:r>
                        </m:e>
                      </m:func>
                      <m:r>
                        <a:rPr lang="es-EC" sz="1100" i="1">
                          <a:latin typeface="Cambria Math"/>
                        </a:rPr>
                        <m:t>−</m:t>
                      </m:r>
                      <m:sSub>
                        <m:sSubPr>
                          <m:ctrlPr>
                            <a:rPr lang="es-EC" sz="1100" i="1">
                              <a:latin typeface="Cambria Math"/>
                            </a:rPr>
                          </m:ctrlPr>
                        </m:sSubPr>
                        <m:e>
                          <m:r>
                            <a:rPr lang="es-EC" sz="1100" i="1">
                              <a:latin typeface="Cambria Math"/>
                            </a:rPr>
                            <m:t>𝐹</m:t>
                          </m:r>
                        </m:e>
                        <m:sub>
                          <m:r>
                            <a:rPr lang="es-EC" sz="1100" i="1">
                              <a:latin typeface="Cambria Math"/>
                            </a:rPr>
                            <m:t>𝑦</m:t>
                          </m:r>
                        </m:sub>
                      </m:sSub>
                      <m:r>
                        <a:rPr lang="es-EC" sz="1100" i="1">
                          <a:latin typeface="Cambria Math"/>
                        </a:rPr>
                        <m:t>∗</m:t>
                      </m:r>
                      <m:f>
                        <m:fPr>
                          <m:ctrlPr>
                            <a:rPr lang="es-EC" sz="1100" i="1">
                              <a:latin typeface="Cambria Math"/>
                            </a:rPr>
                          </m:ctrlPr>
                        </m:fPr>
                        <m:num>
                          <m:r>
                            <a:rPr lang="es-EC" sz="1100" i="1">
                              <a:latin typeface="Cambria Math"/>
                            </a:rPr>
                            <m:t>𝑎</m:t>
                          </m:r>
                        </m:num>
                        <m:den>
                          <m:r>
                            <a:rPr lang="es-EC" sz="1100" i="1">
                              <a:latin typeface="Cambria Math"/>
                            </a:rPr>
                            <m:t>2</m:t>
                          </m:r>
                        </m:den>
                      </m:f>
                      <m:r>
                        <a:rPr lang="es-EC" sz="1100" i="1">
                          <a:latin typeface="Cambria Math"/>
                        </a:rPr>
                        <m:t>∗</m:t>
                      </m:r>
                      <m:func>
                        <m:funcPr>
                          <m:ctrlPr>
                            <a:rPr lang="es-EC" sz="1100" i="1">
                              <a:latin typeface="Cambria Math"/>
                            </a:rPr>
                          </m:ctrlPr>
                        </m:funcPr>
                        <m:fName>
                          <m:r>
                            <m:rPr>
                              <m:sty m:val="p"/>
                            </m:rPr>
                            <a:rPr lang="es-EC" sz="1100">
                              <a:latin typeface="Cambria Math"/>
                            </a:rPr>
                            <m:t>cos</m:t>
                          </m:r>
                        </m:fName>
                        <m:e>
                          <m:r>
                            <a:rPr lang="es-EC" sz="1100" i="1">
                              <a:latin typeface="Cambria Math"/>
                            </a:rPr>
                            <m:t>𝜃</m:t>
                          </m:r>
                        </m:e>
                      </m:func>
                      <m:r>
                        <a:rPr lang="es-EC" sz="1100" i="1">
                          <a:latin typeface="Cambria Math"/>
                        </a:rPr>
                        <m:t>+</m:t>
                      </m:r>
                      <m:sSub>
                        <m:sSubPr>
                          <m:ctrlPr>
                            <a:rPr lang="es-EC" sz="1100" i="1">
                              <a:latin typeface="Cambria Math"/>
                            </a:rPr>
                          </m:ctrlPr>
                        </m:sSubPr>
                        <m:e>
                          <m:r>
                            <a:rPr lang="es-EC" sz="1100" i="1">
                              <a:latin typeface="Cambria Math"/>
                            </a:rPr>
                            <m:t>𝐹</m:t>
                          </m:r>
                        </m:e>
                        <m:sub>
                          <m:r>
                            <a:rPr lang="es-EC" sz="1100" i="1">
                              <a:latin typeface="Cambria Math"/>
                            </a:rPr>
                            <m:t>𝑥</m:t>
                          </m:r>
                        </m:sub>
                      </m:sSub>
                      <m:r>
                        <a:rPr lang="es-EC" sz="1100" i="1">
                          <a:latin typeface="Cambria Math"/>
                        </a:rPr>
                        <m:t>∗</m:t>
                      </m:r>
                      <m:f>
                        <m:fPr>
                          <m:ctrlPr>
                            <a:rPr lang="es-EC" sz="1100" i="1">
                              <a:latin typeface="Cambria Math"/>
                            </a:rPr>
                          </m:ctrlPr>
                        </m:fPr>
                        <m:num>
                          <m:r>
                            <a:rPr lang="es-EC" sz="1100" i="1">
                              <a:latin typeface="Cambria Math"/>
                            </a:rPr>
                            <m:t>𝑎</m:t>
                          </m:r>
                        </m:num>
                        <m:den>
                          <m:r>
                            <a:rPr lang="es-EC" sz="1100" i="1">
                              <a:latin typeface="Cambria Math"/>
                            </a:rPr>
                            <m:t>2</m:t>
                          </m:r>
                        </m:den>
                      </m:f>
                      <m:r>
                        <a:rPr lang="es-EC" sz="1100" i="1">
                          <a:latin typeface="Cambria Math"/>
                        </a:rPr>
                        <m:t>∗</m:t>
                      </m:r>
                      <m:func>
                        <m:funcPr>
                          <m:ctrlPr>
                            <a:rPr lang="es-EC" sz="1100" i="1">
                              <a:latin typeface="Cambria Math"/>
                            </a:rPr>
                          </m:ctrlPr>
                        </m:funcPr>
                        <m:fName>
                          <m:r>
                            <m:rPr>
                              <m:sty m:val="p"/>
                            </m:rPr>
                            <a:rPr lang="es-EC" sz="1100">
                              <a:latin typeface="Cambria Math"/>
                            </a:rPr>
                            <m:t>sin</m:t>
                          </m:r>
                        </m:fName>
                        <m:e>
                          <m:r>
                            <a:rPr lang="es-EC" sz="1100" i="1">
                              <a:latin typeface="Cambria Math"/>
                            </a:rPr>
                            <m:t>𝜃</m:t>
                          </m:r>
                        </m:e>
                      </m:func>
                    </m:oMath>
                  </m:oMathPara>
                </a14:m>
                <a:endParaRPr lang="es-EC" sz="1100" dirty="0"/>
              </a:p>
              <a:p>
                <a:pPr marL="0" indent="0">
                  <a:buNone/>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sz="1100" i="1">
                              <a:latin typeface="Cambria Math"/>
                            </a:rPr>
                          </m:ctrlPr>
                        </m:naryPr>
                        <m:sub/>
                        <m:sup/>
                        <m:e>
                          <m:sSub>
                            <m:sSubPr>
                              <m:ctrlPr>
                                <a:rPr lang="es-EC" sz="1100" i="1">
                                  <a:latin typeface="Cambria Math"/>
                                </a:rPr>
                              </m:ctrlPr>
                            </m:sSubPr>
                            <m:e>
                              <m:r>
                                <a:rPr lang="es-EC" sz="1100" i="1">
                                  <a:latin typeface="Cambria Math"/>
                                </a:rPr>
                                <m:t>𝐹</m:t>
                              </m:r>
                            </m:e>
                            <m:sub>
                              <m:r>
                                <a:rPr lang="es-EC" sz="1100" i="1">
                                  <a:latin typeface="Cambria Math"/>
                                </a:rPr>
                                <m:t>𝑥</m:t>
                              </m:r>
                            </m:sub>
                          </m:sSub>
                        </m:e>
                      </m:nary>
                      <m:r>
                        <a:rPr lang="es-EC" sz="1100" i="1">
                          <a:latin typeface="Cambria Math"/>
                        </a:rPr>
                        <m:t>=0=−</m:t>
                      </m:r>
                      <m:sSub>
                        <m:sSubPr>
                          <m:ctrlPr>
                            <a:rPr lang="es-EC" sz="1100" i="1">
                              <a:latin typeface="Cambria Math"/>
                            </a:rPr>
                          </m:ctrlPr>
                        </m:sSubPr>
                        <m:e>
                          <m:r>
                            <a:rPr lang="es-EC" sz="1100" i="1">
                              <a:latin typeface="Cambria Math"/>
                            </a:rPr>
                            <m:t>𝐹</m:t>
                          </m:r>
                        </m:e>
                        <m:sub>
                          <m:r>
                            <a:rPr lang="es-EC" sz="1100" i="1">
                              <a:latin typeface="Cambria Math"/>
                            </a:rPr>
                            <m:t>𝑥</m:t>
                          </m:r>
                        </m:sub>
                      </m:sSub>
                      <m:r>
                        <a:rPr lang="es-EC" sz="1100" i="1">
                          <a:latin typeface="Cambria Math"/>
                        </a:rPr>
                        <m:t>+</m:t>
                      </m:r>
                      <m:sSub>
                        <m:sSubPr>
                          <m:ctrlPr>
                            <a:rPr lang="es-EC" sz="1100" i="1">
                              <a:latin typeface="Cambria Math"/>
                            </a:rPr>
                          </m:ctrlPr>
                        </m:sSubPr>
                        <m:e>
                          <m:r>
                            <a:rPr lang="es-EC" sz="1100" i="1">
                              <a:latin typeface="Cambria Math"/>
                            </a:rPr>
                            <m:t>𝑅</m:t>
                          </m:r>
                        </m:e>
                        <m:sub>
                          <m:r>
                            <a:rPr lang="es-EC" sz="1100" i="1">
                              <a:latin typeface="Cambria Math"/>
                            </a:rPr>
                            <m:t>𝑥</m:t>
                          </m:r>
                          <m:r>
                            <a:rPr lang="es-EC" sz="1100" i="1">
                              <a:latin typeface="Cambria Math"/>
                            </a:rPr>
                            <m:t>2</m:t>
                          </m:r>
                        </m:sub>
                      </m:sSub>
                    </m:oMath>
                  </m:oMathPara>
                </a14:m>
                <a:endParaRPr lang="es-EC" sz="1100" dirty="0"/>
              </a:p>
              <a:p>
                <a:pPr marL="0" indent="0">
                  <a:buNone/>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sz="1100" i="1">
                              <a:latin typeface="Cambria Math"/>
                            </a:rPr>
                          </m:ctrlPr>
                        </m:naryPr>
                        <m:sub/>
                        <m:sup/>
                        <m:e>
                          <m:sSub>
                            <m:sSubPr>
                              <m:ctrlPr>
                                <a:rPr lang="es-EC" sz="1100" i="1">
                                  <a:latin typeface="Cambria Math"/>
                                </a:rPr>
                              </m:ctrlPr>
                            </m:sSubPr>
                            <m:e>
                              <m:r>
                                <a:rPr lang="es-EC" sz="1100" i="1">
                                  <a:latin typeface="Cambria Math"/>
                                </a:rPr>
                                <m:t>𝐹</m:t>
                              </m:r>
                            </m:e>
                            <m:sub>
                              <m:r>
                                <a:rPr lang="es-EC" sz="1100" i="1">
                                  <a:latin typeface="Cambria Math"/>
                                </a:rPr>
                                <m:t>𝑦</m:t>
                              </m:r>
                            </m:sub>
                          </m:sSub>
                        </m:e>
                      </m:nary>
                      <m:r>
                        <a:rPr lang="es-EC" sz="1100" i="1">
                          <a:latin typeface="Cambria Math"/>
                        </a:rPr>
                        <m:t>=0=−</m:t>
                      </m:r>
                      <m:r>
                        <a:rPr lang="es-EC" sz="1100" i="1">
                          <a:latin typeface="Cambria Math"/>
                        </a:rPr>
                        <m:t>𝑊</m:t>
                      </m:r>
                      <m:r>
                        <a:rPr lang="es-EC" sz="1100" i="1">
                          <a:latin typeface="Cambria Math"/>
                        </a:rPr>
                        <m:t>2−</m:t>
                      </m:r>
                      <m:sSub>
                        <m:sSubPr>
                          <m:ctrlPr>
                            <a:rPr lang="es-EC" sz="1100" i="1">
                              <a:latin typeface="Cambria Math"/>
                            </a:rPr>
                          </m:ctrlPr>
                        </m:sSubPr>
                        <m:e>
                          <m:r>
                            <a:rPr lang="es-EC" sz="1100" i="1">
                              <a:latin typeface="Cambria Math"/>
                            </a:rPr>
                            <m:t>𝐹</m:t>
                          </m:r>
                        </m:e>
                        <m:sub>
                          <m:r>
                            <a:rPr lang="es-EC" sz="1100" i="1">
                              <a:latin typeface="Cambria Math"/>
                            </a:rPr>
                            <m:t>𝑦</m:t>
                          </m:r>
                        </m:sub>
                      </m:sSub>
                      <m:r>
                        <a:rPr lang="es-EC" sz="1100" i="1">
                          <a:latin typeface="Cambria Math"/>
                        </a:rPr>
                        <m:t>+</m:t>
                      </m:r>
                      <m:sSub>
                        <m:sSubPr>
                          <m:ctrlPr>
                            <a:rPr lang="es-EC" sz="1100" i="1">
                              <a:latin typeface="Cambria Math"/>
                            </a:rPr>
                          </m:ctrlPr>
                        </m:sSubPr>
                        <m:e>
                          <m:r>
                            <a:rPr lang="es-EC" sz="1100" i="1">
                              <a:latin typeface="Cambria Math"/>
                            </a:rPr>
                            <m:t>𝑅</m:t>
                          </m:r>
                        </m:e>
                        <m:sub>
                          <m:r>
                            <a:rPr lang="es-EC" sz="1100" i="1">
                              <a:latin typeface="Cambria Math"/>
                            </a:rPr>
                            <m:t>𝑦</m:t>
                          </m:r>
                          <m:r>
                            <a:rPr lang="es-EC" sz="1100" i="1">
                              <a:latin typeface="Cambria Math"/>
                            </a:rPr>
                            <m:t>2</m:t>
                          </m:r>
                        </m:sub>
                      </m:sSub>
                    </m:oMath>
                  </m:oMathPara>
                </a14:m>
                <a:endParaRPr lang="es-EC" sz="1100" dirty="0"/>
              </a:p>
              <a:p>
                <a:pPr marL="0" indent="0">
                  <a:buNone/>
                </a:pPr>
                <a:endParaRPr lang="es-EC" sz="1100" dirty="0"/>
              </a:p>
            </p:txBody>
          </p:sp>
        </mc:Choice>
        <mc:Fallback xmlns="">
          <p:sp>
            <p:nvSpPr>
              <p:cNvPr id="7" name="6 Marcador de contenido"/>
              <p:cNvSpPr>
                <a:spLocks noGrp="1" noRot="1" noChangeAspect="1" noMove="1" noResize="1" noEditPoints="1" noAdjustHandles="1" noChangeArrowheads="1" noChangeShapeType="1" noTextEdit="1"/>
              </p:cNvSpPr>
              <p:nvPr>
                <p:ph sz="quarter" idx="4"/>
              </p:nvPr>
            </p:nvSpPr>
            <p:spPr>
              <a:blipFill rotWithShape="1">
                <a:blip r:embed="rId3"/>
                <a:stretch>
                  <a:fillRect l="-8748" t="-14660"/>
                </a:stretch>
              </a:blipFill>
            </p:spPr>
            <p:txBody>
              <a:bodyPr/>
              <a:lstStyle/>
              <a:p>
                <a:r>
                  <a:rPr lang="es-EC">
                    <a:noFill/>
                  </a:rPr>
                  <a:t> </a:t>
                </a:r>
              </a:p>
            </p:txBody>
          </p:sp>
        </mc:Fallback>
      </mc:AlternateContent>
      <p:pic>
        <p:nvPicPr>
          <p:cNvPr id="10" name="9 Imagen"/>
          <p:cNvPicPr/>
          <p:nvPr/>
        </p:nvPicPr>
        <p:blipFill rotWithShape="1">
          <a:blip r:embed="rId4" cstate="print">
            <a:extLst>
              <a:ext uri="{28A0092B-C50C-407E-A947-70E740481C1C}">
                <a14:useLocalDpi xmlns:a14="http://schemas.microsoft.com/office/drawing/2010/main"/>
              </a:ext>
            </a:extLst>
          </a:blip>
          <a:srcRect/>
          <a:stretch/>
        </p:blipFill>
        <p:spPr bwMode="auto">
          <a:xfrm>
            <a:off x="1351678" y="3672408"/>
            <a:ext cx="2592288" cy="24208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1" name="10 Imagen"/>
          <p:cNvPicPr/>
          <p:nvPr/>
        </p:nvPicPr>
        <p:blipFill rotWithShape="1">
          <a:blip r:embed="rId5" cstate="print">
            <a:extLst>
              <a:ext uri="{28A0092B-C50C-407E-A947-70E740481C1C}">
                <a14:useLocalDpi xmlns:a14="http://schemas.microsoft.com/office/drawing/2010/main"/>
              </a:ext>
            </a:extLst>
          </a:blip>
          <a:srcRect/>
          <a:stretch/>
        </p:blipFill>
        <p:spPr bwMode="auto">
          <a:xfrm>
            <a:off x="5436096" y="3645024"/>
            <a:ext cx="2592288" cy="2448272"/>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2919692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1143000"/>
          </a:xfrm>
        </p:spPr>
        <p:txBody>
          <a:bodyPr>
            <a:noAutofit/>
          </a:bodyPr>
          <a:lstStyle/>
          <a:p>
            <a:r>
              <a:rPr lang="es-EC" b="1" dirty="0"/>
              <a:t>SELECCIÓN DEL </a:t>
            </a:r>
            <a:r>
              <a:rPr lang="es-EC" b="1" dirty="0" smtClean="0"/>
              <a:t>MATERIAL</a:t>
            </a:r>
            <a:endParaRPr lang="es-EC" b="1" dirty="0"/>
          </a:p>
        </p:txBody>
      </p:sp>
      <p:sp>
        <p:nvSpPr>
          <p:cNvPr id="5" name="4 Rectángulo"/>
          <p:cNvSpPr/>
          <p:nvPr/>
        </p:nvSpPr>
        <p:spPr>
          <a:xfrm>
            <a:off x="755576" y="1496978"/>
            <a:ext cx="7560840" cy="707886"/>
          </a:xfrm>
          <a:prstGeom prst="rect">
            <a:avLst/>
          </a:prstGeom>
        </p:spPr>
        <p:txBody>
          <a:bodyPr wrap="square">
            <a:spAutoFit/>
          </a:bodyPr>
          <a:lstStyle/>
          <a:p>
            <a:pPr algn="just"/>
            <a:r>
              <a:rPr lang="es-EC" sz="2000" dirty="0"/>
              <a:t>Para la selección del material se consideran esfuerzos superiores a 10MPa y precios bajos</a:t>
            </a:r>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5487" y="2204864"/>
            <a:ext cx="8165709"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8251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3184" y="197768"/>
            <a:ext cx="8229600" cy="1143000"/>
          </a:xfrm>
        </p:spPr>
        <p:txBody>
          <a:bodyPr>
            <a:noAutofit/>
          </a:bodyPr>
          <a:lstStyle/>
          <a:p>
            <a:pPr lvl="3" algn="ctr" rtl="0">
              <a:spcBef>
                <a:spcPct val="0"/>
              </a:spcBef>
            </a:pPr>
            <a:r>
              <a:rPr lang="es-EC" sz="4400" b="1" kern="1200" dirty="0">
                <a:solidFill>
                  <a:schemeClr val="tx1"/>
                </a:solidFill>
                <a:latin typeface="+mj-lt"/>
                <a:ea typeface="+mj-ea"/>
                <a:cs typeface="+mj-cs"/>
              </a:rPr>
              <a:t>CÁLCULOS Y ANÁLISIS DEL CILINDRO NEUMÁTICO</a:t>
            </a:r>
          </a:p>
        </p:txBody>
      </p:sp>
      <mc:AlternateContent xmlns:mc="http://schemas.openxmlformats.org/markup-compatibility/2006">
        <mc:Choice xmlns:a14="http://schemas.microsoft.com/office/drawing/2010/main" Requires="a14">
          <p:sp>
            <p:nvSpPr>
              <p:cNvPr id="3" name="2 Marcador de contenido"/>
              <p:cNvSpPr>
                <a:spLocks noGrp="1"/>
              </p:cNvSpPr>
              <p:nvPr>
                <p:ph idx="1"/>
              </p:nvPr>
            </p:nvSpPr>
            <p:spPr>
              <a:xfrm>
                <a:off x="441970" y="1628800"/>
                <a:ext cx="8229600" cy="1224136"/>
              </a:xfrm>
            </p:spPr>
            <p:txBody>
              <a:bodyPr>
                <a:noAutofit/>
              </a:bodyPr>
              <a:lstStyle/>
              <a:p>
                <a:pPr marL="0" indent="0" algn="ctr">
                  <a:buNone/>
                </a:pPr>
                <a:r>
                  <a:rPr lang="es-EC" sz="2000" dirty="0" smtClean="0"/>
                  <a:t>Fuerza </a:t>
                </a:r>
                <a:r>
                  <a:rPr lang="es-EC" sz="2000" dirty="0"/>
                  <a:t>sobredimensionada a bajas velocidades</a:t>
                </a:r>
              </a:p>
              <a:p>
                <a:pPr marL="0" indent="0">
                  <a:buNone/>
                </a:pPr>
                <a14:m>
                  <m:oMathPara xmlns:m="http://schemas.openxmlformats.org/officeDocument/2006/math">
                    <m:oMathParaPr>
                      <m:jc m:val="centerGroup"/>
                    </m:oMathParaPr>
                    <m:oMath xmlns:m="http://schemas.openxmlformats.org/officeDocument/2006/math">
                      <m:r>
                        <m:rPr>
                          <m:sty m:val="p"/>
                        </m:rPr>
                        <a:rPr lang="es-EC" sz="2000">
                          <a:latin typeface="Cambria Math"/>
                        </a:rPr>
                        <m:t>F</m:t>
                      </m:r>
                      <m:r>
                        <a:rPr lang="es-EC" sz="2000">
                          <a:latin typeface="Cambria Math"/>
                        </a:rPr>
                        <m:t>=179,85 </m:t>
                      </m:r>
                      <m:r>
                        <a:rPr lang="es-EC" sz="2000" i="1">
                          <a:latin typeface="Cambria Math"/>
                        </a:rPr>
                        <m:t>∗</m:t>
                      </m:r>
                      <m:r>
                        <a:rPr lang="es-EC" sz="2000">
                          <a:latin typeface="Cambria Math"/>
                        </a:rPr>
                        <m:t>1,25</m:t>
                      </m:r>
                    </m:oMath>
                  </m:oMathPara>
                </a14:m>
                <a:endParaRPr lang="es-EC" sz="2000" dirty="0"/>
              </a:p>
              <a:p>
                <a:pPr marL="0" indent="0">
                  <a:buNone/>
                </a:pPr>
                <a14:m>
                  <m:oMathPara xmlns:m="http://schemas.openxmlformats.org/officeDocument/2006/math">
                    <m:oMathParaPr>
                      <m:jc m:val="centerGroup"/>
                    </m:oMathParaPr>
                    <m:oMath xmlns:m="http://schemas.openxmlformats.org/officeDocument/2006/math">
                      <m:r>
                        <m:rPr>
                          <m:sty m:val="p"/>
                        </m:rPr>
                        <a:rPr lang="es-EC" sz="2000">
                          <a:latin typeface="Cambria Math"/>
                        </a:rPr>
                        <m:t>F</m:t>
                      </m:r>
                      <m:r>
                        <a:rPr lang="es-EC" sz="2000">
                          <a:latin typeface="Cambria Math"/>
                        </a:rPr>
                        <m:t>=224,81 </m:t>
                      </m:r>
                      <m:r>
                        <m:rPr>
                          <m:sty m:val="p"/>
                        </m:rPr>
                        <a:rPr lang="es-EC" sz="2000">
                          <a:latin typeface="Cambria Math"/>
                        </a:rPr>
                        <m:t>N</m:t>
                      </m:r>
                    </m:oMath>
                  </m:oMathPara>
                </a14:m>
                <a:endParaRPr lang="es-EC" sz="2000" dirty="0" smtClean="0"/>
              </a:p>
              <a:p>
                <a:pPr marL="0" indent="0">
                  <a:buNone/>
                </a:pPr>
                <a:endParaRPr lang="es-EC" sz="2400" dirty="0"/>
              </a:p>
            </p:txBody>
          </p:sp>
        </mc:Choice>
        <mc:Fallback>
          <p:sp>
            <p:nvSpPr>
              <p:cNvPr id="3" name="2 Marcador de contenido"/>
              <p:cNvSpPr>
                <a:spLocks noGrp="1" noRot="1" noChangeAspect="1" noMove="1" noResize="1" noEditPoints="1" noAdjustHandles="1" noChangeArrowheads="1" noChangeShapeType="1" noTextEdit="1"/>
              </p:cNvSpPr>
              <p:nvPr>
                <p:ph idx="1"/>
              </p:nvPr>
            </p:nvSpPr>
            <p:spPr>
              <a:xfrm>
                <a:off x="441970" y="1628800"/>
                <a:ext cx="8229600" cy="1224136"/>
              </a:xfrm>
              <a:blipFill rotWithShape="1">
                <a:blip r:embed="rId2"/>
                <a:stretch>
                  <a:fillRect t="-2488"/>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4" name="3 Rectángulo"/>
              <p:cNvSpPr/>
              <p:nvPr/>
            </p:nvSpPr>
            <p:spPr>
              <a:xfrm>
                <a:off x="4211960" y="2996952"/>
                <a:ext cx="4572000" cy="2706959"/>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C" sz="2000" i="1">
                              <a:latin typeface="Cambria Math"/>
                            </a:rPr>
                          </m:ctrlPr>
                        </m:sSubPr>
                        <m:e>
                          <m:r>
                            <m:rPr>
                              <m:sty m:val="p"/>
                            </m:rPr>
                            <a:rPr lang="es-EC" sz="2000">
                              <a:latin typeface="Cambria Math"/>
                            </a:rPr>
                            <m:t>S</m:t>
                          </m:r>
                        </m:e>
                        <m:sub>
                          <m:r>
                            <m:rPr>
                              <m:sty m:val="p"/>
                            </m:rPr>
                            <a:rPr lang="es-EC" sz="2000">
                              <a:latin typeface="Cambria Math"/>
                            </a:rPr>
                            <m:t>embolo</m:t>
                          </m:r>
                        </m:sub>
                      </m:sSub>
                      <m:r>
                        <a:rPr lang="es-EC" sz="2000">
                          <a:latin typeface="Cambria Math"/>
                        </a:rPr>
                        <m:t>=</m:t>
                      </m:r>
                      <m:f>
                        <m:fPr>
                          <m:ctrlPr>
                            <a:rPr lang="es-EC" sz="2000" i="1">
                              <a:latin typeface="Cambria Math"/>
                            </a:rPr>
                          </m:ctrlPr>
                        </m:fPr>
                        <m:num>
                          <m:r>
                            <m:rPr>
                              <m:sty m:val="p"/>
                            </m:rPr>
                            <a:rPr lang="es-EC" sz="2000">
                              <a:latin typeface="Cambria Math"/>
                            </a:rPr>
                            <m:t>F</m:t>
                          </m:r>
                        </m:num>
                        <m:den>
                          <m:r>
                            <m:rPr>
                              <m:sty m:val="p"/>
                            </m:rPr>
                            <a:rPr lang="es-EC" sz="2000">
                              <a:latin typeface="Cambria Math"/>
                            </a:rPr>
                            <m:t>p</m:t>
                          </m:r>
                        </m:den>
                      </m:f>
                    </m:oMath>
                  </m:oMathPara>
                </a14:m>
                <a:endParaRPr lang="es-EC" sz="2000" dirty="0"/>
              </a:p>
              <a:p>
                <a:pPr>
                  <a:lnSpc>
                    <a:spcPct val="200000"/>
                  </a:lnSpc>
                </a:pPr>
                <a14:m>
                  <m:oMathPara xmlns:m="http://schemas.openxmlformats.org/officeDocument/2006/math">
                    <m:oMathParaPr>
                      <m:jc m:val="centerGroup"/>
                    </m:oMathParaPr>
                    <m:oMath xmlns:m="http://schemas.openxmlformats.org/officeDocument/2006/math">
                      <m:sSub>
                        <m:sSubPr>
                          <m:ctrlPr>
                            <a:rPr lang="es-EC" sz="2000" i="1">
                              <a:latin typeface="Cambria Math"/>
                            </a:rPr>
                          </m:ctrlPr>
                        </m:sSubPr>
                        <m:e>
                          <m:r>
                            <m:rPr>
                              <m:sty m:val="p"/>
                            </m:rPr>
                            <a:rPr lang="es-EC" sz="2000">
                              <a:latin typeface="Cambria Math"/>
                            </a:rPr>
                            <m:t>S</m:t>
                          </m:r>
                        </m:e>
                        <m:sub>
                          <m:r>
                            <m:rPr>
                              <m:sty m:val="p"/>
                            </m:rPr>
                            <a:rPr lang="es-EC" sz="2000">
                              <a:latin typeface="Cambria Math"/>
                            </a:rPr>
                            <m:t>embolo</m:t>
                          </m:r>
                        </m:sub>
                      </m:sSub>
                      <m:r>
                        <a:rPr lang="es-EC" sz="2000">
                          <a:latin typeface="Cambria Math"/>
                        </a:rPr>
                        <m:t>=7,4938</m:t>
                      </m:r>
                      <m:r>
                        <a:rPr lang="es-EC" sz="2000" i="1">
                          <a:latin typeface="Cambria Math"/>
                        </a:rPr>
                        <m:t>∗</m:t>
                      </m:r>
                      <m:sSup>
                        <m:sSupPr>
                          <m:ctrlPr>
                            <a:rPr lang="es-EC" sz="2000" i="1">
                              <a:latin typeface="Cambria Math"/>
                            </a:rPr>
                          </m:ctrlPr>
                        </m:sSupPr>
                        <m:e>
                          <m:r>
                            <a:rPr lang="es-EC" sz="2000">
                              <a:latin typeface="Cambria Math"/>
                            </a:rPr>
                            <m:t>10</m:t>
                          </m:r>
                        </m:e>
                        <m:sup>
                          <m:r>
                            <a:rPr lang="es-EC" sz="2000" i="1">
                              <a:latin typeface="Cambria Math"/>
                            </a:rPr>
                            <m:t>−</m:t>
                          </m:r>
                          <m:r>
                            <a:rPr lang="es-EC" sz="2000">
                              <a:latin typeface="Cambria Math"/>
                            </a:rPr>
                            <m:t>4</m:t>
                          </m:r>
                        </m:sup>
                      </m:sSup>
                      <m:r>
                        <a:rPr lang="es-EC" sz="2000">
                          <a:latin typeface="Cambria Math"/>
                        </a:rPr>
                        <m:t> </m:t>
                      </m:r>
                      <m:sSup>
                        <m:sSupPr>
                          <m:ctrlPr>
                            <a:rPr lang="es-EC" sz="2000" i="1">
                              <a:latin typeface="Cambria Math"/>
                            </a:rPr>
                          </m:ctrlPr>
                        </m:sSupPr>
                        <m:e>
                          <m:r>
                            <m:rPr>
                              <m:sty m:val="p"/>
                            </m:rPr>
                            <a:rPr lang="es-EC" sz="2000">
                              <a:latin typeface="Cambria Math"/>
                            </a:rPr>
                            <m:t>m</m:t>
                          </m:r>
                        </m:e>
                        <m:sup>
                          <m:r>
                            <a:rPr lang="es-EC" sz="2000">
                              <a:latin typeface="Cambria Math"/>
                            </a:rPr>
                            <m:t>2</m:t>
                          </m:r>
                        </m:sup>
                      </m:sSup>
                    </m:oMath>
                  </m:oMathPara>
                </a14:m>
                <a:endParaRPr lang="es-EC" sz="2000" i="1" dirty="0" smtClean="0">
                  <a:latin typeface="Cambria Math"/>
                </a:endParaRPr>
              </a:p>
              <a:p>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a:latin typeface="Cambria Math"/>
                            </a:rPr>
                            <m:t>∅</m:t>
                          </m:r>
                        </m:e>
                        <m:sub>
                          <m:r>
                            <m:rPr>
                              <m:sty m:val="p"/>
                            </m:rPr>
                            <a:rPr lang="es-EC" sz="2000">
                              <a:latin typeface="Cambria Math"/>
                            </a:rPr>
                            <m:t>embolo</m:t>
                          </m:r>
                        </m:sub>
                      </m:sSub>
                      <m:r>
                        <a:rPr lang="es-EC" sz="2000">
                          <a:latin typeface="Cambria Math"/>
                        </a:rPr>
                        <m:t>=</m:t>
                      </m:r>
                      <m:rad>
                        <m:radPr>
                          <m:degHide m:val="on"/>
                          <m:ctrlPr>
                            <a:rPr lang="es-EC" sz="2000" i="1">
                              <a:latin typeface="Cambria Math"/>
                            </a:rPr>
                          </m:ctrlPr>
                        </m:radPr>
                        <m:deg/>
                        <m:e>
                          <m:f>
                            <m:fPr>
                              <m:ctrlPr>
                                <a:rPr lang="es-EC" sz="2000" i="1">
                                  <a:latin typeface="Cambria Math"/>
                                </a:rPr>
                              </m:ctrlPr>
                            </m:fPr>
                            <m:num>
                              <m:sSub>
                                <m:sSubPr>
                                  <m:ctrlPr>
                                    <a:rPr lang="es-EC" sz="2000" i="1">
                                      <a:latin typeface="Cambria Math"/>
                                    </a:rPr>
                                  </m:ctrlPr>
                                </m:sSubPr>
                                <m:e>
                                  <m:r>
                                    <m:rPr>
                                      <m:sty m:val="p"/>
                                    </m:rPr>
                                    <a:rPr lang="es-EC" sz="2000">
                                      <a:latin typeface="Cambria Math"/>
                                    </a:rPr>
                                    <m:t>S</m:t>
                                  </m:r>
                                </m:e>
                                <m:sub>
                                  <m:r>
                                    <m:rPr>
                                      <m:sty m:val="p"/>
                                    </m:rPr>
                                    <a:rPr lang="es-EC" sz="2000">
                                      <a:latin typeface="Cambria Math"/>
                                    </a:rPr>
                                    <m:t>avance</m:t>
                                  </m:r>
                                </m:sub>
                              </m:sSub>
                              <m:r>
                                <a:rPr lang="es-EC" sz="2000" i="1">
                                  <a:latin typeface="Cambria Math"/>
                                </a:rPr>
                                <m:t>∗</m:t>
                              </m:r>
                              <m:r>
                                <a:rPr lang="es-EC" sz="2000">
                                  <a:latin typeface="Cambria Math"/>
                                </a:rPr>
                                <m:t>4</m:t>
                              </m:r>
                            </m:num>
                            <m:den>
                              <m:r>
                                <m:rPr>
                                  <m:sty m:val="p"/>
                                </m:rPr>
                                <a:rPr lang="es-EC" sz="2000">
                                  <a:latin typeface="Cambria Math"/>
                                </a:rPr>
                                <m:t>π</m:t>
                              </m:r>
                            </m:den>
                          </m:f>
                        </m:e>
                      </m:rad>
                    </m:oMath>
                  </m:oMathPara>
                </a14:m>
                <a:endParaRPr lang="es-EC" sz="2000" dirty="0"/>
              </a:p>
              <a:p>
                <a:pPr>
                  <a:lnSpc>
                    <a:spcPct val="150000"/>
                  </a:lnSpc>
                </a:pPr>
                <a14:m>
                  <m:oMathPara xmlns:m="http://schemas.openxmlformats.org/officeDocument/2006/math">
                    <m:oMathParaPr>
                      <m:jc m:val="centerGroup"/>
                    </m:oMathParaPr>
                    <m:oMath xmlns:m="http://schemas.openxmlformats.org/officeDocument/2006/math">
                      <m:sSub>
                        <m:sSubPr>
                          <m:ctrlPr>
                            <a:rPr lang="es-EC" sz="2000" i="1">
                              <a:latin typeface="Cambria Math"/>
                            </a:rPr>
                          </m:ctrlPr>
                        </m:sSubPr>
                        <m:e>
                          <m:r>
                            <a:rPr lang="es-EC" sz="2000">
                              <a:latin typeface="Cambria Math"/>
                            </a:rPr>
                            <m:t>∅</m:t>
                          </m:r>
                        </m:e>
                        <m:sub>
                          <m:r>
                            <m:rPr>
                              <m:sty m:val="p"/>
                            </m:rPr>
                            <a:rPr lang="es-EC" sz="2000">
                              <a:latin typeface="Cambria Math"/>
                            </a:rPr>
                            <m:t>embolo</m:t>
                          </m:r>
                        </m:sub>
                      </m:sSub>
                      <m:r>
                        <a:rPr lang="es-EC" sz="2000">
                          <a:latin typeface="Cambria Math"/>
                        </a:rPr>
                        <m:t>=30,89 </m:t>
                      </m:r>
                      <m:r>
                        <m:rPr>
                          <m:sty m:val="p"/>
                        </m:rPr>
                        <a:rPr lang="es-EC" sz="2000">
                          <a:latin typeface="Cambria Math"/>
                        </a:rPr>
                        <m:t>mm</m:t>
                      </m:r>
                    </m:oMath>
                  </m:oMathPara>
                </a14:m>
                <a:endParaRPr lang="es-EC" sz="2000" dirty="0"/>
              </a:p>
            </p:txBody>
          </p:sp>
        </mc:Choice>
        <mc:Fallback>
          <p:sp>
            <p:nvSpPr>
              <p:cNvPr id="4" name="3 Rectángulo"/>
              <p:cNvSpPr>
                <a:spLocks noRot="1" noChangeAspect="1" noMove="1" noResize="1" noEditPoints="1" noAdjustHandles="1" noChangeArrowheads="1" noChangeShapeType="1" noTextEdit="1"/>
              </p:cNvSpPr>
              <p:nvPr/>
            </p:nvSpPr>
            <p:spPr>
              <a:xfrm>
                <a:off x="4211960" y="2996952"/>
                <a:ext cx="4572000" cy="2706959"/>
              </a:xfrm>
              <a:prstGeom prst="rect">
                <a:avLst/>
              </a:prstGeom>
              <a:blipFill rotWithShape="1">
                <a:blip r:embed="rId3"/>
                <a:stretch>
                  <a:fillRect/>
                </a:stretch>
              </a:blipFill>
            </p:spPr>
            <p:txBody>
              <a:bodyPr/>
              <a:lstStyle/>
              <a:p>
                <a:r>
                  <a:rPr lang="es-EC">
                    <a:noFill/>
                  </a:rPr>
                  <a:t> </a:t>
                </a:r>
              </a:p>
            </p:txBody>
          </p:sp>
        </mc:Fallback>
      </mc:AlternateContent>
      <p:sp>
        <p:nvSpPr>
          <p:cNvPr id="6" name="AutoShape 2" descr="data:image/jpeg;base64,/9j/4AAQSkZJRgABAQAAAQABAAD/2wCEAAkGBxMTEhQUExMVFhQWFRQVGBcXFxUWFxoZFRUWFhcXFxcYHCghGBolHBQUITEiJSkrLi4uFx8zODMsNygtLiwBCgoKDg0OFA8PFCwcFCUsNyw3LC0sLDcuLTgsLSwxKysxMystLTgwNzc3Kyw3LDE2LSwxLTQsNjQsLS4tNy4sK//AABEIAMMBAwMBIgACEQEDEQH/xAAcAAEAAgMBAQEAAAAAAAAAAAAABAUCAwYHAQj/xAA/EAACAQIDBAcGAwcDBQEAAAABAgADEQQhMQUSQVEGEyJhcYGRMlKhwdHwQrHhBxQjYnKCsmOSojNzwtLxFf/EABgBAQEBAQEAAAAAAAAAAAAAAAABBAMC/8QAHxEBAAICAQUBAAAAAAAAAAAAAAECAxFBBBIhMVEi/9oADAMBAAIRAxEAPwD3GIiAiIgIiICIiAiIgIiICIiAiIgIiICIiAiIgIiICIiAiIgIiICIiAiIgIiICIiAiIgIiICIiAiIgIiICIiAiIgIiICIiAiYu4AuTYSsxm2US28dwE2DNlfwH1gWbMBqZHbGDgD+UhCtvZg3vxveQcdjnQ2Wgz9+dv8AiIF6uLXvE2rVU6ETlsDtSs7WfDmmnFybD0axlgMbSvbrEvy3lv8AnAvIlYHI0Jm1cS0CdEjpiOYm8G8D7ERAREQEREBERAREQEREBERAREQEREBERARBMi1cYPw59/D9fKBJJtItXG+7n3nTy5yJUcn2jf8ALyEwLQMqjk5k3P3oOEqtoYulcAqKjA3AtcA6ZnQGWU106CKSVUAnWwAv42lrrlLb4VJqM9zUYqBoi5ajK/f3G58JNw7MBkbgZDM3+ZPnnJbU75TOjhQv3n6xa2ytdI5w3WC1QKwFiMuPPukPaWy6LsgqUnqA3AAtui3vAWl2o5T7kJHpgieUzZgsg43aCqDnac3iukG+vZ9o8M8zplIOhxm1Asl9G8f1qOeCtb4Azjdk7NbE1dypUCm28VBu1gRr7uo1noGz8ClFAlMWUepPM98CTERKhERAREQEREBERAREQEREBERAREj1cUBkMz3aeZgSJGq4wD2e0fh6yLVqltTly0H1M1FuUDOrULe0fLh6cfOay0+RIERM0pEwrCbEpc5sUAaZzLc5wMVHITLd5zVXxSrKHaW3QL2P0lF1iccq8Zzm09vgaH77hxlfTFfEnsghfeOQ8hxk1MPQw2Z/i1fW3yEgotpYPHYhCaX8Ma7z+0RyA0XxlVQqlEVbkuBYm+hHG/Ey52vtepVbcLbqn8K3vn3DMzJNiDqi27uWzu5sSR+G0Cd+zalbEPz6tv8AJZ6ROB6Arau3/bP+SzvpUkiIgIiICIiAiIgIiICIiAiJpq4hVy1PIa/pA3TRVxIGWp5D58pFqV2bjYch82+k0lgMh+kDbVrM2psOQ08zxmkty/T0mJMSKExEyRCYRjMkpkzaEA11mwKT3SjWFA7z9+kz3L6wzqolXj9rqvGBZVa6qJTbQ20BkDKLGbVeo26gJPJdfM8Jto7Ey38S4C+4Dl58WkVGfG1a7btMFu/RR4nj5SZS2VSo2fENvvqF4eS/Mz7iNrBV3aKhFHHj5cpV01epcjTi7ZAefGQTcftliLL2E5DU+f0kJMOzDeY9Wh4n2j/SvGbUCJmvbb32GQ/pX6+kwdiTckk8zmYH1agTKmu7zY5ufP8AD5SMtR2C7zlgLgAkZAMRYTGtiACANT6S72FsxGsSbk55ac5RL6FUStUm2W4R8VnayjNRKYsLSdsjGiqpPutb4A/OEToiJQiIgIiICIiAiJqq11XU58tTA2zVWrquuvIZmQ6mLJ07I+P6TSHHDPz/ADMDfUrs38o5DXzPCaCQNPv6zEtefJFfSbz5E+gXgfJ9VSZtWjzmwdwlRrWkBrNgBOmQmW6BmZFxWPVRrAkmyyDjNpqo1lFtHbnI5cz95yDh8HWxBvmie82v9q8PORW7aO2yTYXudAMyfATXhdj1anaqnq0459o+J4SYn7vhvYHWVOLHP1P0lZjtovUNiSeSr9IFicbSojcoIL+8dP1lVUxD1Wyu7fAfICZrg+NU2/019r+4/hmxquW6oCr7o+Z4wNa4ZFzc9Y3uj2B4n8Xl6z7VqltdBoBkB4DhPhMj1cQB9OMitrNaaQxY7qgseQ+Zmf7qQN6sdxfdHtn6SfhcJUdbIBRo8SdSJUUO1a1HDKalUNVqDSnTuR5kcJabN2w9SlSYAILAlV4kHO5lgOppC1NQTxdhcnwB1k7Y3Rtn7VW6KSW3NGNySL+7rp+UCBTWriGsoJ58h4nhOx2Ls7qKe7e5JuTwv3eklYfDqi7qKAOQ+85tlQiIgIiICIiAmurWC6n6yh6X7fbDCmlMKatZmCljZVCrvO7dwAnGbG6drWZgtalWI17L02tcC9m1W5GYJtcaQPRK2MJ0yHx/SRpT0dvJ+JWHhYj5SdR2hSfRx4HI+hkVhi+tud2+7lYJuBr8bs+QHhKrD4TFmtvGoUoggkVXp1N4cQLAbp775d86GR8bhFqrute2uRt/9hEevtWghs1ZFPifmJKw+IDgMjKyniDl6iUFToTQY3apWPdvKB8Fl7szZ1Oigp0l3VF8rk5nUknUwqXTtxym9CNFnxKHEzGtiQsqN4p8TNOIxirKfFbaBGWvLv4yiq42pVbdQFzyHsjxaBb7Q2zrb9PWU6GriD/DFx7xuFHh70m0djInbxL3OoQez6cfOMXtg23aYCLz4/pIrKngKNDtVT1lTly8Bosi7Q2uzC191fdHH6yJSpvUuVyXi7ZD9ZIpoieyN9vfYf4r9YEdMIzC7Hq07/aPgJIRggtTG7zbVz58PKYuxJuTc8zNT1QIGRmmriAJqVnqGyDe5nRR4mb6eHRTb/rVeQ9geXHz+MDVSoPUG97Ke+3/AIjjJWCo3NsOhZuNVvly8vWTv/z9HxLeFNfp9iSKb1Kv8Oill5DID+poGinhaVI7znravf7Ik3DYGtiLE9lOBIsP7V4+Mtdm9H0SzVLO3/EeA4+cuoRCwGy6dIdkXPFjm36eUmxEoREQEREBERAREQOG/ajs/ep0q2e4nW0qu7e4p10KFxbPsmxy754jsHo/iqGNosUIpAszVdaRogHfbfHZ3St7C/ET9S1KYYEMAQciDmDPLuk3RLDribU6bBCFfqw9QUi1ybmnvbpzzzECPRr3RW5qDn3i8+DEA8RLTDdHd/OqSe4XAH1lmOitG3sSKoaGLZfZZh4E2kmv0neim9UYFbgZqSxJNgqhc2YnIACbNo9Hmpi9MkjkfkTp5/CchtpyKmGJuAlZgToVZ6NSnTa/4SHZc+BMDvdi9KaVZ9x1ek17We1r8iQeye42M6d6irPyZsjE18NigHWors6q6sCGbeYX3gcyTckHnYz3qhtWo6BSSSt0J57pK3+EI6TH7YC6Gc9itpM987DP9JEqVVB7bi/36SIdoU2q9WhJO7vXtYW0458OUKutn7I3136r2pkk2GV887n5SZU2klMblBQAPxW/ISm682CXLW0Ud5v85IXA8axt/prr/ceH3lA1Gq9Vuzd258B5zcmFRc3PWNyHsD/2+85tapluqAq+6PmeM1HvgZVKhbU6aDQDwHCanYCaq+JAmNPDMw3nPVpzPtHwHzgYVcRc2AuTwGszODC51m8Ka6nxPyk3A0Wbs4dN0cajanzkynRo0M/+pU4sdBAj0MFUqLnajRHDQn79ZISslPsUFzOW9a7E9wknDYCtiSGPZT3iMv7V4+M6LZ+zKdEdkdrixzY+fAdwgU2A6Ps53qxIv+EHtH+o8PKdFQoKgCqoUDgJsiVCIiAiIgIiICIiAiIgIiRtpYnq6Tv7qkjx4fG0Ct210iSiSqjfqcRewHiflOUPSdWqXcKSeTi/hYziele02LmmGPNzxYnOxnGV9sUVbdJJIyyFx6/SaadNukXvaKxLLfqtXmlKTaYfo/ZOOpVR2DmNVOTDy4jvlgUtp6cD9J4HsDpG1MqyuWUHIg9pfD6Gex7A28uIpg5b4A3raG+jDuM5ZMU458+vrtiy1yRuPfz4s61iJ590vwS5kqCCLMp0K8vL74TtMXXsb8DkfHgfl6TmukPaUzk6uIFDEOyFalJ+rG7TqVqZqVqangr71mtwLC/O8vsKSlNaaXsBYsTdmPEk8zImxEzccrfG/wB+UtxSzHiIFPi/s/ep8Jjsvo7Wer1tNinZ3SWAsRe+l+z6zqAAGuFS/PcBt4XvafcTXdgATlyyA9BlAYIlFKjd3gSC6A9rvBOYGcymmk1gb8/kJpaszHdQFjyHzgb6lcCR6YeqewMhqxyUTb+6KmdU77cEXTzI1ljTwDuL1SKVIaKMvLKBAoUlVrU1NWr7xHZHgNBLEbPVe3iG3m1CD7/ObP3pU7FBLXyuBdj4CWGA6Ps3arEjjug9o/1Nw8vWBBWpUrHcpLZRwGQH9TS62bsBEs1Ttt/xHgOPiZa0KKoAqgKBwE2SoREQEREBERAREQEREBERARE1YmpuozclJ9BA2MwAuSAO+Ve3W6zDVNztXAItnezC9uehnEdI+lCUSBU36jtoi9o+NiQAJP6JdIiQVqU2ppqA1wy35g6r4QOAbZJqYy1UhEd8izbuVsjYdoLla+XiNZb7U/Z9hguVFSw7ggIAzUbuncTfvvPRNp9VQp1MSlFXIBclbXI4kH4zgK3SbF1KFZ9xUFwaRAO8FINwL5a2sfHunu+S19b4jTxjxVpvXM7eW7fK4TF9WgYJ2bhhZrNoDzt9c7Tt+hu1DSqAXyH+JPaH5GcB0nYuabMSXJ1JzICoSSf6i86fYF+spjmpB/2n6Ttj/WK8Tx5cMs9mbHMc+Hq+KxO8COcr6oLDPlN2HHZW/IflIuMxaouucytaDs1AK1Qfyj/M/WWW7KjYdTequf5bejAn4k+kv6eHZvZH084FZiMc44geQlC+3H/eae/vFN2oDYG1za3ZUZ6HOddX6M1Kv4gBzPyHHzmOF2ZRoZgF6nNhYeedz8IEfCIKi77OFS5Fh7Rtw7pZ4PDu43aK9XT4sdT58ZswgpMTUq9pgbBQABpkbaD9JJD1a53aa9kcBko/qMDBOpoezZ34sdP1m7C7PrYg7zEqvvHl/Kst9nbBRLM/bfv9keA+ZlvKiHgNm06I7Iz4sc2Pn8hJkRAREQEREBERAREQEREBERAREQEqukeIK0SqmzPdQdbDifG35y1lbtzBGqnZ9pTcDnzEDjUw2BwtLrmF6l873Z2a19CTrzGXMTkulG1cTirOq9TTpBmAGbsLG4bkDbTmPXtK2zr26xG7J3hcHIjK/wATIGJ2aXHVqFSmbBzftFeKKBpcZEngTIqX0SQthjv3NxYg6aEaaZicdtrbzJvU+qBVgAGYm1gSbKBpwGvCem7BwZAsq2W4PdPm3uhtHEXK2RjmRYFCe9eB8J7pMRO7RuHjJWbV1W2peA4jCo9TrGGYFgPwga2C+Oc6Lo1gSW6wjLRe8nU+E7Efs1qBslokc957f7SJ1OyehtNB/GPWEi1hdVHhbMzTk6ms0mmOnbEsuLpbReL5L90w5LE7RVRkcl7I7yBOZx2IJ3ndt1VBYnkBmTPcaWz6Sp1YpoE93dG76Tj/ANoHQ2jUwOJOHpBa3VMVCEgG2ZG7ppeY9Nu3new+kVOlVTrabIrqCq76daVOjGmeBtpfe5Ceu4GvRamtSmwZCLqRp6c/Gfl3pNRqPUOJCt1b7tje+6yqAyc1KkEW4T2T9nT1Ww6q997cR2BysWuCSOFwA3nA7bGbS4CVFZi5GRJOgGp8Jb4XYzP3Dmflzl7gNmpS9kXbix1/QQKXZXRs+1WOtuwD/kfkPWdHSpKoCqAANABYTOJUIiICIiAiIgIiICIiAiIgIiICIiAiIgIiIHwiRaezaQNwg58x5A5CS4gAIiICIiAiIgefdI/2ZrVqtVwtY4ZnN3UKrIx97dYEA+Uv+inRRMJTIZzVqMd53b8R8PvynRRAREQEREBERAREQEREBERAREQEREBERAREQEREBERAREQEREBERAREQEREBERAREQEREBERAREQEREBERAREQEREBERAREQ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 name="AutoShape 4" descr="data:image/jpeg;base64,/9j/4AAQSkZJRgABAQAAAQABAAD/2wCEAAkGBxMTEhQUExMVFhQWFRQVGBcXFxUWFxoZFRUWFhcXFxcYHCghGBolHBQUITEiJSkrLi4uFx8zODMsNygtLiwBCgoKDg0OFA8PFCwcFCUsNyw3LC0sLDcuLTgsLSwxKysxMystLTgwNzc3Kyw3LDE2LSwxLTQsNjQsLS4tNy4sK//AABEIAMMBAwMBIgACEQEDEQH/xAAcAAEAAgMBAQEAAAAAAAAAAAAABAUCAwYHAQj/xAA/EAACAQIDBAcGAwcDBQEAAAABAgADEQQhMQUSQVEGEyJhcYGRMlKhwdHwQrHhBxQjYnKCsmOSojNzwtLxFf/EABgBAQEBAQEAAAAAAAAAAAAAAAABBAMC/8QAHxEBAAICAQUBAAAAAAAAAAAAAAECAxFBBBIhMVEi/9oADAMBAAIRAxEAPwD3GIiAiIgIiICIiAiIgIiICIiAiIgIiICIiAiIgIiICIiAiIgIiICIiAiIgIiICIiAiIgIiICIiAiIgIiICIiAiIgIiICIiAiYu4AuTYSsxm2US28dwE2DNlfwH1gWbMBqZHbGDgD+UhCtvZg3vxveQcdjnQ2Wgz9+dv8AiIF6uLXvE2rVU6ETlsDtSs7WfDmmnFybD0axlgMbSvbrEvy3lv8AnAvIlYHI0Jm1cS0CdEjpiOYm8G8D7ERAREQEREBERAREQEREBERAREQEREBERARBMi1cYPw59/D9fKBJJtItXG+7n3nTy5yJUcn2jf8ALyEwLQMqjk5k3P3oOEqtoYulcAqKjA3AtcA6ZnQGWU106CKSVUAnWwAv42lrrlLb4VJqM9zUYqBoi5ajK/f3G58JNw7MBkbgZDM3+ZPnnJbU75TOjhQv3n6xa2ytdI5w3WC1QKwFiMuPPukPaWy6LsgqUnqA3AAtui3vAWl2o5T7kJHpgieUzZgsg43aCqDnac3iukG+vZ9o8M8zplIOhxm1Asl9G8f1qOeCtb4Azjdk7NbE1dypUCm28VBu1gRr7uo1noGz8ClFAlMWUepPM98CTERKhERAREQEREBERAREQEREBERAREj1cUBkMz3aeZgSJGq4wD2e0fh6yLVqltTly0H1M1FuUDOrULe0fLh6cfOay0+RIERM0pEwrCbEpc5sUAaZzLc5wMVHITLd5zVXxSrKHaW3QL2P0lF1iccq8Zzm09vgaH77hxlfTFfEnsghfeOQ8hxk1MPQw2Z/i1fW3yEgotpYPHYhCaX8Ma7z+0RyA0XxlVQqlEVbkuBYm+hHG/Ey52vtepVbcLbqn8K3vn3DMzJNiDqi27uWzu5sSR+G0Cd+zalbEPz6tv8AJZ6ROB6Arau3/bP+SzvpUkiIgIiICIiAiIgIiICIiAiJpq4hVy1PIa/pA3TRVxIGWp5D58pFqV2bjYch82+k0lgMh+kDbVrM2psOQ08zxmkty/T0mJMSKExEyRCYRjMkpkzaEA11mwKT3SjWFA7z9+kz3L6wzqolXj9rqvGBZVa6qJTbQ20BkDKLGbVeo26gJPJdfM8Jto7Ey38S4C+4Dl58WkVGfG1a7btMFu/RR4nj5SZS2VSo2fENvvqF4eS/Mz7iNrBV3aKhFHHj5cpV01epcjTi7ZAefGQTcftliLL2E5DU+f0kJMOzDeY9Wh4n2j/SvGbUCJmvbb32GQ/pX6+kwdiTckk8zmYH1agTKmu7zY5ufP8AD5SMtR2C7zlgLgAkZAMRYTGtiACANT6S72FsxGsSbk55ac5RL6FUStUm2W4R8VnayjNRKYsLSdsjGiqpPutb4A/OEToiJQiIgIiICIiAiJqq11XU58tTA2zVWrquuvIZmQ6mLJ07I+P6TSHHDPz/ADMDfUrs38o5DXzPCaCQNPv6zEtefJFfSbz5E+gXgfJ9VSZtWjzmwdwlRrWkBrNgBOmQmW6BmZFxWPVRrAkmyyDjNpqo1lFtHbnI5cz95yDh8HWxBvmie82v9q8PORW7aO2yTYXudAMyfATXhdj1anaqnq0459o+J4SYn7vhvYHWVOLHP1P0lZjtovUNiSeSr9IFicbSojcoIL+8dP1lVUxD1Wyu7fAfICZrg+NU2/019r+4/hmxquW6oCr7o+Z4wNa4ZFzc9Y3uj2B4n8Xl6z7VqltdBoBkB4DhPhMj1cQB9OMitrNaaQxY7qgseQ+Zmf7qQN6sdxfdHtn6SfhcJUdbIBRo8SdSJUUO1a1HDKalUNVqDSnTuR5kcJabN2w9SlSYAILAlV4kHO5lgOppC1NQTxdhcnwB1k7Y3Rtn7VW6KSW3NGNySL+7rp+UCBTWriGsoJ58h4nhOx2Ls7qKe7e5JuTwv3eklYfDqi7qKAOQ+85tlQiIgIiICIiAmurWC6n6yh6X7fbDCmlMKatZmCljZVCrvO7dwAnGbG6drWZgtalWI17L02tcC9m1W5GYJtcaQPRK2MJ0yHx/SRpT0dvJ+JWHhYj5SdR2hSfRx4HI+hkVhi+tud2+7lYJuBr8bs+QHhKrD4TFmtvGoUoggkVXp1N4cQLAbp775d86GR8bhFqrute2uRt/9hEevtWghs1ZFPifmJKw+IDgMjKyniDl6iUFToTQY3apWPdvKB8Fl7szZ1Oigp0l3VF8rk5nUknUwqXTtxym9CNFnxKHEzGtiQsqN4p8TNOIxirKfFbaBGWvLv4yiq42pVbdQFzyHsjxaBb7Q2zrb9PWU6GriD/DFx7xuFHh70m0djInbxL3OoQez6cfOMXtg23aYCLz4/pIrKngKNDtVT1lTly8Bosi7Q2uzC191fdHH6yJSpvUuVyXi7ZD9ZIpoieyN9vfYf4r9YEdMIzC7Hq07/aPgJIRggtTG7zbVz58PKYuxJuTc8zNT1QIGRmmriAJqVnqGyDe5nRR4mb6eHRTb/rVeQ9geXHz+MDVSoPUG97Ke+3/AIjjJWCo3NsOhZuNVvly8vWTv/z9HxLeFNfp9iSKb1Kv8Oill5DID+poGinhaVI7znravf7Ik3DYGtiLE9lOBIsP7V4+Mtdm9H0SzVLO3/EeA4+cuoRCwGy6dIdkXPFjm36eUmxEoREQEREBERAREQOG/ajs/ep0q2e4nW0qu7e4p10KFxbPsmxy754jsHo/iqGNosUIpAszVdaRogHfbfHZ3St7C/ET9S1KYYEMAQciDmDPLuk3RLDribU6bBCFfqw9QUi1ybmnvbpzzzECPRr3RW5qDn3i8+DEA8RLTDdHd/OqSe4XAH1lmOitG3sSKoaGLZfZZh4E2kmv0neim9UYFbgZqSxJNgqhc2YnIACbNo9Hmpi9MkjkfkTp5/CchtpyKmGJuAlZgToVZ6NSnTa/4SHZc+BMDvdi9KaVZ9x1ek17We1r8iQeye42M6d6irPyZsjE18NigHWors6q6sCGbeYX3gcyTckHnYz3qhtWo6BSSSt0J57pK3+EI6TH7YC6Gc9itpM987DP9JEqVVB7bi/36SIdoU2q9WhJO7vXtYW0458OUKutn7I3136r2pkk2GV887n5SZU2klMblBQAPxW/ISm682CXLW0Ud5v85IXA8axt/prr/ceH3lA1Gq9Vuzd258B5zcmFRc3PWNyHsD/2+85tapluqAq+6PmeM1HvgZVKhbU6aDQDwHCanYCaq+JAmNPDMw3nPVpzPtHwHzgYVcRc2AuTwGszODC51m8Ka6nxPyk3A0Wbs4dN0cajanzkynRo0M/+pU4sdBAj0MFUqLnajRHDQn79ZISslPsUFzOW9a7E9wknDYCtiSGPZT3iMv7V4+M6LZ+zKdEdkdrixzY+fAdwgU2A6Ps53qxIv+EHtH+o8PKdFQoKgCqoUDgJsiVCIiAiIgIiICIiAiIgIiRtpYnq6Tv7qkjx4fG0Ct210iSiSqjfqcRewHiflOUPSdWqXcKSeTi/hYziele02LmmGPNzxYnOxnGV9sUVbdJJIyyFx6/SaadNukXvaKxLLfqtXmlKTaYfo/ZOOpVR2DmNVOTDy4jvlgUtp6cD9J4HsDpG1MqyuWUHIg9pfD6Gex7A28uIpg5b4A3raG+jDuM5ZMU458+vrtiy1yRuPfz4s61iJ590vwS5kqCCLMp0K8vL74TtMXXsb8DkfHgfl6TmukPaUzk6uIFDEOyFalJ+rG7TqVqZqVqangr71mtwLC/O8vsKSlNaaXsBYsTdmPEk8zImxEzccrfG/wB+UtxSzHiIFPi/s/ep8Jjsvo7Wer1tNinZ3SWAsRe+l+z6zqAAGuFS/PcBt4XvafcTXdgATlyyA9BlAYIlFKjd3gSC6A9rvBOYGcymmk1gb8/kJpaszHdQFjyHzgb6lcCR6YeqewMhqxyUTb+6KmdU77cEXTzI1ljTwDuL1SKVIaKMvLKBAoUlVrU1NWr7xHZHgNBLEbPVe3iG3m1CD7/ObP3pU7FBLXyuBdj4CWGA6Ps3arEjjug9o/1Nw8vWBBWpUrHcpLZRwGQH9TS62bsBEs1Ttt/xHgOPiZa0KKoAqgKBwE2SoREQEREBERAREQEREBERARE1YmpuozclJ9BA2MwAuSAO+Ve3W6zDVNztXAItnezC9uehnEdI+lCUSBU36jtoi9o+NiQAJP6JdIiQVqU2ppqA1wy35g6r4QOAbZJqYy1UhEd8izbuVsjYdoLla+XiNZb7U/Z9hguVFSw7ggIAzUbuncTfvvPRNp9VQp1MSlFXIBclbXI4kH4zgK3SbF1KFZ9xUFwaRAO8FINwL5a2sfHunu+S19b4jTxjxVpvXM7eW7fK4TF9WgYJ2bhhZrNoDzt9c7Tt+hu1DSqAXyH+JPaH5GcB0nYuabMSXJ1JzICoSSf6i86fYF+spjmpB/2n6Ttj/WK8Tx5cMs9mbHMc+Hq+KxO8COcr6oLDPlN2HHZW/IflIuMxaouucytaDs1AK1Qfyj/M/WWW7KjYdTequf5bejAn4k+kv6eHZvZH084FZiMc44geQlC+3H/eae/vFN2oDYG1za3ZUZ6HOddX6M1Kv4gBzPyHHzmOF2ZRoZgF6nNhYeedz8IEfCIKi77OFS5Fh7Rtw7pZ4PDu43aK9XT4sdT58ZswgpMTUq9pgbBQABpkbaD9JJD1a53aa9kcBko/qMDBOpoezZ34sdP1m7C7PrYg7zEqvvHl/Kst9nbBRLM/bfv9keA+ZlvKiHgNm06I7Iz4sc2Pn8hJkRAREQEREBERAREQEREBERAREQEqukeIK0SqmzPdQdbDifG35y1lbtzBGqnZ9pTcDnzEDjUw2BwtLrmF6l873Z2a19CTrzGXMTkulG1cTirOq9TTpBmAGbsLG4bkDbTmPXtK2zr26xG7J3hcHIjK/wATIGJ2aXHVqFSmbBzftFeKKBpcZEngTIqX0SQthjv3NxYg6aEaaZicdtrbzJvU+qBVgAGYm1gSbKBpwGvCem7BwZAsq2W4PdPm3uhtHEXK2RjmRYFCe9eB8J7pMRO7RuHjJWbV1W2peA4jCo9TrGGYFgPwga2C+Oc6Lo1gSW6wjLRe8nU+E7Efs1qBslokc957f7SJ1OyehtNB/GPWEi1hdVHhbMzTk6ms0mmOnbEsuLpbReL5L90w5LE7RVRkcl7I7yBOZx2IJ3ndt1VBYnkBmTPcaWz6Sp1YpoE93dG76Tj/ANoHQ2jUwOJOHpBa3VMVCEgG2ZG7ppeY9Nu3new+kVOlVTrabIrqCq76daVOjGmeBtpfe5Ceu4GvRamtSmwZCLqRp6c/Gfl3pNRqPUOJCt1b7tje+6yqAyc1KkEW4T2T9nT1Ww6q997cR2BysWuCSOFwA3nA7bGbS4CVFZi5GRJOgGp8Jb4XYzP3Dmflzl7gNmpS9kXbix1/QQKXZXRs+1WOtuwD/kfkPWdHSpKoCqAANABYTOJUIiICIiAiIgIiICIiAiIgIiICIiAiIgIiIHwiRaezaQNwg58x5A5CS4gAIiICIiAiIgefdI/2ZrVqtVwtY4ZnN3UKrIx97dYEA+Uv+inRRMJTIZzVqMd53b8R8PvynRRAREQEREBERAREQEREBERAREQEREBERAREQEREBERAREQEREBERAREQEREBERAREQEREBERAREQEREBERAREQEREBERAREQ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2852936"/>
            <a:ext cx="3897784" cy="293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80087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1143000"/>
          </a:xfrm>
        </p:spPr>
        <p:txBody>
          <a:bodyPr>
            <a:noAutofit/>
          </a:bodyPr>
          <a:lstStyle/>
          <a:p>
            <a:pPr lvl="3" algn="ctr" rtl="0">
              <a:spcBef>
                <a:spcPct val="0"/>
              </a:spcBef>
            </a:pPr>
            <a:r>
              <a:rPr lang="es-EC" sz="4400" b="1" kern="1200" dirty="0">
                <a:solidFill>
                  <a:schemeClr val="tx1"/>
                </a:solidFill>
                <a:latin typeface="+mj-lt"/>
                <a:ea typeface="+mj-ea"/>
                <a:cs typeface="+mj-cs"/>
              </a:rPr>
              <a:t>SOPORTE PARA LOS BRAZOS DEL MECANISMO</a:t>
            </a:r>
          </a:p>
        </p:txBody>
      </p:sp>
      <p:pic>
        <p:nvPicPr>
          <p:cNvPr id="6145"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645" r="14686" b="29146"/>
          <a:stretch/>
        </p:blipFill>
        <p:spPr bwMode="auto">
          <a:xfrm>
            <a:off x="395536" y="5373216"/>
            <a:ext cx="5181600" cy="969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7 Marcador de contenido"/>
          <p:cNvPicPr>
            <a:picLocks noGrp="1"/>
          </p:cNvPicPr>
          <p:nvPr>
            <p:ph idx="1"/>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bwMode="auto">
          <a:xfrm>
            <a:off x="395536" y="2401528"/>
            <a:ext cx="5258311" cy="2488750"/>
          </a:xfrm>
          <a:prstGeom prst="rect">
            <a:avLst/>
          </a:prstGeom>
          <a:noFill/>
          <a:ln>
            <a:noFill/>
          </a:ln>
          <a:extLst>
            <a:ext uri="{53640926-AAD7-44D8-BBD7-CCE9431645EC}">
              <a14:shadowObscured xmlns:a14="http://schemas.microsoft.com/office/drawing/2010/main"/>
            </a:ext>
          </a:extLst>
        </p:spPr>
      </p:pic>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6545" t="29918" r="36865" b="23770"/>
          <a:stretch/>
        </p:blipFill>
        <p:spPr bwMode="auto">
          <a:xfrm>
            <a:off x="6154027" y="1700808"/>
            <a:ext cx="2844635"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00008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a:t>SELECCIÓN DE </a:t>
            </a:r>
            <a:r>
              <a:rPr lang="es-EC" b="1" dirty="0" smtClean="0"/>
              <a:t>ELEMENTOS</a:t>
            </a:r>
            <a:endParaRPr lang="es-EC" dirty="0"/>
          </a:p>
        </p:txBody>
      </p:sp>
      <p:pic>
        <p:nvPicPr>
          <p:cNvPr id="6" name="5 Imagen"/>
          <p:cNvPicPr/>
          <p:nvPr/>
        </p:nvPicPr>
        <p:blipFill rotWithShape="1">
          <a:blip r:embed="rId3" cstate="print">
            <a:extLst>
              <a:ext uri="{28A0092B-C50C-407E-A947-70E740481C1C}">
                <a14:useLocalDpi xmlns:a14="http://schemas.microsoft.com/office/drawing/2010/main"/>
              </a:ext>
            </a:extLst>
          </a:blip>
          <a:srcRect/>
          <a:stretch/>
        </p:blipFill>
        <p:spPr bwMode="auto">
          <a:xfrm>
            <a:off x="497229" y="2132856"/>
            <a:ext cx="2738120" cy="159067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4 Marcador de contenido"/>
          <p:cNvSpPr>
            <a:spLocks noGrp="1"/>
          </p:cNvSpPr>
          <p:nvPr>
            <p:ph idx="1"/>
          </p:nvPr>
        </p:nvSpPr>
        <p:spPr>
          <a:xfrm>
            <a:off x="1069029" y="1600200"/>
            <a:ext cx="1594520" cy="532656"/>
          </a:xfrm>
        </p:spPr>
        <p:txBody>
          <a:bodyPr>
            <a:noAutofit/>
          </a:bodyPr>
          <a:lstStyle/>
          <a:p>
            <a:pPr marL="0" indent="0">
              <a:buNone/>
            </a:pPr>
            <a:r>
              <a:rPr lang="es-EC" sz="3000" dirty="0" smtClean="0"/>
              <a:t>PERNOS</a:t>
            </a:r>
            <a:endParaRPr lang="es-EC" sz="3000" dirty="0"/>
          </a:p>
        </p:txBody>
      </p:sp>
      <p:sp>
        <p:nvSpPr>
          <p:cNvPr id="7" name="AutoShape 2" descr="data:image/jpeg;base64,/9j/4AAQSkZJRgABAQAAAQABAAD/2wCEAAkGBxQTEhQUEhQVFhUWGB0aGBgYFxwYHBoYGhcYGRgXFxkYHCggHBwlHBoVITEhJSkrLi4uGCAzODMsNygtLisBCgoKDg0OGxAQGywkHyQsLCwsLCwsNCwsLCwsLCwsLCwsLCwsNCwsLCwsLCwsLCwsLCwsLCwsLCwsLCwsLCwsK//AABEIAOYA2wMBIgACEQEDEQH/xAAcAAABBAMBAAAAAAAAAAAAAAAABAUGBwECAwj/xABHEAACAAMFBAcECQEGBQUBAAABAgADEQQFEiExBkFRYQcTInGBkaEyQlKxFCNicoKSwdHwM1NzorLC4RUkQ9LxY4OTs+IW/8QAGAEBAQEBAQAAAAAAAAAAAAAAAAECAwT/xAAhEQEBAAICAwADAQEAAAAAAAAAAQIRAyESMUEiUWETBP/aAAwDAQACEQMRAD8Au+CCCAIIIIAggggCCCCAIST7wlrUVqRkQMyDwPAwriH37JMuexXLF2h+vrWAeJl9fCnif2Ec/wDiDnfTuA/8wwyrw3OKfaH6j9vKFqTRSoNRyzgFzTGPvN5mOExTxbzMdZILCoBhQlmJ3jwzgpoczBo7j8R/eNFvOcujt40b51h7NiXeT5gfvHJ7BK3/AOb9hDaaJbNtGw9tVPdkYeLJe0p9DQ8Dl66Q0TLrlHQ+phLMuunst6/7Q6EwgiJ2e2T5O4svDI+lYdbHtDKc4WPVtwbL5wDvBADBAEEEEAQQQQBGCIzGDAZggggCCCCAIIIIAggggCONqsqTBR1BHy7jqI3eYB+whBed4GVLeYclQV4k8B3k0G/WM3KRdIdtXKSx0aZNQI57NWAbxHAfEPSGmz38qMCjCvMVB5HiIZb1v0yrYWvCVjM1BRTQ4ZbDIYGFNN2XzrwvW65aItosb4rMxoUrUyXJyUVz6tjlQ+ySBowppFsXde6z1BkriOEFgTklSRQ15q2nCFvVOfaenJB+p/aIT0ZWyonSzqCG8wQfKg/NE9WIrmtkUcT3kn0yHpHVZQG5fIRspjasBpSM05DyjNYMUQc2kKdVHhl8oSWm6kcUz8aMP3hfWMGKI8bBPs+chjh+H20/Icx4Qsu3adGIScOqfStewx5NuPJqeMOqtCG8rrlzgcYoT7w18dx8YbQ8wRDLPaZ9hIV6zbPuI1T7tf8AKfCJbZLUk1A8tgynQj+ZHlFHaCCCAIwYzGDAZggggCCCCAIIITXjeEuRLMyawVRvPyHE6wCgmODTq6ZDjv8ACI7Jva02k1lShKlbmm1LMPiCDTxPdDqLPNAr1hJ4FFp5AqfWOefleo1NFoERnbC2hZlllN7ExyzcxLMs08cXpGlk23k42lzleVMU4SpUnOtN2deWe6laiqnaa6UvCzDqpi4h2pUwGq1oQQSu4ioNNCAc6Ujjqy9tK06SLsEyzm8GY9ZNdQVOiowOBRzAC13axHrssps8gT7XInvIm0CATDLRq1pjpnuFK5ZHWH2/JDIqSLZZzLbGKzGakt6nCSxAwkGtQVqRwGkP1rsiTrMkhrUgkilACoPZphBYk5Duj2YZ67cM8NmjYDrrPPkTZqMJM9WQOfZ0JALDKuJBrTWLLvy+RZZPXTEfBUDIDU6VDEEDnDLb51nWwyUecqyZRAx4lAJUZCo357hDFttt7Im2cy5X15NKDCRLrXVnYAGnAVMYysbkuiG9OluaswS0sqpiGTTHLHfnhUDLL4oYby6UreK4DKGlKS9BnWoZjXdnXKhiOWW7p86YZhR5rHIYEZgo4CghbM2UthzFltH/AMTftHK8k30343Rzs+3l7UxNNlqBrilooHLMQ8XX0j201xdRMoN56uh7xXF3CnfEdu5rdZJc6T1EwSpylXWZIYrmKBgaAgjUUNOUSfYK0WRLFPs07qhOetC6kClBQhqUFDnmQa+cdMcsaxZTxI6TzLp9KszpUe0lWWmWgajHPfSnOJPc22ljtJCy56Yz7jHC3kdfCNBZJbWCXZpqrMwoFVqcMlZc6g0pnWKd2TlSZF8K0wVlSsdRhxA1UysxvAxk/him3oQNG0R6+CllUTZFpkotMXUzpoEtlIqOqcmsuuVPaTkK1G+zW1Mi2oWksMS5OhIxKeYBII1owJU7jBT84BBBAIOoOeXOGlbM1mcvKzln20/no3gcsw7CCAVWeeHUMuh9DvBG4iOkManqHxCvVscxwO7/AG/L8MPatUVGYPCKjMYMZjBgMwQQQBBBBAaTpoUFmNANTFK9Im0toWbKtLSkNlEwpJRzm5TNnwg6YqZ8V5Csg2q2o6+2JZpTfVI/aI9+YN33VI8TXgI0v+5JNpstoeeCDZJLJI7RATBKDmZQZEu5oa1yURJdlhz2F26kWwUHYmj2pba8yp0YeoibLa0PvDzEeY9h7mtDY7VLswtEuTXEpYKMQWvZHtMQprQDQxMbPfDT7JMmSrBJwAEHBLBwEimLNDlSnlHWccs3tzvJZdaL+lqzGXaRPQVSbLwuBqaUBIzriFJbAjeojbovvKbKtrWaYSUnyjNANMpqrLYuACQMaTBUcVFQDWO8jYNLTdv0gzHecZOOXQ0CkAkIdSd67hyjXouud/pLTZpxGRK6st/6k0SyVrvKy5cs/wDuiOHJrWnXHa03SoIOYOo19IiO0WyKOCZcmTiP/pSwfzYf1iWGbTSE1vvCXJQzJzqijex9ANSeQjyuiBXd0WqTinsqg+7KVQfFiMu4DxiY3ZsnY5AGCQhI95xjb8z1p4RX+0vTEikpY0xtpiIr5DQeJPdEBvLaW8bVnNmYU+01B+XQflEbmNrO3oifftllZNPkrT3Qwr5LnCQ7Y2L+3H5H/wC2KCsmz9ptA+r+kzK75aPh/NkIWL0a245iXPHfMQH1mVjcwqdL3k7U2RtLRL/ESv8AmAhRMsFmn9opKmcHABPg65jzjz1P2JvSUKqtoy3f1PRS3yjhZr6tllbthgw1pWU48v2ES45RZpdd87FuavY7TMkOfdPalk8xTX7RDGKb2l2ctNkZzaEoWyDAAy2pWlCNSdSDnyib7KdKpaizfrBzoswd1Mm/mcWTZbVZ7bJIGGbLYUZGGldzKdO/yiTKzoseZdpb9Sa9JSzFQUoHNTWgqzUNK1rpQUAhDdtvmWd1nyZhV13jUcjxHLSLK296LBJcTpBJs5btgklpIJ9omhLSxvNCwHHWIrfmxYlBDJnSp2MgYEcMwY7iKCvh5R6cPym45ZXV0uHo/wBtFt0oYqLNXJgNCeK/tu5xMY8qXPeE6xTcYJQYhipxGhHMZ+Z8fRuxm0aWySGBGNaB14HcRyIzHiN0NNSnyYgIIIqDkRyhPdFoKO0h9wxSz8S7x3g19d1IWwivaQSodPblnGvOntL4jdxpEU8RgxpZp4dFddGFR4xuYqMwQQQBEZ2/vo2ezESzSZN7Ckage8w5gacyIk0VbthafpE9mHsJ2V7hqfE5+Uc+TPxjWM3UCskwpNlsBmrA+RBiz5liS0IWDNhcDEtciRuZdCRp/BEBn2HOsbTZzlaCrLiq8sNhJNPdIzz+z2t1CunLj5NXtrLFN7vuEyEmS7PMMlZntKqjUgAstfZYqAK93CFGzVwy7LJnSUaYUmihBI5g5hQdIhd1bUmQcOC0dXhoJcyrmWQdzYOsYEE60pQZGMXztvMfsygZY3mmdOQ1r307o9Fzkc/FMrZbGs0mVYrHQswahZiwlpiNXfOtMRORIrQgcnu47GsiSstCSBUlj7TsTVnNN5JJ9BkMoh0d3c2FpzE4GOVc2dhkWJ4DT5UGqrpB21WwS8MujWhx2V1wD42HyHj3+fktyuo6Y9Qv2y22k2BKNR5xHZljdwLU0HLU8hnFNXlbrXeT9ZaJhWXuG6nwgD5D11jldN2zbVO6ydimTZjZLmSxOcXVszsmkgK80K82mQ1VOSje3Py4nphx6ZuW0H2b6NXYBspEs+8wxTW7lOSjmfCLCubY+yWfNZQdx/1Jv1jd4LZL4AQ7pNeZUSgDnQu3sDjSmbkcBlqCQYUJc6nOcTNPBsk8JY7JH3qnnHTTJJNvSUpwmYpYe6DiYfhWpji99yxqs/v+jzqeeCJBKlBRRQFA3AUHkI3iiMy9oLMxp1yA8G7B8moYVWyxy564ZiJMXgyhh3iuneI637dizFLYFcgZgqDiX517oiiXThGKxTGlEf8ATJxJ5H568xAMe1XRNJm1eyMZMzUKSSpPJvaU99e8RCrpvu1XdaRKtOKXMBoGOjDg+4g8dD6xbl17TVfqbSvVTdAfdY8idDyOu4mFG1WzUi3yTLnLnTsOPaQ8RxHEfI0IxlhMp2sui7Zu/wBLXL3BwO2nflUV1U/znGb72QkyiHkSz1nXCZLIpQUzaUa7siQeFRuzgVyWm0XbbPo840dDWW2omS+Fd4p8iNRF12a0JapAYey43aqwIPmCAR4RwxyuF1W7jLNqp6bbjlVSfKAXrSce7tihDU4kYq90RfYy/DYLRLepMo0SZwwtU+YoWHcw3w+9Lt6szy7Eqs04Nmqg1ZnyXAN4I0+9yMNdp2ceRIazTadbTE1MwJgpQA76ZLXv4x6d9Of1f8iaGAYGoIqCNKHhHSsV/wBEF+9fZOqY9uQcHPDqn+pfwRPqwUmudsDzJO4dtPuNqByDVEOphotRwzJMzg2BvuvkK9zBfOHYmKjaCCCAS3lNwyzTU5Dx/wBqxWdtbrHMuyqZrjUrQIvex/8AB4wu6Vr9nIjS5CsVlqDPcaIHNAtdKnLL9Kxr0e7S2Wcglyh1bqKmW3tHiwb3+Z140jnlx+V3WplrqGm99l7XLlCY9plrmBhEgEVJyHack8Pa7uEROVbyJokzwgLGiTErgY/AwbtI1Nx13bq+g50iXNltLmKrIwoynMERXG0/RuhVlk1wsCFNVBlkKSm6rdrCa1qM+NYXjx0eV2hlrszHjGuz1xtabQkrPDq54KPa/bvMd7onPMkS3YVLLmeDDJge5gYtHYq5hJk4yKPNz54fdHjr4iPN3K6Un2lveVd9lMygARcMtOLAdkUG4Uz/AHpFCibMtM5rRPq7zG7I1JJNAqgeAAH7RJuke9zb7b1aH6iRkKaE728fkBwiR9FOzwdvpswdhSUs4O8jJ53zUdzcBHfix+uefaU7E7NCyy8c2hnsO0d0taf01PzO/u1klmsxnZtUStw0MzmeCcve7sjmTZ+tah/pqe19pvg+6MieJoPiEPAjsywqgCgAAGgEZgggCCCCAIh18SupnHDo3aHcdR5/pExhh2uk1lq3wtTwYfuBAR69rClpShyanZbgeB5fwZxw2Sv5g5stoP1i5KTvA3V3nnvEdLLN3QybY2Y4VtEvJ5RFSPhrkcuB9GMBIekLZj6ZZ6yx/wAxJ7clt5IzMvuamXOnOGbouv3EAh0fd8LjIjzqPKJbsve4tNnSYNaUI4Ea+sQC87H9DvWYE7Mu0AWiXTc9cM0D8WFqfajjzY7m28L8WWbskfSktLS0M3B1azCBVRUsACdK1cV10G+IB0kJhtbc1B9KxNb9sItlhnSsvrpJw1FaPhqhpycDyjzJZb6npTtkge4xJA5AH2fCkOK7iZ9VPejS8eovRpeizgRyxEBx/iBX8UXrWPL133oBaZc9KgoUanAqQSOemsenZTVAIjszHO8ZeKU4GuGo+8vaX1AhykzMSqw94A+YrCQGOt1f0kHwjD+Ulf0gFcEEaT5mFWPAE+QrAQeZd0u2h7NNxhGbrpuE4S7OzLLFeChK044edaOuK7pptzJZ1nuJU01MkVcIj0xruBpxyNab4va12It2pcxkLJSq71OY/nMw0bM7MtYZkyZZSv1i0ZJhNDSpWhAqtCTx1PfFxv1nKbMdn24k4qD/AIgzAUIMzDRgaGqq4FeVP1hwuKx3hbF+kzLSUkyizImRLFQaBgoFRQ0q3lDtshcBkWq0Wie0uZMnYmNJdArMSThzPdXhCyxTVsdltJnPiRi7totAy0KrnlkI1yZSz0zx42fUa6MbMJ0nCw7JnTT+Hrnr+o8YmPSFfQslimODRmGBO9v9q+NIbujewCVZlPvFRi5M3bcDlUxDOmm9DMtNnsoOSjE3e24+GAx4Z3k9NnSL3XdbzOqkJ/VtT0Lb1TV38FDGL2s9nEqXLkyQFACy5Y1pQUBPGgBY8aGK/wCjGxY7RPtBGUpBJl8i3amEcwAq+JizLvTFNZjpLGEfeajNXuXBT7zR6cZ0504WaQEUKug8zxJ4knMniY6wQRpBBBBAEEEEAQ17TD/l35Yf8wh0hm2um4bM3MqPWv6QENltnHacgdWVvZYEHuIoYQypucLA0EMvRhbTLnTrM2oNR3glW9R6w9dJtl7Nkn/2U/AT9icpT/P1cRO7G6u+Dh3mv5lVz8zFgbdysd3z6+7gmf8Axzpb/JTGcu41PZw2YnVkJ9k0/X9Y887Y3Osm22lZYJVZr17NKEsWwjM6Vy4jhF+bHH6lhwI9R/tCbbCRKa77arKAQS4NMy/ZZXy31OHuEcP+e9t8kebbDUuQo/lY9TbOT8dlkN8UpD5qI823PaOqtLslK4QRUaE0Jp5mPQewLVu+yf3K+gpHp+uc9JBHOzT8II+0/q7GOkIHJq3efmYCQQmvL+lM+6fkYUxxto+rf7p+US+hE7DOoMD7vZP6GEF5bX2SSSrzu2uRlhWx14FaZd5oIcpksQ3Xlc0ueKMWBoQCpGQOtAwI9I83Hzamq65Yb9E12bYyJzUGJD9qnqQTTxhqv28RbHWRKOKWCGmMMwVB051Iw8xjO6OcvYuYhKranCEYTmxYpWuA5jKu4kjlDtYLlSQuCUDzJzZjpViAN2VBQDdG8+aWdJjhfqU3CgWSoG8mKK2rtfXXrPfcGKjuU4QfKkX3c8vDJTlU+bE/rHnRJuObObfmT3xz4/a5Lm6MrJgsEtt85nmH8TYR6KsTS5h9UG+Ms/gzEr5LhHhEf2Yl9XYbOPhs6Hx6sMfWJLdiYZMocJajyUR656cimCCCAIIIIAggggCIpt3PqsuWN5LnuFFH+Y+USuIRb5gnzZj6rXAn3ZdRXxczD3UgIuwIjvLtXGF1osFdIabRZyIqGWVOre+XL/6VEWbtWP8Ak7SOMth4kgD1inLjmGbeJZd01V85yS1/SLg2yf8A5ZwNXeWPDrUdv8KtGcr1Wp7bbHj6t+8fIxCulPaJVEyyoau7dum4ChCnmSB4DnE42LQ9QWPvOadwAHzrFF7XSmmW21zmaitOmYQNcCtQGu6oA0jzcPtvkMUlQrFiasxz4DlHoro/FLusn9yvyjzXTNQN+f8APWPTuyEvDYrMvCUo9I9MYPMa2WRiUn7TejsI2jvd/wDTTmK/m7X6xUKY0nLVWHEH5RvBAQa9LxElC5BbcqjIsx0FTkN9SdACYh020XhPRpyWkS0XdLRcGtMKYkZ3zNMZIB3CkSO+7p63r1ml+rlYiFT2ndqrKRe/Xupzit7o2ktF3zzInqTLGTyXzoDn2a8jpoR5xx4+LrtrLNKbo2tnocFrUTE/t0SlObqvZYcSoUj4TEzlTVYAqQQcwQagjkRCC5rVd9FaVImdpSB1cmfhKmhZaKuCnKGT6dLkWmYkpj1LHEikFTLJFXllGAKjVlBGmLdQROXh1NyLhyS9LGkj6sD7P6R5lsOU+cO/5Vj0pdNoDypbDMEfrQ/KPOl6SepvCdL+0w8iVPqpjHF7azX/AHD2rJJpvkJ6yhEgux8UmURvlqfNRER6P7VjsNnO9VwnvRivyAiS7OzKyQu+WzSyOGBiq/4cJ8Y9TkcoIIIAggggCCCE1425JMtpkw0VdeNdAAN5JoAIBk27v8WWzmjUmTOwnEfE4+6PUrEJum+UICjICgA4AZCGPa61TbXOM1stypXJF3DmeJ3nlSIy05kO8ERuY7jFy1VzWScGGcJNosMqzzZpp2FJHNjko8WKjxivbo2tZCA+YjttptSJ8tJMs6nE/f7o8BiJ/DEs01MpSrooubE/Wnc+LwlggePWMh/AYne11XMmWNxLnvp1aV78Uz8kcuji7upsUskdqb2qfYqcA8alvxCHuwSBNfrDmGPZ/u1qFPME4nHKZHDlusdN4e9twws1lLf2Ust4gFqeeUedNoJ9Dh8PE5n9YuHpsvw2exJLlmkyfMA7klkOxI3gsJa04MYou0MZlJp0zJ765j9InHjqGV22umzmbaUQZ1IX9/1j1JY5OBFUaKAPIRQnQ9dJnW0Owylgse/d+sX+xjqzGs89k01IoO85D1IhyC0AA0ApCBBV0HPEe5dP8RWHEiKINNv+fMNcWCnuqKedcz4+UOlg2noAJwP3lHqV/byhJet3DGw0IOR5HMd8Mk6WVNCPHdALZ15q1pLK2MJNcsqmpIKURqcaHf8AFFc2+w/8Rvkm0h5Eh8gchkiAKuI1XExA898Su13dLmEMy9sZB0Zpbga0ExCGpyrSOb3YD/1J3cZrH1Jr6xYlmyN5dqe9DYrPbWmSwKgnB2ex2lYouZXTIesOln2WBFulzataJaB5cwE9pgCaHiCQoodxjS4rnMqYJlnVsQ98s2HiQSxNRxArEnW3EEsaBiTi4Vr2hzzrGs87lNVnHCY3cIeji8BMstB7jmnc3bHzPlFc9LN0Ml4dYlBjo+eVcWuf3hMh56NrzEq3TrPXszGdV+8rF0H5WYeUSXpUuYzbMJqDtSjn91iM/BsPgxjwS+OT03uG/oqt9BOs7ZEUmoPssAr07mC/mib2Cf1VrZD7FoGJf71BRx3suE/h5xQmyG1DSrQjuKGUSGUamWcnXmRqOYi9bws4nyRgbPJ5Tg+8O0jA+Xod0euOSTwRHrl2oluuCeRLnplMUggZGmNfskg5biCDpDut5yTpNln8Y/eKhVBCVrwljRq92f8AtDReV8zKUlrh+0cz4DQeNYBzvS9Zchaue0fZQZs3cOHM0A3mIBfVue0PimZBa4EGapXf9pjpi8BTOvWepJJYkk6kmpPeTCd1gGudIhqttgVtREjdIbrznJKXE/gN5PAfvG5WbEHvaw9UMWvAcTCzYfZtrTOQPWjGrHPKWM2NRoT7I5tyhdYbpmWpxMmKcBOFFGrHciV8ankTkAaWjc93SrDZ2eaVU4azWAqAB7MtMqkAmgGrE6VMa31usTHvUKb7tyykVAcLTOytMsKADGw4UUgDgWWHG4c0D0AByUD4RkKcshSIHYZUy32kzHqiGmXwSwckyyJzNftMdwFJxb7WspMOSincFQa14CmXnwjw57yzemdRWXT3Jo1nmVJxK4A3AKQQQOeI18OEVPYZgIw7qxLOky//AKdavqSWRFEpN2ImpZgDnTM58FB4Q37KbPtaLTKkAEVPaPBRm7eVfGg3x6PU05fVudElydTY+tIo044h9ytF/U+UTdo1kywiqqiiqAoA3ACgHgKRiY3DM6AczkPWkVoqu9M2b8I8NfU0/DCwxpIlYVC8PU7z5xuYIa76kaN4H9P1hjnSQa1FYl06WGUqd8RyfJIJB1EAzm7RXJqd4r+sLbLdssZkYubf9unzjaYKR2kNFClVirukq8p9jtaMoZpE5cRVTTtr2XXFQ4Qewcs8zFoqYjPSHcn0qyED25RxqaVyHtin3an8MQUndNqeW4mVpMx46jc2Ko+Qj0dc14S7bZVmUBWYpDrrQ0o6HxqI8v2Ys7YVBLa0HAcAaHwpE/6MdrDZJxlTqiRNNGrl1bjIPQ6Dc3gd0ebkwvt0xs9GbpB2amWK0l0qQDWvFTkr/wCluBETfor2wVkFmmNTP6sk+ySf6Z5E1KnmRwiwNprhS2ScBpiFSjajMZg8VO8dx3RQF9bPTLFOYhWCj2hqU7/iQ8e7vi8efyplj9i8No7i676yUcE5cwRQE5U35YqACh7LCgNMmWGLfaq5lzx1UxTQmhCE8wc0O+hy36GFGxPSEjqsm0t2hksw69z7z97z+IzO97ms9rQdaobLszFNGA1GFxqN9DUco7ysGCxXqVoagqdCDUeBEPtnt6TBEStHR26EmzWgjkSUbxp2WPOq90JDcN5S/Zdj/wC2H9ZauPWLsTifYwdIarXJCAliFA3kgDzMI7rFvGT1PekxflKhXOuB55BnYiOAovgWclqdywEetl91OCzqZjnIGhpXkNT6R1u3ZV3mY7TV5m6UDpwMwjJF5d9M8jLrBcSSxQUQH3ZVQTyace2fw4I1vjaCzWFQh9s+xIlLV2rvwj2Qfjag5w9BVZ7PLsyNNmsi4Fzc0VJaZdleA0z1JpyURK2W2ZeE1QFZZAb6qWcmc/2swbjStF90ZnM0XnKFovCYGnABFNUkKay0PxO2XWP9o0A3AZ1mlms0qyymmOwUKtXc5AAbhy5an0jllyxqYVo86TYLM0yawVEFXbidAqjeSTQDeTzijNotqp9td2eZgRjVZWLsqvug0yJAAz41O+FPSPtebc+FQVkSz2FOpNKdYw+I50G4ZbzWFyTTOndDDH7faZX5C27wUmYzmRkKfpF4dGNxtLltaZw+tnUpX3UHsr6A+C7wYgXRvsqbTNEyaPq0Nc/eP7ReCAAADIDSOiOrNG9hl4mxbl/zEfoPnyhOamgGpyHf+2+HeRKCqAN3rxMUbxgxmMGAzCG8rNUYhqNe6F0EBF5suOMlqGnGHq3WSmY0+X+0MttTD2t2/wDeKFymNqRwsz1EdxEFI7bbNfQbek9BSRNev3WJzHdU/wArGQz2tjJlWCX1iA9uVixtShxNTJq5+1XXKkW/fd1y7TJeTNFVYeR3MO7+cYiWyg/4ba2SaCyuoAm6HLUGmTA5GvKuXaVdzLUsYuO7so2I2jMmUsu0dYJSt1eNh/TegIlseFDlXMUOoGUwvq5ZVqQY9adiYuorz95eXy1hqkdWqzRgUrOJZwcw5OpPGIN//aNdtoMmW3X2av8ATZu1LOZKo5qcudeBzzPl5OL7HaZfs3bYdHTp2l7FDUOorLOe+maH+ZwzXVtBeV3ZENMl/nXvqNO8gE8YvDZ7a2yWwUlTAHIzlP2X5ih9od1Y6W3ZWzvUhTLbihoPy+z5ARzxzyi2Sq9ujpfs7j6+WyHQlaEeArp4w/yuke7m1tKryZWHyBjteHR4r/2Mz+8livmAYa26L1rlJs/hUelI6f7fxPH+nKf0gXcqhjakIOmFXY+QWGmd0p2dsrNItFoPFUCL4sxqPKFll6M0U1KyF7kBPmViQWLY+QntVb0iXmvyL4T9oJOvm9LZkuGyId0ntze4zWFF70Ah62e2ACdqZUFjViTidjxZjmT3xNnMizqCSksaAkgVPAVzJ5CEdrvaq1l/mI3cQNB4+UZ/PNfxgtc6TZJLOQQiCpCriY5gD1NKmgz3RRW222c+2TWVuxIQnBLBqKinbc+89DTgNBvJm23e2ssyDZ5LBi39RwcgBmRX3idKjICKearksdCSRzjrhxzH2xlltzmNXM6bhxiSbF7LTLXNGXZrroP5SN9kdkZlqmKSpw68Kgb67l5+VTF8XDdEuzSwiAVpmdPADcP4Y6su103alnlLLQCgGfM/tCh2pG7NHSw2fGcR9kacz+wgFF3WegxtqdBwH7n9oWwQQBGDGYwYDMEEEAEQ226wVBoKg6iHKCAhAYyXwnT3TxHOHVJlQCIcb1upZqkaHceB4iInKnvZ5nVzR+xG4j+coofawkvS7Jc9CkwdxGo7o7y3BFRnHQGIKT2ouK3WSYEl45qTWCoyscyxAVWAIFSSBXIZ50hfI6LbWgVp9BXOYwowlrqQKHM038eWttT5KzFKTFDKwoVIqCP5XPWGZ7Ba7OpFjmrOlEUNmtJJoDWolTtRkaUY0AApAeeLZaAsxhLLFAxwlqYqA5E0AFdN0WRsTtHbOrwy7TOeZ7kp8DoRvGOY2IU4CuvfECvbZ60WaZSbIdKHIMN1cs9+W/fG0q8cABVGQg1yJ1HDhE8Mb7Tdej7FeFp+jGbNEkzAadWoZeGWIsR6Qom3qyyw5WWMqkYzlxBOCKWsnSNOChaymoADjyY9/aAJ5wg2i28nTk6sYUB1CmpPKtTSM3jxXyqzdm+kYWu1zZHVy5MqVLZzOaYWBoyqAFotK4q6nSGDpF21tFQLutDhACJlJaAk8ZbEFsNN2vMxXVyzFlIzMRjmEE9w01y1JPdSOdsvWunpn/tCYYw8q4Sb2xzDMtEybMbeXcsTyxMSaco6tek1mwSyzYudBnuO6kcrJd020t2JTNxIHzbQeMTvZ3o3ntRpp6teApX8xFB4Bo3v9J4oibA5miW64j8CVIJpqa5njnQcom+zewbT2EycAE81/wD2e6ijiYn907MSJI9nEx9ompqeLVJLfiJ5AQ+YomlJrvu+XJTBLFBvO8niT/AN1IUkxq8ygjpZLIZmbVCcNC37L84oLLZzMNTkg/xchy5/wO6igoNIFWmQ0jMAQQQQBGDGYwYDMEEEAQQQQBCK9bsSemFx3MNVPEftC2CAgU3rbGwWbmhyWYPZPI8D/M4drNalcZGJJOkq6lXUMpyIIqD3gxFbfss8slrI9B/ZOTT8DajuPnALaxmGJb2aWwSejI32hSv3T7LeBh1kWpW9kg/PygO7gMMLAMvwsAw8myhnteyVimZmQFPGWcJ8jUQ8BoyDARKf0dWRjUNNXwVob7V0VSH1nzPJR/pMT6sYrAQCR0S2Ncy0xjzI/wBIEPNi2DsUvSSveRiP+MtElLRjFAc5FjlpTCgFNMtO7hCjFHEzI4NawThWrN8KjEfGmg5mAWF45NOzwqCzHRRr3ngOZjrIuua/9Q9WvAGr+J0HhXwh3slkSWKIoHHeTzJOZPfAI7HdmYabQnUL7o/c/wA5w5wQQBBBBAEEEEARgxmMGAzBBBAEEEEAQQQQBBBBAc7RIV1Kuqsp1DAEeRhgteyEk5ymeUeCnEv5W08CIIIBBaLrtckYuslTFHHEp8qN84bJe0vawumfI5esZgioXpfCn3T6R0N7Lwb0jEEBzlXvjOFVz5mnyrDtKuye2ZaUgPAM59cMYggFcq4k/wCozzOROFfJaetYcpEhUGFFCjgAAPSCCIrpBBBAEEEEAQQQQBBBBAEYMEE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 name="AutoShape 4" descr="data:image/jpeg;base64,/9j/4AAQSkZJRgABAQAAAQABAAD/2wCEAAkGBxQTEhQUEhQVFhUWGB0aGBgYFxwYHBoYGhcYGRgXFxkYHCggHBwlHBoVITEhJSkrLi4uGCAzODMsNygtLisBCgoKDg0OGxAQGywkHyQsLCwsLCwsNCwsLCwsLCwsLCwsLCwsNCwsLCwsLCwsLCwsLCwsLCwsLCwsLCwsLCwsK//AABEIAOYA2wMBIgACEQEDEQH/xAAcAAABBAMBAAAAAAAAAAAAAAAABAUGBwECAwj/xABHEAACAAMFBAcECQEGBQUBAAABAgADEQQFEiExBkFRYQcTInGBkaEyQlKxFCNicoKSwdHwM1NzorLC4RUkQ9LxY4OTs+IW/8QAGAEBAQEBAQAAAAAAAAAAAAAAAAECAwT/xAAhEQEBAAICAwADAQEAAAAAAAAAAQIRAyESMUEiUWETBP/aAAwDAQACEQMRAD8Au+CCCAIIIIAggggCCCCAIST7wlrUVqRkQMyDwPAwriH37JMuexXLF2h+vrWAeJl9fCnif2Ec/wDiDnfTuA/8wwyrw3OKfaH6j9vKFqTRSoNRyzgFzTGPvN5mOExTxbzMdZILCoBhQlmJ3jwzgpoczBo7j8R/eNFvOcujt40b51h7NiXeT5gfvHJ7BK3/AOb9hDaaJbNtGw9tVPdkYeLJe0p9DQ8Dl66Q0TLrlHQ+phLMuunst6/7Q6EwgiJ2e2T5O4svDI+lYdbHtDKc4WPVtwbL5wDvBADBAEEEEAQQQQBGCIzGDAZggggCCCCAIIIIAggggCONqsqTBR1BHy7jqI3eYB+whBed4GVLeYclQV4k8B3k0G/WM3KRdIdtXKSx0aZNQI57NWAbxHAfEPSGmz38qMCjCvMVB5HiIZb1v0yrYWvCVjM1BRTQ4ZbDIYGFNN2XzrwvW65aItosb4rMxoUrUyXJyUVz6tjlQ+ySBowppFsXde6z1BkriOEFgTklSRQ15q2nCFvVOfaenJB+p/aIT0ZWyonSzqCG8wQfKg/NE9WIrmtkUcT3kn0yHpHVZQG5fIRspjasBpSM05DyjNYMUQc2kKdVHhl8oSWm6kcUz8aMP3hfWMGKI8bBPs+chjh+H20/Icx4Qsu3adGIScOqfStewx5NuPJqeMOqtCG8rrlzgcYoT7w18dx8YbQ8wRDLPaZ9hIV6zbPuI1T7tf8AKfCJbZLUk1A8tgynQj+ZHlFHaCCCAIwYzGDAZggggCCCCAIIITXjeEuRLMyawVRvPyHE6wCgmODTq6ZDjv8ACI7Jva02k1lShKlbmm1LMPiCDTxPdDqLPNAr1hJ4FFp5AqfWOefleo1NFoERnbC2hZlllN7ExyzcxLMs08cXpGlk23k42lzleVMU4SpUnOtN2deWe6laiqnaa6UvCzDqpi4h2pUwGq1oQQSu4ioNNCAc6Ujjqy9tK06SLsEyzm8GY9ZNdQVOiowOBRzAC13axHrssps8gT7XInvIm0CATDLRq1pjpnuFK5ZHWH2/JDIqSLZZzLbGKzGakt6nCSxAwkGtQVqRwGkP1rsiTrMkhrUgkilACoPZphBYk5Duj2YZ67cM8NmjYDrrPPkTZqMJM9WQOfZ0JALDKuJBrTWLLvy+RZZPXTEfBUDIDU6VDEEDnDLb51nWwyUecqyZRAx4lAJUZCo357hDFttt7Im2cy5X15NKDCRLrXVnYAGnAVMYysbkuiG9OluaswS0sqpiGTTHLHfnhUDLL4oYby6UreK4DKGlKS9BnWoZjXdnXKhiOWW7p86YZhR5rHIYEZgo4CghbM2UthzFltH/AMTftHK8k30343Rzs+3l7UxNNlqBrilooHLMQ8XX0j201xdRMoN56uh7xXF3CnfEdu5rdZJc6T1EwSpylXWZIYrmKBgaAgjUUNOUSfYK0WRLFPs07qhOetC6kClBQhqUFDnmQa+cdMcsaxZTxI6TzLp9KszpUe0lWWmWgajHPfSnOJPc22ljtJCy56Yz7jHC3kdfCNBZJbWCXZpqrMwoFVqcMlZc6g0pnWKd2TlSZF8K0wVlSsdRhxA1UysxvAxk/him3oQNG0R6+CllUTZFpkotMXUzpoEtlIqOqcmsuuVPaTkK1G+zW1Mi2oWksMS5OhIxKeYBII1owJU7jBT84BBBAIOoOeXOGlbM1mcvKzln20/no3gcsw7CCAVWeeHUMuh9DvBG4iOkManqHxCvVscxwO7/AG/L8MPatUVGYPCKjMYMZjBgMwQQQBBBBAaTpoUFmNANTFK9Im0toWbKtLSkNlEwpJRzm5TNnwg6YqZ8V5Csg2q2o6+2JZpTfVI/aI9+YN33VI8TXgI0v+5JNpstoeeCDZJLJI7RATBKDmZQZEu5oa1yURJdlhz2F26kWwUHYmj2pba8yp0YeoibLa0PvDzEeY9h7mtDY7VLswtEuTXEpYKMQWvZHtMQprQDQxMbPfDT7JMmSrBJwAEHBLBwEimLNDlSnlHWccs3tzvJZdaL+lqzGXaRPQVSbLwuBqaUBIzriFJbAjeojbovvKbKtrWaYSUnyjNANMpqrLYuACQMaTBUcVFQDWO8jYNLTdv0gzHecZOOXQ0CkAkIdSd67hyjXouud/pLTZpxGRK6st/6k0SyVrvKy5cs/wDuiOHJrWnXHa03SoIOYOo19IiO0WyKOCZcmTiP/pSwfzYf1iWGbTSE1vvCXJQzJzqijex9ANSeQjyuiBXd0WqTinsqg+7KVQfFiMu4DxiY3ZsnY5AGCQhI95xjb8z1p4RX+0vTEikpY0xtpiIr5DQeJPdEBvLaW8bVnNmYU+01B+XQflEbmNrO3oifftllZNPkrT3Qwr5LnCQ7Y2L+3H5H/wC2KCsmz9ptA+r+kzK75aPh/NkIWL0a245iXPHfMQH1mVjcwqdL3k7U2RtLRL/ESv8AmAhRMsFmn9opKmcHABPg65jzjz1P2JvSUKqtoy3f1PRS3yjhZr6tllbthgw1pWU48v2ES45RZpdd87FuavY7TMkOfdPalk8xTX7RDGKb2l2ctNkZzaEoWyDAAy2pWlCNSdSDnyib7KdKpaizfrBzoswd1Mm/mcWTZbVZ7bJIGGbLYUZGGldzKdO/yiTKzoseZdpb9Sa9JSzFQUoHNTWgqzUNK1rpQUAhDdtvmWd1nyZhV13jUcjxHLSLK296LBJcTpBJs5btgklpIJ9omhLSxvNCwHHWIrfmxYlBDJnSp2MgYEcMwY7iKCvh5R6cPym45ZXV0uHo/wBtFt0oYqLNXJgNCeK/tu5xMY8qXPeE6xTcYJQYhipxGhHMZ+Z8fRuxm0aWySGBGNaB14HcRyIzHiN0NNSnyYgIIIqDkRyhPdFoKO0h9wxSz8S7x3g19d1IWwivaQSodPblnGvOntL4jdxpEU8RgxpZp4dFddGFR4xuYqMwQQQBEZ2/vo2ezESzSZN7Ckage8w5gacyIk0VbthafpE9mHsJ2V7hqfE5+Uc+TPxjWM3UCskwpNlsBmrA+RBiz5liS0IWDNhcDEtciRuZdCRp/BEBn2HOsbTZzlaCrLiq8sNhJNPdIzz+z2t1CunLj5NXtrLFN7vuEyEmS7PMMlZntKqjUgAstfZYqAK93CFGzVwy7LJnSUaYUmihBI5g5hQdIhd1bUmQcOC0dXhoJcyrmWQdzYOsYEE60pQZGMXztvMfsygZY3mmdOQ1r307o9Fzkc/FMrZbGs0mVYrHQswahZiwlpiNXfOtMRORIrQgcnu47GsiSstCSBUlj7TsTVnNN5JJ9BkMoh0d3c2FpzE4GOVc2dhkWJ4DT5UGqrpB21WwS8MujWhx2V1wD42HyHj3+fktyuo6Y9Qv2y22k2BKNR5xHZljdwLU0HLU8hnFNXlbrXeT9ZaJhWXuG6nwgD5D11jldN2zbVO6ydimTZjZLmSxOcXVszsmkgK80K82mQ1VOSje3Py4nphx6ZuW0H2b6NXYBspEs+8wxTW7lOSjmfCLCubY+yWfNZQdx/1Jv1jd4LZL4AQ7pNeZUSgDnQu3sDjSmbkcBlqCQYUJc6nOcTNPBsk8JY7JH3qnnHTTJJNvSUpwmYpYe6DiYfhWpji99yxqs/v+jzqeeCJBKlBRRQFA3AUHkI3iiMy9oLMxp1yA8G7B8moYVWyxy564ZiJMXgyhh3iuneI637dizFLYFcgZgqDiX517oiiXThGKxTGlEf8ATJxJ5H568xAMe1XRNJm1eyMZMzUKSSpPJvaU99e8RCrpvu1XdaRKtOKXMBoGOjDg+4g8dD6xbl17TVfqbSvVTdAfdY8idDyOu4mFG1WzUi3yTLnLnTsOPaQ8RxHEfI0IxlhMp2sui7Zu/wBLXL3BwO2nflUV1U/znGb72QkyiHkSz1nXCZLIpQUzaUa7siQeFRuzgVyWm0XbbPo840dDWW2omS+Fd4p8iNRF12a0JapAYey43aqwIPmCAR4RwxyuF1W7jLNqp6bbjlVSfKAXrSce7tihDU4kYq90RfYy/DYLRLepMo0SZwwtU+YoWHcw3w+9Lt6szy7Eqs04Nmqg1ZnyXAN4I0+9yMNdp2ceRIazTadbTE1MwJgpQA76ZLXv4x6d9Of1f8iaGAYGoIqCNKHhHSsV/wBEF+9fZOqY9uQcHPDqn+pfwRPqwUmudsDzJO4dtPuNqByDVEOphotRwzJMzg2BvuvkK9zBfOHYmKjaCCCAS3lNwyzTU5Dx/wBqxWdtbrHMuyqZrjUrQIvex/8AB4wu6Vr9nIjS5CsVlqDPcaIHNAtdKnLL9Kxr0e7S2Wcglyh1bqKmW3tHiwb3+Z140jnlx+V3WplrqGm99l7XLlCY9plrmBhEgEVJyHack8Pa7uEROVbyJokzwgLGiTErgY/AwbtI1Nx13bq+g50iXNltLmKrIwoynMERXG0/RuhVlk1wsCFNVBlkKSm6rdrCa1qM+NYXjx0eV2hlrszHjGuz1xtabQkrPDq54KPa/bvMd7onPMkS3YVLLmeDDJge5gYtHYq5hJk4yKPNz54fdHjr4iPN3K6Un2lveVd9lMygARcMtOLAdkUG4Uz/AHpFCibMtM5rRPq7zG7I1JJNAqgeAAH7RJuke9zb7b1aH6iRkKaE728fkBwiR9FOzwdvpswdhSUs4O8jJ53zUdzcBHfix+uefaU7E7NCyy8c2hnsO0d0taf01PzO/u1klmsxnZtUStw0MzmeCcve7sjmTZ+tah/pqe19pvg+6MieJoPiEPAjsywqgCgAAGgEZgggCCCCAIh18SupnHDo3aHcdR5/pExhh2uk1lq3wtTwYfuBAR69rClpShyanZbgeB5fwZxw2Sv5g5stoP1i5KTvA3V3nnvEdLLN3QybY2Y4VtEvJ5RFSPhrkcuB9GMBIekLZj6ZZ6yx/wAxJ7clt5IzMvuamXOnOGbouv3EAh0fd8LjIjzqPKJbsve4tNnSYNaUI4Ea+sQC87H9DvWYE7Mu0AWiXTc9cM0D8WFqfajjzY7m28L8WWbskfSktLS0M3B1azCBVRUsACdK1cV10G+IB0kJhtbc1B9KxNb9sItlhnSsvrpJw1FaPhqhpycDyjzJZb6npTtkge4xJA5AH2fCkOK7iZ9VPejS8eovRpeizgRyxEBx/iBX8UXrWPL133oBaZc9KgoUanAqQSOemsenZTVAIjszHO8ZeKU4GuGo+8vaX1AhykzMSqw94A+YrCQGOt1f0kHwjD+Ulf0gFcEEaT5mFWPAE+QrAQeZd0u2h7NNxhGbrpuE4S7OzLLFeChK044edaOuK7pptzJZ1nuJU01MkVcIj0xruBpxyNab4va12It2pcxkLJSq71OY/nMw0bM7MtYZkyZZSv1i0ZJhNDSpWhAqtCTx1PfFxv1nKbMdn24k4qD/AIgzAUIMzDRgaGqq4FeVP1hwuKx3hbF+kzLSUkyizImRLFQaBgoFRQ0q3lDtshcBkWq0Wie0uZMnYmNJdArMSThzPdXhCyxTVsdltJnPiRi7totAy0KrnlkI1yZSz0zx42fUa6MbMJ0nCw7JnTT+Hrnr+o8YmPSFfQslimODRmGBO9v9q+NIbujewCVZlPvFRi5M3bcDlUxDOmm9DMtNnsoOSjE3e24+GAx4Z3k9NnSL3XdbzOqkJ/VtT0Lb1TV38FDGL2s9nEqXLkyQFACy5Y1pQUBPGgBY8aGK/wCjGxY7RPtBGUpBJl8i3amEcwAq+JizLvTFNZjpLGEfeajNXuXBT7zR6cZ0504WaQEUKug8zxJ4knMniY6wQRpBBBBAEEEEAQ17TD/l35Yf8wh0hm2um4bM3MqPWv6QENltnHacgdWVvZYEHuIoYQypucLA0EMvRhbTLnTrM2oNR3glW9R6w9dJtl7Nkn/2U/AT9icpT/P1cRO7G6u+Dh3mv5lVz8zFgbdysd3z6+7gmf8Axzpb/JTGcu41PZw2YnVkJ9k0/X9Y887Y3Osm22lZYJVZr17NKEsWwjM6Vy4jhF+bHH6lhwI9R/tCbbCRKa77arKAQS4NMy/ZZXy31OHuEcP+e9t8kebbDUuQo/lY9TbOT8dlkN8UpD5qI823PaOqtLslK4QRUaE0Jp5mPQewLVu+yf3K+gpHp+uc9JBHOzT8II+0/q7GOkIHJq3efmYCQQmvL+lM+6fkYUxxto+rf7p+US+hE7DOoMD7vZP6GEF5bX2SSSrzu2uRlhWx14FaZd5oIcpksQ3Xlc0ueKMWBoQCpGQOtAwI9I83Hzamq65Yb9E12bYyJzUGJD9qnqQTTxhqv28RbHWRKOKWCGmMMwVB051Iw8xjO6OcvYuYhKranCEYTmxYpWuA5jKu4kjlDtYLlSQuCUDzJzZjpViAN2VBQDdG8+aWdJjhfqU3CgWSoG8mKK2rtfXXrPfcGKjuU4QfKkX3c8vDJTlU+bE/rHnRJuObObfmT3xz4/a5Lm6MrJgsEtt85nmH8TYR6KsTS5h9UG+Ms/gzEr5LhHhEf2Yl9XYbOPhs6Hx6sMfWJLdiYZMocJajyUR656cimCCCAIIIIAggggCIpt3PqsuWN5LnuFFH+Y+USuIRb5gnzZj6rXAn3ZdRXxczD3UgIuwIjvLtXGF1osFdIabRZyIqGWVOre+XL/6VEWbtWP8Ak7SOMth4kgD1inLjmGbeJZd01V85yS1/SLg2yf8A5ZwNXeWPDrUdv8KtGcr1Wp7bbHj6t+8fIxCulPaJVEyyoau7dum4ChCnmSB4DnE42LQ9QWPvOadwAHzrFF7XSmmW21zmaitOmYQNcCtQGu6oA0jzcPtvkMUlQrFiasxz4DlHoro/FLusn9yvyjzXTNQN+f8APWPTuyEvDYrMvCUo9I9MYPMa2WRiUn7TejsI2jvd/wDTTmK/m7X6xUKY0nLVWHEH5RvBAQa9LxElC5BbcqjIsx0FTkN9SdACYh020XhPRpyWkS0XdLRcGtMKYkZ3zNMZIB3CkSO+7p63r1ml+rlYiFT2ndqrKRe/Xupzit7o2ktF3zzInqTLGTyXzoDn2a8jpoR5xx4+LrtrLNKbo2tnocFrUTE/t0SlObqvZYcSoUj4TEzlTVYAqQQcwQagjkRCC5rVd9FaVImdpSB1cmfhKmhZaKuCnKGT6dLkWmYkpj1LHEikFTLJFXllGAKjVlBGmLdQROXh1NyLhyS9LGkj6sD7P6R5lsOU+cO/5Vj0pdNoDypbDMEfrQ/KPOl6SepvCdL+0w8iVPqpjHF7azX/AHD2rJJpvkJ6yhEgux8UmURvlqfNRER6P7VjsNnO9VwnvRivyAiS7OzKyQu+WzSyOGBiq/4cJ8Y9TkcoIIIAggggCCCE1425JMtpkw0VdeNdAAN5JoAIBk27v8WWzmjUmTOwnEfE4+6PUrEJum+UICjICgA4AZCGPa61TbXOM1stypXJF3DmeJ3nlSIy05kO8ERuY7jFy1VzWScGGcJNosMqzzZpp2FJHNjko8WKjxivbo2tZCA+YjttptSJ8tJMs6nE/f7o8BiJ/DEs01MpSrooubE/Wnc+LwlggePWMh/AYne11XMmWNxLnvp1aV78Uz8kcuji7upsUskdqb2qfYqcA8alvxCHuwSBNfrDmGPZ/u1qFPME4nHKZHDlusdN4e9twws1lLf2Ust4gFqeeUedNoJ9Dh8PE5n9YuHpsvw2exJLlmkyfMA7klkOxI3gsJa04MYou0MZlJp0zJ765j9InHjqGV22umzmbaUQZ1IX9/1j1JY5OBFUaKAPIRQnQ9dJnW0Owylgse/d+sX+xjqzGs89k01IoO85D1IhyC0AA0ApCBBV0HPEe5dP8RWHEiKINNv+fMNcWCnuqKedcz4+UOlg2noAJwP3lHqV/byhJet3DGw0IOR5HMd8Mk6WVNCPHdALZ15q1pLK2MJNcsqmpIKURqcaHf8AFFc2+w/8Rvkm0h5Eh8gchkiAKuI1XExA898Su13dLmEMy9sZB0Zpbga0ExCGpyrSOb3YD/1J3cZrH1Jr6xYlmyN5dqe9DYrPbWmSwKgnB2ex2lYouZXTIesOln2WBFulzataJaB5cwE9pgCaHiCQoodxjS4rnMqYJlnVsQ98s2HiQSxNRxArEnW3EEsaBiTi4Vr2hzzrGs87lNVnHCY3cIeji8BMstB7jmnc3bHzPlFc9LN0Ml4dYlBjo+eVcWuf3hMh56NrzEq3TrPXszGdV+8rF0H5WYeUSXpUuYzbMJqDtSjn91iM/BsPgxjwS+OT03uG/oqt9BOs7ZEUmoPssAr07mC/mib2Cf1VrZD7FoGJf71BRx3suE/h5xQmyG1DSrQjuKGUSGUamWcnXmRqOYi9bws4nyRgbPJ5Tg+8O0jA+Xod0euOSTwRHrl2oluuCeRLnplMUggZGmNfskg5biCDpDut5yTpNln8Y/eKhVBCVrwljRq92f8AtDReV8zKUlrh+0cz4DQeNYBzvS9Zchaue0fZQZs3cOHM0A3mIBfVue0PimZBa4EGapXf9pjpi8BTOvWepJJYkk6kmpPeTCd1gGudIhqttgVtREjdIbrznJKXE/gN5PAfvG5WbEHvaw9UMWvAcTCzYfZtrTOQPWjGrHPKWM2NRoT7I5tyhdYbpmWpxMmKcBOFFGrHciV8ankTkAaWjc93SrDZ2eaVU4azWAqAB7MtMqkAmgGrE6VMa31usTHvUKb7tyykVAcLTOytMsKADGw4UUgDgWWHG4c0D0AByUD4RkKcshSIHYZUy32kzHqiGmXwSwckyyJzNftMdwFJxb7WspMOSincFQa14CmXnwjw57yzemdRWXT3Jo1nmVJxK4A3AKQQQOeI18OEVPYZgIw7qxLOky//AKdavqSWRFEpN2ImpZgDnTM58FB4Q37KbPtaLTKkAEVPaPBRm7eVfGg3x6PU05fVudElydTY+tIo044h9ytF/U+UTdo1kywiqqiiqAoA3ACgHgKRiY3DM6AczkPWkVoqu9M2b8I8NfU0/DCwxpIlYVC8PU7z5xuYIa76kaN4H9P1hjnSQa1FYl06WGUqd8RyfJIJB1EAzm7RXJqd4r+sLbLdssZkYubf9unzjaYKR2kNFClVirukq8p9jtaMoZpE5cRVTTtr2XXFQ4Qewcs8zFoqYjPSHcn0qyED25RxqaVyHtin3an8MQUndNqeW4mVpMx46jc2Ko+Qj0dc14S7bZVmUBWYpDrrQ0o6HxqI8v2Ys7YVBLa0HAcAaHwpE/6MdrDZJxlTqiRNNGrl1bjIPQ6Dc3gd0ebkwvt0xs9GbpB2amWK0l0qQDWvFTkr/wCluBETfor2wVkFmmNTP6sk+ySf6Z5E1KnmRwiwNprhS2ScBpiFSjajMZg8VO8dx3RQF9bPTLFOYhWCj2hqU7/iQ8e7vi8efyplj9i8No7i676yUcE5cwRQE5U35YqACh7LCgNMmWGLfaq5lzx1UxTQmhCE8wc0O+hy36GFGxPSEjqsm0t2hksw69z7z97z+IzO97ms9rQdaobLszFNGA1GFxqN9DUco7ysGCxXqVoagqdCDUeBEPtnt6TBEStHR26EmzWgjkSUbxp2WPOq90JDcN5S/Zdj/wC2H9ZauPWLsTifYwdIarXJCAliFA3kgDzMI7rFvGT1PekxflKhXOuB55BnYiOAovgWclqdywEetl91OCzqZjnIGhpXkNT6R1u3ZV3mY7TV5m6UDpwMwjJF5d9M8jLrBcSSxQUQH3ZVQTyace2fw4I1vjaCzWFQh9s+xIlLV2rvwj2Qfjag5w9BVZ7PLsyNNmsi4Fzc0VJaZdleA0z1JpyURK2W2ZeE1QFZZAb6qWcmc/2swbjStF90ZnM0XnKFovCYGnABFNUkKay0PxO2XWP9o0A3AZ1mlms0qyymmOwUKtXc5AAbhy5an0jllyxqYVo86TYLM0yawVEFXbidAqjeSTQDeTzijNotqp9td2eZgRjVZWLsqvug0yJAAz41O+FPSPtebc+FQVkSz2FOpNKdYw+I50G4ZbzWFyTTOndDDH7faZX5C27wUmYzmRkKfpF4dGNxtLltaZw+tnUpX3UHsr6A+C7wYgXRvsqbTNEyaPq0Nc/eP7ReCAAADIDSOiOrNG9hl4mxbl/zEfoPnyhOamgGpyHf+2+HeRKCqAN3rxMUbxgxmMGAzCG8rNUYhqNe6F0EBF5suOMlqGnGHq3WSmY0+X+0MttTD2t2/wDeKFymNqRwsz1EdxEFI7bbNfQbek9BSRNev3WJzHdU/wArGQz2tjJlWCX1iA9uVixtShxNTJq5+1XXKkW/fd1y7TJeTNFVYeR3MO7+cYiWyg/4ba2SaCyuoAm6HLUGmTA5GvKuXaVdzLUsYuO7so2I2jMmUsu0dYJSt1eNh/TegIlseFDlXMUOoGUwvq5ZVqQY9adiYuorz95eXy1hqkdWqzRgUrOJZwcw5OpPGIN//aNdtoMmW3X2av8ATZu1LOZKo5qcudeBzzPl5OL7HaZfs3bYdHTp2l7FDUOorLOe+maH+ZwzXVtBeV3ZENMl/nXvqNO8gE8YvDZ7a2yWwUlTAHIzlP2X5ih9od1Y6W3ZWzvUhTLbihoPy+z5ARzxzyi2Sq9ujpfs7j6+WyHQlaEeArp4w/yuke7m1tKryZWHyBjteHR4r/2Mz+8livmAYa26L1rlJs/hUelI6f7fxPH+nKf0gXcqhjakIOmFXY+QWGmd0p2dsrNItFoPFUCL4sxqPKFll6M0U1KyF7kBPmViQWLY+QntVb0iXmvyL4T9oJOvm9LZkuGyId0ntze4zWFF70Ah62e2ACdqZUFjViTidjxZjmT3xNnMizqCSksaAkgVPAVzJ5CEdrvaq1l/mI3cQNB4+UZ/PNfxgtc6TZJLOQQiCpCriY5gD1NKmgz3RRW222c+2TWVuxIQnBLBqKinbc+89DTgNBvJm23e2ssyDZ5LBi39RwcgBmRX3idKjICKearksdCSRzjrhxzH2xlltzmNXM6bhxiSbF7LTLXNGXZrroP5SN9kdkZlqmKSpw68Kgb67l5+VTF8XDdEuzSwiAVpmdPADcP4Y6su103alnlLLQCgGfM/tCh2pG7NHSw2fGcR9kacz+wgFF3WegxtqdBwH7n9oWwQQBGDGYwYDMEEEAEQ226wVBoKg6iHKCAhAYyXwnT3TxHOHVJlQCIcb1upZqkaHceB4iInKnvZ5nVzR+xG4j+coofawkvS7Jc9CkwdxGo7o7y3BFRnHQGIKT2ouK3WSYEl45qTWCoyscyxAVWAIFSSBXIZ50hfI6LbWgVp9BXOYwowlrqQKHM038eWttT5KzFKTFDKwoVIqCP5XPWGZ7Ba7OpFjmrOlEUNmtJJoDWolTtRkaUY0AApAeeLZaAsxhLLFAxwlqYqA5E0AFdN0WRsTtHbOrwy7TOeZ7kp8DoRvGOY2IU4CuvfECvbZ60WaZSbIdKHIMN1cs9+W/fG0q8cABVGQg1yJ1HDhE8Mb7Tdej7FeFp+jGbNEkzAadWoZeGWIsR6Qom3qyyw5WWMqkYzlxBOCKWsnSNOChaymoADjyY9/aAJ5wg2i28nTk6sYUB1CmpPKtTSM3jxXyqzdm+kYWu1zZHVy5MqVLZzOaYWBoyqAFotK4q6nSGDpF21tFQLutDhACJlJaAk8ZbEFsNN2vMxXVyzFlIzMRjmEE9w01y1JPdSOdsvWunpn/tCYYw8q4Sb2xzDMtEybMbeXcsTyxMSaco6tek1mwSyzYudBnuO6kcrJd020t2JTNxIHzbQeMTvZ3o3ntRpp6teApX8xFB4Bo3v9J4oibA5miW64j8CVIJpqa5njnQcom+zewbT2EycAE81/wD2e6ijiYn907MSJI9nEx9ompqeLVJLfiJ5AQ+YomlJrvu+XJTBLFBvO8niT/AN1IUkxq8ygjpZLIZmbVCcNC37L84oLLZzMNTkg/xchy5/wO6igoNIFWmQ0jMAQQQQBGDGYwYDMEEEAQQQQBCK9bsSemFx3MNVPEftC2CAgU3rbGwWbmhyWYPZPI8D/M4drNalcZGJJOkq6lXUMpyIIqD3gxFbfss8slrI9B/ZOTT8DajuPnALaxmGJb2aWwSejI32hSv3T7LeBh1kWpW9kg/PygO7gMMLAMvwsAw8myhnteyVimZmQFPGWcJ8jUQ8BoyDARKf0dWRjUNNXwVob7V0VSH1nzPJR/pMT6sYrAQCR0S2Ncy0xjzI/wBIEPNi2DsUvSSveRiP+MtElLRjFAc5FjlpTCgFNMtO7hCjFHEzI4NawThWrN8KjEfGmg5mAWF45NOzwqCzHRRr3ngOZjrIuua/9Q9WvAGr+J0HhXwh3slkSWKIoHHeTzJOZPfAI7HdmYabQnUL7o/c/wA5w5wQQBBBBAEEEEARgxmMGAzBBBAEEEEAQQQQBBBBAc7RIV1Kuqsp1DAEeRhgteyEk5ymeUeCnEv5W08CIIIBBaLrtckYuslTFHHEp8qN84bJe0vawumfI5esZgioXpfCn3T6R0N7Lwb0jEEBzlXvjOFVz5mnyrDtKuye2ZaUgPAM59cMYggFcq4k/wCozzOROFfJaetYcpEhUGFFCjgAAPSCCIrpBBBAEEEEAQQQQBBBBAEYMEE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2127349"/>
            <a:ext cx="1519843" cy="15961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4 Marcador de contenido"/>
          <p:cNvSpPr txBox="1">
            <a:spLocks/>
          </p:cNvSpPr>
          <p:nvPr/>
        </p:nvSpPr>
        <p:spPr>
          <a:xfrm>
            <a:off x="3707904" y="1594693"/>
            <a:ext cx="2664296" cy="53265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s-EC" dirty="0" smtClean="0"/>
              <a:t>RODAMIENTOS</a:t>
            </a:r>
            <a:endParaRPr lang="es-EC" dirty="0"/>
          </a:p>
        </p:txBody>
      </p:sp>
      <p:pic>
        <p:nvPicPr>
          <p:cNvPr id="11" name="10 Imagen"/>
          <p:cNvPicPr/>
          <p:nvPr/>
        </p:nvPicPr>
        <p:blipFill>
          <a:blip r:embed="rId5" cstate="print">
            <a:extLst>
              <a:ext uri="{28A0092B-C50C-407E-A947-70E740481C1C}">
                <a14:useLocalDpi xmlns:a14="http://schemas.microsoft.com/office/drawing/2010/main"/>
              </a:ext>
            </a:extLst>
          </a:blip>
          <a:srcRect/>
          <a:stretch>
            <a:fillRect/>
          </a:stretch>
        </p:blipFill>
        <p:spPr bwMode="auto">
          <a:xfrm>
            <a:off x="6588224" y="2048094"/>
            <a:ext cx="2201173" cy="1652719"/>
          </a:xfrm>
          <a:prstGeom prst="rect">
            <a:avLst/>
          </a:prstGeom>
          <a:ln>
            <a:noFill/>
          </a:ln>
          <a:effectLst>
            <a:outerShdw blurRad="292100" dist="139700" dir="2700000" algn="tl" rotWithShape="0">
              <a:srgbClr val="333333">
                <a:alpha val="65000"/>
              </a:srgbClr>
            </a:outerShdw>
          </a:effectLst>
        </p:spPr>
      </p:pic>
      <p:sp>
        <p:nvSpPr>
          <p:cNvPr id="12" name="4 Marcador de contenido"/>
          <p:cNvSpPr txBox="1">
            <a:spLocks/>
          </p:cNvSpPr>
          <p:nvPr/>
        </p:nvSpPr>
        <p:spPr>
          <a:xfrm>
            <a:off x="6856880" y="1556792"/>
            <a:ext cx="1663859" cy="53265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s-EC" dirty="0" smtClean="0"/>
              <a:t>SOPORTE</a:t>
            </a:r>
            <a:endParaRPr lang="es-EC" dirty="0"/>
          </a:p>
        </p:txBody>
      </p:sp>
      <p:pic>
        <p:nvPicPr>
          <p:cNvPr id="13" name="12 Imagen"/>
          <p:cNvPicPr/>
          <p:nvPr/>
        </p:nvPicPr>
        <p:blipFill>
          <a:blip r:embed="rId6" cstate="print">
            <a:extLst>
              <a:ext uri="{28A0092B-C50C-407E-A947-70E740481C1C}">
                <a14:useLocalDpi xmlns:a14="http://schemas.microsoft.com/office/drawing/2010/main"/>
              </a:ext>
            </a:extLst>
          </a:blip>
          <a:srcRect/>
          <a:stretch>
            <a:fillRect/>
          </a:stretch>
        </p:blipFill>
        <p:spPr bwMode="auto">
          <a:xfrm>
            <a:off x="2051720" y="4509120"/>
            <a:ext cx="5256584" cy="1612019"/>
          </a:xfrm>
          <a:prstGeom prst="rect">
            <a:avLst/>
          </a:prstGeom>
          <a:ln>
            <a:noFill/>
          </a:ln>
          <a:effectLst>
            <a:outerShdw blurRad="292100" dist="139700" dir="2700000" algn="tl" rotWithShape="0">
              <a:srgbClr val="333333">
                <a:alpha val="65000"/>
              </a:srgbClr>
            </a:outerShdw>
          </a:effectLst>
        </p:spPr>
      </p:pic>
      <p:sp>
        <p:nvSpPr>
          <p:cNvPr id="14" name="4 Marcador de contenido"/>
          <p:cNvSpPr txBox="1">
            <a:spLocks/>
          </p:cNvSpPr>
          <p:nvPr/>
        </p:nvSpPr>
        <p:spPr>
          <a:xfrm>
            <a:off x="3131840" y="3976464"/>
            <a:ext cx="3240360" cy="53265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s-EC" dirty="0" smtClean="0"/>
              <a:t>TUBO HORIZONTAL</a:t>
            </a:r>
            <a:endParaRPr lang="es-EC" dirty="0"/>
          </a:p>
        </p:txBody>
      </p:sp>
    </p:spTree>
    <p:extLst>
      <p:ext uri="{BB962C8B-B14F-4D97-AF65-F5344CB8AC3E}">
        <p14:creationId xmlns:p14="http://schemas.microsoft.com/office/powerpoint/2010/main" val="37064246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b="1" dirty="0"/>
              <a:t>BRAZOS</a:t>
            </a:r>
          </a:p>
        </p:txBody>
      </p:sp>
      <p:pic>
        <p:nvPicPr>
          <p:cNvPr id="16" name="15 Marcador de contenido"/>
          <p:cNvPicPr>
            <a:picLocks noGrp="1"/>
          </p:cNvPicPr>
          <p:nvPr>
            <p:ph idx="1"/>
          </p:nvPr>
        </p:nvPicPr>
        <p:blipFill rotWithShape="1">
          <a:blip r:embed="rId2" cstate="print">
            <a:extLst>
              <a:ext uri="{28A0092B-C50C-407E-A947-70E740481C1C}">
                <a14:useLocalDpi xmlns:a14="http://schemas.microsoft.com/office/drawing/2010/main"/>
              </a:ext>
            </a:extLst>
          </a:blip>
          <a:srcRect/>
          <a:stretch/>
        </p:blipFill>
        <p:spPr bwMode="auto">
          <a:xfrm>
            <a:off x="179512" y="3501008"/>
            <a:ext cx="5856667" cy="283386"/>
          </a:xfrm>
          <a:prstGeom prst="rect">
            <a:avLst/>
          </a:prstGeom>
          <a:ln>
            <a:noFill/>
          </a:ln>
          <a:extLst>
            <a:ext uri="{53640926-AAD7-44D8-BBD7-CCE9431645EC}">
              <a14:shadowObscured xmlns:a14="http://schemas.microsoft.com/office/drawing/2010/main"/>
            </a:ext>
          </a:extLst>
        </p:spPr>
      </p:pic>
      <p:graphicFrame>
        <p:nvGraphicFramePr>
          <p:cNvPr id="18" name="5 Marcador de contenido"/>
          <p:cNvGraphicFramePr>
            <a:graphicFrameLocks/>
          </p:cNvGraphicFramePr>
          <p:nvPr>
            <p:extLst>
              <p:ext uri="{D42A27DB-BD31-4B8C-83A1-F6EECF244321}">
                <p14:modId xmlns:p14="http://schemas.microsoft.com/office/powerpoint/2010/main" val="4189399825"/>
              </p:ext>
            </p:extLst>
          </p:nvPr>
        </p:nvGraphicFramePr>
        <p:xfrm>
          <a:off x="3491880" y="1484784"/>
          <a:ext cx="5688632" cy="5035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15 Marcador de contenido"/>
          <p:cNvPicPr>
            <a:picLocks/>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18646588">
            <a:off x="199908" y="3497526"/>
            <a:ext cx="5856667" cy="2833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36007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b="1" dirty="0" smtClean="0"/>
              <a:t>SOPORTES</a:t>
            </a:r>
            <a:endParaRPr lang="es-EC" b="1" dirty="0"/>
          </a:p>
        </p:txBody>
      </p:sp>
      <p:graphicFrame>
        <p:nvGraphicFramePr>
          <p:cNvPr id="18" name="5 Marcador de contenido"/>
          <p:cNvGraphicFramePr>
            <a:graphicFrameLocks/>
          </p:cNvGraphicFramePr>
          <p:nvPr>
            <p:extLst>
              <p:ext uri="{D42A27DB-BD31-4B8C-83A1-F6EECF244321}">
                <p14:modId xmlns:p14="http://schemas.microsoft.com/office/powerpoint/2010/main" val="1657164716"/>
              </p:ext>
            </p:extLst>
          </p:nvPr>
        </p:nvGraphicFramePr>
        <p:xfrm>
          <a:off x="3419872" y="1412776"/>
          <a:ext cx="5688632" cy="50359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 name="20 Marcador de contenido"/>
          <p:cNvPicPr>
            <a:picLocks noGrp="1"/>
          </p:cNvPicPr>
          <p:nvPr>
            <p:ph idx="1"/>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39552" y="2636912"/>
            <a:ext cx="4824536" cy="524956"/>
          </a:xfrm>
          <a:prstGeom prst="rect">
            <a:avLst/>
          </a:prstGeom>
          <a:ln>
            <a:noFill/>
          </a:ln>
          <a:extLst>
            <a:ext uri="{53640926-AAD7-44D8-BBD7-CCE9431645EC}">
              <a14:shadowObscured xmlns:a14="http://schemas.microsoft.com/office/drawing/2010/main"/>
            </a:ext>
          </a:extLst>
        </p:spPr>
      </p:pic>
      <p:pic>
        <p:nvPicPr>
          <p:cNvPr id="6" name="20 Marcador de contenido"/>
          <p:cNvPicPr>
            <a:picLocks/>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39552" y="4077072"/>
            <a:ext cx="4824536" cy="5249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35846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PLATINA ADICIONAL</a:t>
            </a:r>
            <a:endParaRPr lang="es-EC" b="1" dirty="0"/>
          </a:p>
        </p:txBody>
      </p:sp>
      <p:pic>
        <p:nvPicPr>
          <p:cNvPr id="11" name="10 Marcador de contenido"/>
          <p:cNvPicPr>
            <a:picLocks noGrp="1"/>
          </p:cNvPicPr>
          <p:nvPr>
            <p:ph idx="1"/>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1417" y="2708920"/>
            <a:ext cx="6552729" cy="432048"/>
          </a:xfrm>
          <a:prstGeom prst="rect">
            <a:avLst/>
          </a:prstGeom>
          <a:ln>
            <a:noFill/>
          </a:ln>
          <a:extLst>
            <a:ext uri="{53640926-AAD7-44D8-BBD7-CCE9431645EC}">
              <a14:shadowObscured xmlns:a14="http://schemas.microsoft.com/office/drawing/2010/main"/>
            </a:ext>
          </a:extLst>
        </p:spPr>
      </p:pic>
      <p:graphicFrame>
        <p:nvGraphicFramePr>
          <p:cNvPr id="6" name="5 Marcador de contenido"/>
          <p:cNvGraphicFramePr>
            <a:graphicFrameLocks/>
          </p:cNvGraphicFramePr>
          <p:nvPr>
            <p:extLst>
              <p:ext uri="{D42A27DB-BD31-4B8C-83A1-F6EECF244321}">
                <p14:modId xmlns:p14="http://schemas.microsoft.com/office/powerpoint/2010/main" val="3003813652"/>
              </p:ext>
            </p:extLst>
          </p:nvPr>
        </p:nvGraphicFramePr>
        <p:xfrm>
          <a:off x="3491880" y="1484784"/>
          <a:ext cx="5688632" cy="5035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10 Marcador de contenido"/>
          <p:cNvPicPr>
            <a:picLocks/>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5495" y="3717032"/>
            <a:ext cx="6552729" cy="4320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34356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b="1" dirty="0" smtClean="0"/>
              <a:t>ACOPLE DE SUJECIÓN</a:t>
            </a:r>
            <a:endParaRPr lang="es-EC" b="1" dirty="0"/>
          </a:p>
        </p:txBody>
      </p:sp>
      <p:graphicFrame>
        <p:nvGraphicFramePr>
          <p:cNvPr id="18" name="5 Marcador de contenido"/>
          <p:cNvGraphicFramePr>
            <a:graphicFrameLocks/>
          </p:cNvGraphicFramePr>
          <p:nvPr>
            <p:extLst>
              <p:ext uri="{D42A27DB-BD31-4B8C-83A1-F6EECF244321}">
                <p14:modId xmlns:p14="http://schemas.microsoft.com/office/powerpoint/2010/main" val="350835139"/>
              </p:ext>
            </p:extLst>
          </p:nvPr>
        </p:nvGraphicFramePr>
        <p:xfrm>
          <a:off x="3347864" y="1268760"/>
          <a:ext cx="5688632" cy="525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2" name="11 Marcador de contenido"/>
          <p:cNvPicPr>
            <a:picLocks noGrp="1"/>
          </p:cNvPicPr>
          <p:nvPr>
            <p:ph idx="1"/>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240" r="11661"/>
          <a:stretch/>
        </p:blipFill>
        <p:spPr bwMode="auto">
          <a:xfrm>
            <a:off x="611560" y="2334605"/>
            <a:ext cx="4638572" cy="256580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29308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b="1" dirty="0" smtClean="0"/>
              <a:t>ANTECEDENTES</a:t>
            </a:r>
            <a:endParaRPr lang="es-EC" b="1" dirty="0"/>
          </a:p>
        </p:txBody>
      </p:sp>
      <p:sp>
        <p:nvSpPr>
          <p:cNvPr id="3" name="2 Marcador de contenido"/>
          <p:cNvSpPr>
            <a:spLocks noGrp="1"/>
          </p:cNvSpPr>
          <p:nvPr>
            <p:ph idx="1"/>
          </p:nvPr>
        </p:nvSpPr>
        <p:spPr>
          <a:xfrm>
            <a:off x="457200" y="1783357"/>
            <a:ext cx="8229600" cy="4525963"/>
          </a:xfrm>
        </p:spPr>
        <p:txBody>
          <a:bodyPr>
            <a:normAutofit/>
          </a:bodyPr>
          <a:lstStyle/>
          <a:p>
            <a:pPr algn="just"/>
            <a:r>
              <a:rPr lang="es-EC" sz="2400" dirty="0"/>
              <a:t>El laboratorio de mecanismos cuenta con un equipo que permite analizar la aceleración de </a:t>
            </a:r>
            <a:r>
              <a:rPr lang="es-EC" sz="2400" dirty="0" err="1"/>
              <a:t>Coriolis</a:t>
            </a:r>
            <a:r>
              <a:rPr lang="es-EC" sz="2400" dirty="0"/>
              <a:t> mediante analogía hidráulica lo que permite el aprendizaje de manera </a:t>
            </a:r>
            <a:r>
              <a:rPr lang="es-EC" sz="2400" dirty="0" smtClean="0"/>
              <a:t>didáctica.</a:t>
            </a:r>
          </a:p>
          <a:p>
            <a:pPr algn="just"/>
            <a:endParaRPr lang="es-EC" sz="2400" dirty="0" smtClean="0"/>
          </a:p>
          <a:p>
            <a:pPr algn="just"/>
            <a:r>
              <a:rPr lang="es-EC" sz="2400" dirty="0" smtClean="0"/>
              <a:t>La </a:t>
            </a:r>
            <a:r>
              <a:rPr lang="es-EC" sz="2400" dirty="0"/>
              <a:t>importancia de la aceleración de </a:t>
            </a:r>
            <a:r>
              <a:rPr lang="es-EC" sz="2400" dirty="0" err="1"/>
              <a:t>Coriolis</a:t>
            </a:r>
            <a:r>
              <a:rPr lang="es-EC" sz="2400" dirty="0"/>
              <a:t> en el campo de la cinemática hace que su correcta aprehensión sea fundamental para un ingeniero tanto Mecánico como </a:t>
            </a:r>
            <a:r>
              <a:rPr lang="es-EC" sz="2400" dirty="0" err="1"/>
              <a:t>Mecatrónico</a:t>
            </a:r>
            <a:r>
              <a:rPr lang="es-EC" sz="2400" dirty="0"/>
              <a:t>.</a:t>
            </a:r>
          </a:p>
          <a:p>
            <a:pPr algn="just"/>
            <a:endParaRPr lang="es-EC" sz="2400" dirty="0"/>
          </a:p>
        </p:txBody>
      </p:sp>
    </p:spTree>
    <p:extLst>
      <p:ext uri="{BB962C8B-B14F-4D97-AF65-F5344CB8AC3E}">
        <p14:creationId xmlns:p14="http://schemas.microsoft.com/office/powerpoint/2010/main" val="2970687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b="1" dirty="0" smtClean="0"/>
              <a:t>ACOPLE DE REGULACIÓN</a:t>
            </a:r>
            <a:endParaRPr lang="es-EC" b="1" dirty="0"/>
          </a:p>
        </p:txBody>
      </p:sp>
      <p:graphicFrame>
        <p:nvGraphicFramePr>
          <p:cNvPr id="18" name="5 Marcador de contenido"/>
          <p:cNvGraphicFramePr>
            <a:graphicFrameLocks/>
          </p:cNvGraphicFramePr>
          <p:nvPr>
            <p:extLst>
              <p:ext uri="{D42A27DB-BD31-4B8C-83A1-F6EECF244321}">
                <p14:modId xmlns:p14="http://schemas.microsoft.com/office/powerpoint/2010/main" val="1543959276"/>
              </p:ext>
            </p:extLst>
          </p:nvPr>
        </p:nvGraphicFramePr>
        <p:xfrm>
          <a:off x="3491880" y="1489413"/>
          <a:ext cx="5688632" cy="50359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8" name="7 Marcador de contenido"/>
          <p:cNvPicPr>
            <a:picLocks noGrp="1"/>
          </p:cNvPicPr>
          <p:nvPr>
            <p:ph idx="1"/>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7544" y="2823940"/>
            <a:ext cx="5422682" cy="1613172"/>
          </a:xfrm>
          <a:prstGeom prst="rect">
            <a:avLst/>
          </a:prstGeom>
          <a:noFill/>
          <a:ln>
            <a:noFill/>
          </a:ln>
        </p:spPr>
      </p:pic>
    </p:spTree>
    <p:extLst>
      <p:ext uri="{BB962C8B-B14F-4D97-AF65-F5344CB8AC3E}">
        <p14:creationId xmlns:p14="http://schemas.microsoft.com/office/powerpoint/2010/main" val="1632558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b="1" dirty="0" smtClean="0"/>
              <a:t>PLACA DE SUJECIÓN</a:t>
            </a:r>
            <a:endParaRPr lang="es-EC" b="1" dirty="0"/>
          </a:p>
        </p:txBody>
      </p:sp>
      <p:graphicFrame>
        <p:nvGraphicFramePr>
          <p:cNvPr id="18" name="5 Marcador de contenido"/>
          <p:cNvGraphicFramePr>
            <a:graphicFrameLocks/>
          </p:cNvGraphicFramePr>
          <p:nvPr>
            <p:extLst>
              <p:ext uri="{D42A27DB-BD31-4B8C-83A1-F6EECF244321}">
                <p14:modId xmlns:p14="http://schemas.microsoft.com/office/powerpoint/2010/main" val="3985900967"/>
              </p:ext>
            </p:extLst>
          </p:nvPr>
        </p:nvGraphicFramePr>
        <p:xfrm>
          <a:off x="3491880" y="1412776"/>
          <a:ext cx="5688632" cy="50359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8" name="7 Marcador de contenido"/>
          <p:cNvPicPr>
            <a:picLocks noGrp="1"/>
          </p:cNvPicPr>
          <p:nvPr>
            <p:ph idx="1"/>
          </p:nvPr>
        </p:nvPicPr>
        <p:blipFill rotWithShape="1">
          <a:blip r:embed="rId7" cstate="print">
            <a:extLst>
              <a:ext uri="{28A0092B-C50C-407E-A947-70E740481C1C}">
                <a14:useLocalDpi xmlns:a14="http://schemas.microsoft.com/office/drawing/2010/main"/>
              </a:ext>
            </a:extLst>
          </a:blip>
          <a:srcRect t="7609" b="6522"/>
          <a:stretch/>
        </p:blipFill>
        <p:spPr bwMode="auto">
          <a:xfrm>
            <a:off x="323528" y="2492896"/>
            <a:ext cx="5545292" cy="19432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166129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b="1" dirty="0" smtClean="0"/>
              <a:t>ACOPLE DE SUJECIÓN</a:t>
            </a:r>
            <a:endParaRPr lang="es-EC" b="1" dirty="0"/>
          </a:p>
        </p:txBody>
      </p:sp>
      <p:graphicFrame>
        <p:nvGraphicFramePr>
          <p:cNvPr id="18" name="5 Marcador de contenido"/>
          <p:cNvGraphicFramePr>
            <a:graphicFrameLocks/>
          </p:cNvGraphicFramePr>
          <p:nvPr>
            <p:extLst>
              <p:ext uri="{D42A27DB-BD31-4B8C-83A1-F6EECF244321}">
                <p14:modId xmlns:p14="http://schemas.microsoft.com/office/powerpoint/2010/main" val="3406921770"/>
              </p:ext>
            </p:extLst>
          </p:nvPr>
        </p:nvGraphicFramePr>
        <p:xfrm>
          <a:off x="3419872" y="1489413"/>
          <a:ext cx="5688632" cy="50359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8" name="7 Marcador de contenido"/>
          <p:cNvPicPr>
            <a:picLocks noGrp="1"/>
          </p:cNvPicPr>
          <p:nvPr>
            <p:ph idx="1"/>
          </p:nvPr>
        </p:nvPicPr>
        <p:blipFill rotWithShape="1">
          <a:blip r:embed="rId7" cstate="print">
            <a:extLst>
              <a:ext uri="{28A0092B-C50C-407E-A947-70E740481C1C}">
                <a14:useLocalDpi xmlns:a14="http://schemas.microsoft.com/office/drawing/2010/main"/>
              </a:ext>
            </a:extLst>
          </a:blip>
          <a:srcRect/>
          <a:stretch/>
        </p:blipFill>
        <p:spPr bwMode="auto">
          <a:xfrm>
            <a:off x="683568" y="2492896"/>
            <a:ext cx="5000925" cy="22322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65681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SOPORTE PARA RODAMIENTO</a:t>
            </a:r>
            <a:endParaRPr lang="es-EC" b="1" dirty="0"/>
          </a:p>
        </p:txBody>
      </p:sp>
      <p:graphicFrame>
        <p:nvGraphicFramePr>
          <p:cNvPr id="4" name="3 Marcador de contenido"/>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31394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b="1" dirty="0" smtClean="0"/>
              <a:t>ENSAMBLE</a:t>
            </a:r>
            <a:endParaRPr lang="es-EC" b="1" dirty="0"/>
          </a:p>
        </p:txBody>
      </p:sp>
      <p:pic>
        <p:nvPicPr>
          <p:cNvPr id="8" name="7 Imagen"/>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t="14282" r="26394"/>
          <a:stretch/>
        </p:blipFill>
        <p:spPr bwMode="auto">
          <a:xfrm>
            <a:off x="4932040" y="2204864"/>
            <a:ext cx="3906068" cy="3609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0"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1545"/>
          <a:stretch/>
        </p:blipFill>
        <p:spPr bwMode="auto">
          <a:xfrm>
            <a:off x="137950" y="1412776"/>
            <a:ext cx="465007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4 Tabla"/>
          <p:cNvGraphicFramePr>
            <a:graphicFrameLocks noGrp="1"/>
          </p:cNvGraphicFramePr>
          <p:nvPr>
            <p:extLst>
              <p:ext uri="{D42A27DB-BD31-4B8C-83A1-F6EECF244321}">
                <p14:modId xmlns:p14="http://schemas.microsoft.com/office/powerpoint/2010/main" val="1655099012"/>
              </p:ext>
            </p:extLst>
          </p:nvPr>
        </p:nvGraphicFramePr>
        <p:xfrm>
          <a:off x="646633" y="3870920"/>
          <a:ext cx="3637335" cy="2460480"/>
        </p:xfrm>
        <a:graphic>
          <a:graphicData uri="http://schemas.openxmlformats.org/drawingml/2006/table">
            <a:tbl>
              <a:tblPr firstRow="1" bandRow="1">
                <a:tableStyleId>{F5AB1C69-6EDB-4FF4-983F-18BD219EF322}</a:tableStyleId>
              </a:tblPr>
              <a:tblGrid>
                <a:gridCol w="253365"/>
                <a:gridCol w="1656080"/>
                <a:gridCol w="1151890"/>
                <a:gridCol w="576000"/>
              </a:tblGrid>
              <a:tr h="144000">
                <a:tc>
                  <a:txBody>
                    <a:bodyPr/>
                    <a:lstStyle/>
                    <a:p>
                      <a:pPr algn="ctr">
                        <a:spcAft>
                          <a:spcPts val="0"/>
                        </a:spcAft>
                      </a:pPr>
                      <a:r>
                        <a:rPr lang="es-EC" sz="800" dirty="0">
                          <a:effectLst/>
                        </a:rPr>
                        <a:t>N°</a:t>
                      </a:r>
                      <a:endParaRPr lang="es-EC" sz="1050" dirty="0">
                        <a:effectLst/>
                        <a:latin typeface="Calibri"/>
                      </a:endParaRPr>
                    </a:p>
                  </a:txBody>
                  <a:tcPr marL="68580" marR="68580" marT="0" marB="0"/>
                </a:tc>
                <a:tc>
                  <a:txBody>
                    <a:bodyPr/>
                    <a:lstStyle/>
                    <a:p>
                      <a:pPr>
                        <a:spcAft>
                          <a:spcPts val="0"/>
                        </a:spcAft>
                      </a:pPr>
                      <a:r>
                        <a:rPr lang="es-EC" sz="800">
                          <a:effectLst/>
                        </a:rPr>
                        <a:t>Elemento</a:t>
                      </a:r>
                      <a:endParaRPr lang="es-EC" sz="1050">
                        <a:effectLst/>
                        <a:latin typeface="Calibri"/>
                      </a:endParaRPr>
                    </a:p>
                  </a:txBody>
                  <a:tcPr marL="68580" marR="68580" marT="0" marB="0"/>
                </a:tc>
                <a:tc>
                  <a:txBody>
                    <a:bodyPr/>
                    <a:lstStyle/>
                    <a:p>
                      <a:pPr>
                        <a:spcAft>
                          <a:spcPts val="0"/>
                        </a:spcAft>
                      </a:pPr>
                      <a:r>
                        <a:rPr lang="es-EC" sz="800" dirty="0">
                          <a:effectLst/>
                        </a:rPr>
                        <a:t>Característica</a:t>
                      </a:r>
                      <a:endParaRPr lang="es-EC" sz="1050" dirty="0">
                        <a:effectLst/>
                        <a:latin typeface="Calibri"/>
                      </a:endParaRPr>
                    </a:p>
                  </a:txBody>
                  <a:tcPr marL="68580" marR="68580" marT="0" marB="0"/>
                </a:tc>
                <a:tc>
                  <a:txBody>
                    <a:bodyPr/>
                    <a:lstStyle/>
                    <a:p>
                      <a:pPr algn="ctr">
                        <a:spcAft>
                          <a:spcPts val="0"/>
                        </a:spcAft>
                      </a:pPr>
                      <a:r>
                        <a:rPr lang="es-EC" sz="800" dirty="0">
                          <a:effectLst/>
                        </a:rPr>
                        <a:t>Cantidad</a:t>
                      </a:r>
                      <a:endParaRPr lang="es-EC" sz="1050" dirty="0">
                        <a:effectLst/>
                        <a:latin typeface="Calibri"/>
                      </a:endParaRPr>
                    </a:p>
                  </a:txBody>
                  <a:tcPr marL="68580" marR="68580" marT="0" marB="0"/>
                </a:tc>
              </a:tr>
              <a:tr h="0">
                <a:tc>
                  <a:txBody>
                    <a:bodyPr/>
                    <a:lstStyle/>
                    <a:p>
                      <a:pPr algn="ctr">
                        <a:spcAft>
                          <a:spcPts val="0"/>
                        </a:spcAft>
                      </a:pPr>
                      <a:r>
                        <a:rPr lang="es-EC" sz="800">
                          <a:effectLst/>
                        </a:rPr>
                        <a:t>1</a:t>
                      </a:r>
                      <a:endParaRPr lang="es-EC" sz="1050">
                        <a:effectLst/>
                        <a:latin typeface="Calibri"/>
                      </a:endParaRPr>
                    </a:p>
                  </a:txBody>
                  <a:tcPr marL="68580" marR="68580" marT="0" marB="0"/>
                </a:tc>
                <a:tc>
                  <a:txBody>
                    <a:bodyPr/>
                    <a:lstStyle/>
                    <a:p>
                      <a:pPr>
                        <a:spcAft>
                          <a:spcPts val="0"/>
                        </a:spcAft>
                      </a:pPr>
                      <a:r>
                        <a:rPr lang="es-EC" sz="800">
                          <a:effectLst/>
                        </a:rPr>
                        <a:t>Acople mecanismo-tapa</a:t>
                      </a:r>
                      <a:endParaRPr lang="es-EC" sz="1050">
                        <a:effectLst/>
                        <a:latin typeface="Calibri"/>
                      </a:endParaRPr>
                    </a:p>
                  </a:txBody>
                  <a:tcPr marL="68580" marR="68580" marT="0" marB="0"/>
                </a:tc>
                <a:tc>
                  <a:txBody>
                    <a:bodyPr/>
                    <a:lstStyle/>
                    <a:p>
                      <a:pPr>
                        <a:spcAft>
                          <a:spcPts val="0"/>
                        </a:spcAft>
                      </a:pPr>
                      <a:r>
                        <a:rPr lang="es-EC" sz="800">
                          <a:effectLst/>
                        </a:rPr>
                        <a:t>Ertanlón</a:t>
                      </a:r>
                      <a:endParaRPr lang="es-EC" sz="1050">
                        <a:effectLst/>
                        <a:latin typeface="Calibri"/>
                      </a:endParaRPr>
                    </a:p>
                  </a:txBody>
                  <a:tcPr marL="68580" marR="68580" marT="0" marB="0"/>
                </a:tc>
                <a:tc>
                  <a:txBody>
                    <a:bodyPr/>
                    <a:lstStyle/>
                    <a:p>
                      <a:pPr algn="ctr">
                        <a:spcAft>
                          <a:spcPts val="0"/>
                        </a:spcAft>
                      </a:pPr>
                      <a:r>
                        <a:rPr lang="es-EC" sz="800">
                          <a:effectLst/>
                        </a:rPr>
                        <a:t>1</a:t>
                      </a:r>
                      <a:endParaRPr lang="es-EC" sz="1050">
                        <a:effectLst/>
                        <a:latin typeface="Calibri"/>
                      </a:endParaRPr>
                    </a:p>
                  </a:txBody>
                  <a:tcPr marL="68580" marR="68580" marT="0" marB="0"/>
                </a:tc>
              </a:tr>
              <a:tr h="0">
                <a:tc>
                  <a:txBody>
                    <a:bodyPr/>
                    <a:lstStyle/>
                    <a:p>
                      <a:pPr algn="ctr">
                        <a:spcAft>
                          <a:spcPts val="0"/>
                        </a:spcAft>
                      </a:pPr>
                      <a:r>
                        <a:rPr lang="es-EC" sz="800">
                          <a:effectLst/>
                        </a:rPr>
                        <a:t>2</a:t>
                      </a:r>
                      <a:endParaRPr lang="es-EC" sz="1050">
                        <a:effectLst/>
                        <a:latin typeface="Calibri"/>
                      </a:endParaRPr>
                    </a:p>
                  </a:txBody>
                  <a:tcPr marL="68580" marR="68580" marT="0" marB="0"/>
                </a:tc>
                <a:tc>
                  <a:txBody>
                    <a:bodyPr/>
                    <a:lstStyle/>
                    <a:p>
                      <a:pPr>
                        <a:spcAft>
                          <a:spcPts val="0"/>
                        </a:spcAft>
                      </a:pPr>
                      <a:r>
                        <a:rPr lang="es-EC" sz="800">
                          <a:effectLst/>
                        </a:rPr>
                        <a:t>Acople de sujeción</a:t>
                      </a:r>
                      <a:endParaRPr lang="es-EC" sz="1050">
                        <a:effectLst/>
                        <a:latin typeface="Calibri"/>
                      </a:endParaRPr>
                    </a:p>
                  </a:txBody>
                  <a:tcPr marL="68580" marR="68580" marT="0" marB="0"/>
                </a:tc>
                <a:tc>
                  <a:txBody>
                    <a:bodyPr/>
                    <a:lstStyle/>
                    <a:p>
                      <a:pPr>
                        <a:spcAft>
                          <a:spcPts val="0"/>
                        </a:spcAft>
                      </a:pPr>
                      <a:r>
                        <a:rPr lang="es-EC" sz="800">
                          <a:effectLst/>
                        </a:rPr>
                        <a:t>Ertanlón</a:t>
                      </a:r>
                      <a:endParaRPr lang="es-EC" sz="1050">
                        <a:effectLst/>
                        <a:latin typeface="Calibri"/>
                      </a:endParaRPr>
                    </a:p>
                  </a:txBody>
                  <a:tcPr marL="68580" marR="68580" marT="0" marB="0"/>
                </a:tc>
                <a:tc>
                  <a:txBody>
                    <a:bodyPr/>
                    <a:lstStyle/>
                    <a:p>
                      <a:pPr algn="ctr">
                        <a:spcAft>
                          <a:spcPts val="0"/>
                        </a:spcAft>
                      </a:pPr>
                      <a:r>
                        <a:rPr lang="es-EC" sz="800">
                          <a:effectLst/>
                        </a:rPr>
                        <a:t>1</a:t>
                      </a:r>
                      <a:endParaRPr lang="es-EC" sz="1050">
                        <a:effectLst/>
                        <a:latin typeface="Calibri"/>
                      </a:endParaRPr>
                    </a:p>
                  </a:txBody>
                  <a:tcPr marL="68580" marR="68580" marT="0" marB="0"/>
                </a:tc>
              </a:tr>
              <a:tr h="0">
                <a:tc>
                  <a:txBody>
                    <a:bodyPr/>
                    <a:lstStyle/>
                    <a:p>
                      <a:pPr algn="ctr">
                        <a:spcAft>
                          <a:spcPts val="0"/>
                        </a:spcAft>
                      </a:pPr>
                      <a:r>
                        <a:rPr lang="es-EC" sz="800">
                          <a:effectLst/>
                        </a:rPr>
                        <a:t>3</a:t>
                      </a:r>
                      <a:endParaRPr lang="es-EC" sz="1050">
                        <a:effectLst/>
                        <a:latin typeface="Calibri"/>
                      </a:endParaRPr>
                    </a:p>
                  </a:txBody>
                  <a:tcPr marL="68580" marR="68580" marT="0" marB="0"/>
                </a:tc>
                <a:tc>
                  <a:txBody>
                    <a:bodyPr/>
                    <a:lstStyle/>
                    <a:p>
                      <a:pPr>
                        <a:spcAft>
                          <a:spcPts val="0"/>
                        </a:spcAft>
                      </a:pPr>
                      <a:r>
                        <a:rPr lang="es-EC" sz="800">
                          <a:effectLst/>
                        </a:rPr>
                        <a:t>Arandela plana M8</a:t>
                      </a:r>
                      <a:endParaRPr lang="es-EC" sz="1050">
                        <a:effectLst/>
                        <a:latin typeface="Calibri"/>
                      </a:endParaRPr>
                    </a:p>
                  </a:txBody>
                  <a:tcPr marL="68580" marR="68580" marT="0" marB="0"/>
                </a:tc>
                <a:tc>
                  <a:txBody>
                    <a:bodyPr/>
                    <a:lstStyle/>
                    <a:p>
                      <a:pPr>
                        <a:spcAft>
                          <a:spcPts val="0"/>
                        </a:spcAft>
                      </a:pPr>
                      <a:r>
                        <a:rPr lang="es-EC" sz="800">
                          <a:effectLst/>
                        </a:rPr>
                        <a:t>Acero Inoxidable</a:t>
                      </a:r>
                      <a:endParaRPr lang="es-EC" sz="1050">
                        <a:effectLst/>
                        <a:latin typeface="Calibri"/>
                      </a:endParaRPr>
                    </a:p>
                  </a:txBody>
                  <a:tcPr marL="68580" marR="68580" marT="0" marB="0"/>
                </a:tc>
                <a:tc>
                  <a:txBody>
                    <a:bodyPr/>
                    <a:lstStyle/>
                    <a:p>
                      <a:pPr algn="ctr">
                        <a:spcAft>
                          <a:spcPts val="0"/>
                        </a:spcAft>
                      </a:pPr>
                      <a:r>
                        <a:rPr lang="es-EC" sz="800">
                          <a:effectLst/>
                        </a:rPr>
                        <a:t>30</a:t>
                      </a:r>
                      <a:endParaRPr lang="es-EC" sz="1050">
                        <a:effectLst/>
                        <a:latin typeface="Calibri"/>
                      </a:endParaRPr>
                    </a:p>
                  </a:txBody>
                  <a:tcPr marL="68580" marR="68580" marT="0" marB="0"/>
                </a:tc>
              </a:tr>
              <a:tr h="0">
                <a:tc>
                  <a:txBody>
                    <a:bodyPr/>
                    <a:lstStyle/>
                    <a:p>
                      <a:pPr algn="ctr">
                        <a:spcAft>
                          <a:spcPts val="0"/>
                        </a:spcAft>
                      </a:pPr>
                      <a:r>
                        <a:rPr lang="es-EC" sz="800">
                          <a:effectLst/>
                        </a:rPr>
                        <a:t>4</a:t>
                      </a:r>
                      <a:endParaRPr lang="es-EC" sz="1050">
                        <a:effectLst/>
                        <a:latin typeface="Calibri"/>
                      </a:endParaRPr>
                    </a:p>
                  </a:txBody>
                  <a:tcPr marL="68580" marR="68580" marT="0" marB="0"/>
                </a:tc>
                <a:tc>
                  <a:txBody>
                    <a:bodyPr/>
                    <a:lstStyle/>
                    <a:p>
                      <a:pPr>
                        <a:spcAft>
                          <a:spcPts val="0"/>
                        </a:spcAft>
                      </a:pPr>
                      <a:r>
                        <a:rPr lang="es-EC" sz="800">
                          <a:effectLst/>
                        </a:rPr>
                        <a:t>Vástago cilindro Neumático</a:t>
                      </a:r>
                      <a:endParaRPr lang="es-EC" sz="1050">
                        <a:effectLst/>
                        <a:latin typeface="Calibri"/>
                      </a:endParaRPr>
                    </a:p>
                  </a:txBody>
                  <a:tcPr marL="68580" marR="68580" marT="0" marB="0"/>
                </a:tc>
                <a:tc>
                  <a:txBody>
                    <a:bodyPr/>
                    <a:lstStyle/>
                    <a:p>
                      <a:pPr>
                        <a:spcAft>
                          <a:spcPts val="0"/>
                        </a:spcAft>
                      </a:pPr>
                      <a:r>
                        <a:rPr lang="es-EC" sz="800">
                          <a:effectLst/>
                        </a:rPr>
                        <a:t>D:32mm C:200mm</a:t>
                      </a:r>
                      <a:endParaRPr lang="es-EC" sz="1050">
                        <a:effectLst/>
                        <a:latin typeface="Calibri"/>
                      </a:endParaRPr>
                    </a:p>
                  </a:txBody>
                  <a:tcPr marL="68580" marR="68580" marT="0" marB="0"/>
                </a:tc>
                <a:tc>
                  <a:txBody>
                    <a:bodyPr/>
                    <a:lstStyle/>
                    <a:p>
                      <a:pPr algn="ctr">
                        <a:spcAft>
                          <a:spcPts val="0"/>
                        </a:spcAft>
                      </a:pPr>
                      <a:r>
                        <a:rPr lang="es-EC" sz="800">
                          <a:effectLst/>
                        </a:rPr>
                        <a:t>1</a:t>
                      </a:r>
                      <a:endParaRPr lang="es-EC" sz="1050">
                        <a:effectLst/>
                        <a:latin typeface="Calibri"/>
                      </a:endParaRPr>
                    </a:p>
                  </a:txBody>
                  <a:tcPr marL="68580" marR="68580" marT="0" marB="0"/>
                </a:tc>
              </a:tr>
              <a:tr h="0">
                <a:tc>
                  <a:txBody>
                    <a:bodyPr/>
                    <a:lstStyle/>
                    <a:p>
                      <a:pPr algn="ctr">
                        <a:spcAft>
                          <a:spcPts val="0"/>
                        </a:spcAft>
                      </a:pPr>
                      <a:r>
                        <a:rPr lang="es-EC" sz="800">
                          <a:effectLst/>
                        </a:rPr>
                        <a:t>5</a:t>
                      </a:r>
                      <a:endParaRPr lang="es-EC" sz="1050">
                        <a:effectLst/>
                        <a:latin typeface="Calibri"/>
                      </a:endParaRPr>
                    </a:p>
                  </a:txBody>
                  <a:tcPr marL="68580" marR="68580" marT="0" marB="0"/>
                </a:tc>
                <a:tc>
                  <a:txBody>
                    <a:bodyPr/>
                    <a:lstStyle/>
                    <a:p>
                      <a:pPr>
                        <a:spcAft>
                          <a:spcPts val="0"/>
                        </a:spcAft>
                      </a:pPr>
                      <a:r>
                        <a:rPr lang="es-EC" sz="800">
                          <a:effectLst/>
                        </a:rPr>
                        <a:t>Bocín</a:t>
                      </a:r>
                      <a:endParaRPr lang="es-EC" sz="1050">
                        <a:effectLst/>
                        <a:latin typeface="Calibri"/>
                      </a:endParaRPr>
                    </a:p>
                  </a:txBody>
                  <a:tcPr marL="68580" marR="68580" marT="0" marB="0"/>
                </a:tc>
                <a:tc>
                  <a:txBody>
                    <a:bodyPr/>
                    <a:lstStyle/>
                    <a:p>
                      <a:pPr>
                        <a:spcAft>
                          <a:spcPts val="0"/>
                        </a:spcAft>
                      </a:pPr>
                      <a:r>
                        <a:rPr lang="es-EC" sz="800">
                          <a:effectLst/>
                        </a:rPr>
                        <a:t>Acero A-36 D15xd8.5</a:t>
                      </a:r>
                      <a:endParaRPr lang="es-EC" sz="1050">
                        <a:effectLst/>
                        <a:latin typeface="Calibri"/>
                      </a:endParaRPr>
                    </a:p>
                  </a:txBody>
                  <a:tcPr marL="68580" marR="68580" marT="0" marB="0"/>
                </a:tc>
                <a:tc>
                  <a:txBody>
                    <a:bodyPr/>
                    <a:lstStyle/>
                    <a:p>
                      <a:pPr algn="ctr">
                        <a:spcAft>
                          <a:spcPts val="0"/>
                        </a:spcAft>
                      </a:pPr>
                      <a:r>
                        <a:rPr lang="es-EC" sz="800">
                          <a:effectLst/>
                        </a:rPr>
                        <a:t>3</a:t>
                      </a:r>
                      <a:endParaRPr lang="es-EC" sz="1050">
                        <a:effectLst/>
                        <a:latin typeface="Calibri"/>
                      </a:endParaRPr>
                    </a:p>
                  </a:txBody>
                  <a:tcPr marL="68580" marR="68580" marT="0" marB="0"/>
                </a:tc>
              </a:tr>
              <a:tr h="0">
                <a:tc>
                  <a:txBody>
                    <a:bodyPr/>
                    <a:lstStyle/>
                    <a:p>
                      <a:pPr algn="ctr">
                        <a:spcAft>
                          <a:spcPts val="0"/>
                        </a:spcAft>
                      </a:pPr>
                      <a:r>
                        <a:rPr lang="es-EC" sz="800">
                          <a:effectLst/>
                        </a:rPr>
                        <a:t>6</a:t>
                      </a:r>
                      <a:endParaRPr lang="es-EC" sz="1050">
                        <a:effectLst/>
                        <a:latin typeface="Calibri"/>
                      </a:endParaRPr>
                    </a:p>
                  </a:txBody>
                  <a:tcPr marL="68580" marR="68580" marT="0" marB="0"/>
                </a:tc>
                <a:tc>
                  <a:txBody>
                    <a:bodyPr/>
                    <a:lstStyle/>
                    <a:p>
                      <a:pPr>
                        <a:spcAft>
                          <a:spcPts val="0"/>
                        </a:spcAft>
                      </a:pPr>
                      <a:r>
                        <a:rPr lang="es-EC" sz="800">
                          <a:effectLst/>
                        </a:rPr>
                        <a:t>Brazo</a:t>
                      </a:r>
                      <a:endParaRPr lang="es-EC" sz="1050">
                        <a:effectLst/>
                        <a:latin typeface="Calibri"/>
                      </a:endParaRPr>
                    </a:p>
                  </a:txBody>
                  <a:tcPr marL="68580" marR="68580" marT="0" marB="0"/>
                </a:tc>
                <a:tc>
                  <a:txBody>
                    <a:bodyPr/>
                    <a:lstStyle/>
                    <a:p>
                      <a:pPr>
                        <a:spcAft>
                          <a:spcPts val="0"/>
                        </a:spcAft>
                      </a:pPr>
                      <a:r>
                        <a:rPr lang="es-EC" sz="800">
                          <a:effectLst/>
                        </a:rPr>
                        <a:t>Acero A-36 25x3x700</a:t>
                      </a:r>
                      <a:endParaRPr lang="es-EC" sz="1050">
                        <a:effectLst/>
                        <a:latin typeface="Calibri"/>
                      </a:endParaRPr>
                    </a:p>
                  </a:txBody>
                  <a:tcPr marL="68580" marR="68580" marT="0" marB="0"/>
                </a:tc>
                <a:tc>
                  <a:txBody>
                    <a:bodyPr/>
                    <a:lstStyle/>
                    <a:p>
                      <a:pPr algn="ctr">
                        <a:spcAft>
                          <a:spcPts val="0"/>
                        </a:spcAft>
                      </a:pPr>
                      <a:r>
                        <a:rPr lang="es-EC" sz="800">
                          <a:effectLst/>
                        </a:rPr>
                        <a:t>4</a:t>
                      </a:r>
                      <a:endParaRPr lang="es-EC" sz="1050">
                        <a:effectLst/>
                        <a:latin typeface="Calibri"/>
                      </a:endParaRPr>
                    </a:p>
                  </a:txBody>
                  <a:tcPr marL="68580" marR="68580" marT="0" marB="0"/>
                </a:tc>
              </a:tr>
              <a:tr h="0">
                <a:tc>
                  <a:txBody>
                    <a:bodyPr/>
                    <a:lstStyle/>
                    <a:p>
                      <a:pPr algn="ctr">
                        <a:spcAft>
                          <a:spcPts val="0"/>
                        </a:spcAft>
                      </a:pPr>
                      <a:r>
                        <a:rPr lang="es-EC" sz="800">
                          <a:effectLst/>
                        </a:rPr>
                        <a:t>7</a:t>
                      </a:r>
                      <a:endParaRPr lang="es-EC" sz="1050">
                        <a:effectLst/>
                        <a:latin typeface="Calibri"/>
                      </a:endParaRPr>
                    </a:p>
                  </a:txBody>
                  <a:tcPr marL="68580" marR="68580" marT="0" marB="0"/>
                </a:tc>
                <a:tc>
                  <a:txBody>
                    <a:bodyPr/>
                    <a:lstStyle/>
                    <a:p>
                      <a:pPr>
                        <a:spcAft>
                          <a:spcPts val="0"/>
                        </a:spcAft>
                      </a:pPr>
                      <a:r>
                        <a:rPr lang="es-EC" sz="800">
                          <a:effectLst/>
                        </a:rPr>
                        <a:t>Perno Hexagonal M8x1.25x35</a:t>
                      </a:r>
                      <a:endParaRPr lang="es-EC" sz="1050">
                        <a:effectLst/>
                        <a:latin typeface="Calibri"/>
                      </a:endParaRPr>
                    </a:p>
                  </a:txBody>
                  <a:tcPr marL="68580" marR="68580" marT="0" marB="0"/>
                </a:tc>
                <a:tc>
                  <a:txBody>
                    <a:bodyPr/>
                    <a:lstStyle/>
                    <a:p>
                      <a:pPr>
                        <a:spcAft>
                          <a:spcPts val="0"/>
                        </a:spcAft>
                      </a:pPr>
                      <a:r>
                        <a:rPr lang="es-EC" sz="800">
                          <a:effectLst/>
                        </a:rPr>
                        <a:t>Acero inoxidable</a:t>
                      </a:r>
                      <a:endParaRPr lang="es-EC" sz="1050">
                        <a:effectLst/>
                        <a:latin typeface="Calibri"/>
                      </a:endParaRPr>
                    </a:p>
                  </a:txBody>
                  <a:tcPr marL="68580" marR="68580" marT="0" marB="0"/>
                </a:tc>
                <a:tc>
                  <a:txBody>
                    <a:bodyPr/>
                    <a:lstStyle/>
                    <a:p>
                      <a:pPr algn="ctr">
                        <a:spcAft>
                          <a:spcPts val="0"/>
                        </a:spcAft>
                      </a:pPr>
                      <a:r>
                        <a:rPr lang="es-EC" sz="800">
                          <a:effectLst/>
                        </a:rPr>
                        <a:t>2</a:t>
                      </a:r>
                      <a:endParaRPr lang="es-EC" sz="1050">
                        <a:effectLst/>
                        <a:latin typeface="Calibri"/>
                      </a:endParaRPr>
                    </a:p>
                  </a:txBody>
                  <a:tcPr marL="68580" marR="68580" marT="0" marB="0"/>
                </a:tc>
              </a:tr>
              <a:tr h="0">
                <a:tc>
                  <a:txBody>
                    <a:bodyPr/>
                    <a:lstStyle/>
                    <a:p>
                      <a:pPr algn="ctr">
                        <a:spcAft>
                          <a:spcPts val="0"/>
                        </a:spcAft>
                      </a:pPr>
                      <a:r>
                        <a:rPr lang="es-EC" sz="800">
                          <a:effectLst/>
                        </a:rPr>
                        <a:t>8</a:t>
                      </a:r>
                      <a:endParaRPr lang="es-EC" sz="1050">
                        <a:effectLst/>
                        <a:latin typeface="Calibri"/>
                      </a:endParaRPr>
                    </a:p>
                  </a:txBody>
                  <a:tcPr marL="68580" marR="68580" marT="0" marB="0"/>
                </a:tc>
                <a:tc>
                  <a:txBody>
                    <a:bodyPr/>
                    <a:lstStyle/>
                    <a:p>
                      <a:pPr>
                        <a:spcAft>
                          <a:spcPts val="0"/>
                        </a:spcAft>
                      </a:pPr>
                      <a:r>
                        <a:rPr lang="es-EC" sz="800">
                          <a:effectLst/>
                        </a:rPr>
                        <a:t>Perno Hexagonal M8x1.25x40</a:t>
                      </a:r>
                      <a:endParaRPr lang="es-EC" sz="1050">
                        <a:effectLst/>
                        <a:latin typeface="Calibri"/>
                      </a:endParaRPr>
                    </a:p>
                  </a:txBody>
                  <a:tcPr marL="68580" marR="68580" marT="0" marB="0"/>
                </a:tc>
                <a:tc>
                  <a:txBody>
                    <a:bodyPr/>
                    <a:lstStyle/>
                    <a:p>
                      <a:pPr>
                        <a:spcAft>
                          <a:spcPts val="0"/>
                        </a:spcAft>
                      </a:pPr>
                      <a:r>
                        <a:rPr lang="es-EC" sz="800">
                          <a:effectLst/>
                        </a:rPr>
                        <a:t>Acero inoxidable</a:t>
                      </a:r>
                      <a:endParaRPr lang="es-EC" sz="1050">
                        <a:effectLst/>
                        <a:latin typeface="Calibri"/>
                      </a:endParaRPr>
                    </a:p>
                  </a:txBody>
                  <a:tcPr marL="68580" marR="68580" marT="0" marB="0"/>
                </a:tc>
                <a:tc>
                  <a:txBody>
                    <a:bodyPr/>
                    <a:lstStyle/>
                    <a:p>
                      <a:pPr algn="ctr">
                        <a:spcAft>
                          <a:spcPts val="0"/>
                        </a:spcAft>
                      </a:pPr>
                      <a:r>
                        <a:rPr lang="es-EC" sz="800">
                          <a:effectLst/>
                        </a:rPr>
                        <a:t>1</a:t>
                      </a:r>
                      <a:endParaRPr lang="es-EC" sz="1050">
                        <a:effectLst/>
                        <a:latin typeface="Calibri"/>
                      </a:endParaRPr>
                    </a:p>
                  </a:txBody>
                  <a:tcPr marL="68580" marR="68580" marT="0" marB="0"/>
                </a:tc>
              </a:tr>
              <a:tr h="0">
                <a:tc>
                  <a:txBody>
                    <a:bodyPr/>
                    <a:lstStyle/>
                    <a:p>
                      <a:pPr algn="ctr">
                        <a:spcAft>
                          <a:spcPts val="0"/>
                        </a:spcAft>
                      </a:pPr>
                      <a:r>
                        <a:rPr lang="es-EC" sz="800">
                          <a:effectLst/>
                        </a:rPr>
                        <a:t>9</a:t>
                      </a:r>
                      <a:endParaRPr lang="es-EC" sz="1050">
                        <a:effectLst/>
                        <a:latin typeface="Calibri"/>
                      </a:endParaRPr>
                    </a:p>
                  </a:txBody>
                  <a:tcPr marL="68580" marR="68580" marT="0" marB="0"/>
                </a:tc>
                <a:tc>
                  <a:txBody>
                    <a:bodyPr/>
                    <a:lstStyle/>
                    <a:p>
                      <a:pPr>
                        <a:spcAft>
                          <a:spcPts val="0"/>
                        </a:spcAft>
                      </a:pPr>
                      <a:r>
                        <a:rPr lang="es-EC" sz="800">
                          <a:effectLst/>
                        </a:rPr>
                        <a:t>Perno Hexagonal M8x1.25x50</a:t>
                      </a:r>
                      <a:endParaRPr lang="es-EC" sz="1050">
                        <a:effectLst/>
                        <a:latin typeface="Calibri"/>
                      </a:endParaRPr>
                    </a:p>
                  </a:txBody>
                  <a:tcPr marL="68580" marR="68580" marT="0" marB="0"/>
                </a:tc>
                <a:tc>
                  <a:txBody>
                    <a:bodyPr/>
                    <a:lstStyle/>
                    <a:p>
                      <a:pPr>
                        <a:spcAft>
                          <a:spcPts val="0"/>
                        </a:spcAft>
                      </a:pPr>
                      <a:r>
                        <a:rPr lang="es-EC" sz="800">
                          <a:effectLst/>
                        </a:rPr>
                        <a:t>Acero inoxidable</a:t>
                      </a:r>
                      <a:endParaRPr lang="es-EC" sz="1050">
                        <a:effectLst/>
                        <a:latin typeface="Calibri"/>
                      </a:endParaRPr>
                    </a:p>
                  </a:txBody>
                  <a:tcPr marL="68580" marR="68580" marT="0" marB="0"/>
                </a:tc>
                <a:tc>
                  <a:txBody>
                    <a:bodyPr/>
                    <a:lstStyle/>
                    <a:p>
                      <a:pPr algn="ctr">
                        <a:spcAft>
                          <a:spcPts val="0"/>
                        </a:spcAft>
                      </a:pPr>
                      <a:r>
                        <a:rPr lang="es-EC" sz="800">
                          <a:effectLst/>
                        </a:rPr>
                        <a:t>2</a:t>
                      </a:r>
                      <a:endParaRPr lang="es-EC" sz="1050">
                        <a:effectLst/>
                        <a:latin typeface="Calibri"/>
                      </a:endParaRPr>
                    </a:p>
                  </a:txBody>
                  <a:tcPr marL="68580" marR="68580" marT="0" marB="0"/>
                </a:tc>
              </a:tr>
              <a:tr h="0">
                <a:tc>
                  <a:txBody>
                    <a:bodyPr/>
                    <a:lstStyle/>
                    <a:p>
                      <a:pPr algn="ctr">
                        <a:spcAft>
                          <a:spcPts val="0"/>
                        </a:spcAft>
                      </a:pPr>
                      <a:r>
                        <a:rPr lang="es-EC" sz="800">
                          <a:effectLst/>
                        </a:rPr>
                        <a:t>10</a:t>
                      </a:r>
                      <a:endParaRPr lang="es-EC" sz="1050">
                        <a:effectLst/>
                        <a:latin typeface="Calibri"/>
                      </a:endParaRPr>
                    </a:p>
                  </a:txBody>
                  <a:tcPr marL="68580" marR="68580" marT="0" marB="0"/>
                </a:tc>
                <a:tc>
                  <a:txBody>
                    <a:bodyPr/>
                    <a:lstStyle/>
                    <a:p>
                      <a:pPr>
                        <a:spcAft>
                          <a:spcPts val="0"/>
                        </a:spcAft>
                      </a:pPr>
                      <a:r>
                        <a:rPr lang="es-EC" sz="800">
                          <a:effectLst/>
                        </a:rPr>
                        <a:t>Perno Hexagonal M8x1.25x80</a:t>
                      </a:r>
                      <a:endParaRPr lang="es-EC" sz="1050">
                        <a:effectLst/>
                        <a:latin typeface="Calibri"/>
                      </a:endParaRPr>
                    </a:p>
                  </a:txBody>
                  <a:tcPr marL="68580" marR="68580" marT="0" marB="0"/>
                </a:tc>
                <a:tc>
                  <a:txBody>
                    <a:bodyPr/>
                    <a:lstStyle/>
                    <a:p>
                      <a:pPr>
                        <a:spcAft>
                          <a:spcPts val="0"/>
                        </a:spcAft>
                      </a:pPr>
                      <a:r>
                        <a:rPr lang="es-EC" sz="800">
                          <a:effectLst/>
                        </a:rPr>
                        <a:t>Acero inoxidable</a:t>
                      </a:r>
                      <a:endParaRPr lang="es-EC" sz="1050">
                        <a:effectLst/>
                        <a:latin typeface="Calibri"/>
                      </a:endParaRPr>
                    </a:p>
                  </a:txBody>
                  <a:tcPr marL="68580" marR="68580" marT="0" marB="0"/>
                </a:tc>
                <a:tc>
                  <a:txBody>
                    <a:bodyPr/>
                    <a:lstStyle/>
                    <a:p>
                      <a:pPr algn="ctr">
                        <a:spcAft>
                          <a:spcPts val="0"/>
                        </a:spcAft>
                      </a:pPr>
                      <a:r>
                        <a:rPr lang="es-EC" sz="800">
                          <a:effectLst/>
                        </a:rPr>
                        <a:t>5</a:t>
                      </a:r>
                      <a:endParaRPr lang="es-EC" sz="1050">
                        <a:effectLst/>
                        <a:latin typeface="Calibri"/>
                      </a:endParaRPr>
                    </a:p>
                  </a:txBody>
                  <a:tcPr marL="68580" marR="68580" marT="0" marB="0"/>
                </a:tc>
              </a:tr>
              <a:tr h="0">
                <a:tc>
                  <a:txBody>
                    <a:bodyPr/>
                    <a:lstStyle/>
                    <a:p>
                      <a:pPr algn="ctr">
                        <a:spcAft>
                          <a:spcPts val="0"/>
                        </a:spcAft>
                      </a:pPr>
                      <a:r>
                        <a:rPr lang="es-EC" sz="800">
                          <a:effectLst/>
                        </a:rPr>
                        <a:t>11</a:t>
                      </a:r>
                      <a:endParaRPr lang="es-EC" sz="1050">
                        <a:effectLst/>
                        <a:latin typeface="Calibri"/>
                      </a:endParaRPr>
                    </a:p>
                  </a:txBody>
                  <a:tcPr marL="68580" marR="68580" marT="0" marB="0"/>
                </a:tc>
                <a:tc>
                  <a:txBody>
                    <a:bodyPr/>
                    <a:lstStyle/>
                    <a:p>
                      <a:pPr>
                        <a:spcAft>
                          <a:spcPts val="0"/>
                        </a:spcAft>
                      </a:pPr>
                      <a:r>
                        <a:rPr lang="es-EC" sz="800">
                          <a:effectLst/>
                        </a:rPr>
                        <a:t>Perno Cabeza redonda M4</a:t>
                      </a:r>
                      <a:endParaRPr lang="es-EC" sz="1050">
                        <a:effectLst/>
                        <a:latin typeface="Calibri"/>
                      </a:endParaRPr>
                    </a:p>
                  </a:txBody>
                  <a:tcPr marL="68580" marR="68580" marT="0" marB="0"/>
                </a:tc>
                <a:tc>
                  <a:txBody>
                    <a:bodyPr/>
                    <a:lstStyle/>
                    <a:p>
                      <a:pPr>
                        <a:spcAft>
                          <a:spcPts val="0"/>
                        </a:spcAft>
                      </a:pPr>
                      <a:r>
                        <a:rPr lang="es-EC" sz="800">
                          <a:effectLst/>
                        </a:rPr>
                        <a:t>Acero inoxidable</a:t>
                      </a:r>
                      <a:endParaRPr lang="es-EC" sz="1050">
                        <a:effectLst/>
                        <a:latin typeface="Calibri"/>
                      </a:endParaRPr>
                    </a:p>
                  </a:txBody>
                  <a:tcPr marL="68580" marR="68580" marT="0" marB="0"/>
                </a:tc>
                <a:tc>
                  <a:txBody>
                    <a:bodyPr/>
                    <a:lstStyle/>
                    <a:p>
                      <a:pPr algn="ctr">
                        <a:spcAft>
                          <a:spcPts val="0"/>
                        </a:spcAft>
                      </a:pPr>
                      <a:r>
                        <a:rPr lang="es-EC" sz="800">
                          <a:effectLst/>
                        </a:rPr>
                        <a:t>6</a:t>
                      </a:r>
                      <a:endParaRPr lang="es-EC" sz="1050">
                        <a:effectLst/>
                        <a:latin typeface="Calibri"/>
                      </a:endParaRPr>
                    </a:p>
                  </a:txBody>
                  <a:tcPr marL="68580" marR="68580" marT="0" marB="0"/>
                </a:tc>
              </a:tr>
              <a:tr h="0">
                <a:tc>
                  <a:txBody>
                    <a:bodyPr/>
                    <a:lstStyle/>
                    <a:p>
                      <a:pPr algn="ctr">
                        <a:spcAft>
                          <a:spcPts val="0"/>
                        </a:spcAft>
                      </a:pPr>
                      <a:r>
                        <a:rPr lang="es-EC" sz="800">
                          <a:effectLst/>
                        </a:rPr>
                        <a:t>12</a:t>
                      </a:r>
                      <a:endParaRPr lang="es-EC" sz="1050">
                        <a:effectLst/>
                        <a:latin typeface="Calibri"/>
                      </a:endParaRPr>
                    </a:p>
                  </a:txBody>
                  <a:tcPr marL="68580" marR="68580" marT="0" marB="0"/>
                </a:tc>
                <a:tc>
                  <a:txBody>
                    <a:bodyPr/>
                    <a:lstStyle/>
                    <a:p>
                      <a:pPr>
                        <a:spcAft>
                          <a:spcPts val="0"/>
                        </a:spcAft>
                      </a:pPr>
                      <a:r>
                        <a:rPr lang="es-EC" sz="800">
                          <a:effectLst/>
                        </a:rPr>
                        <a:t>Platina de ajuste de rodamiento</a:t>
                      </a:r>
                      <a:endParaRPr lang="es-EC" sz="1050">
                        <a:effectLst/>
                        <a:latin typeface="Calibri"/>
                      </a:endParaRPr>
                    </a:p>
                  </a:txBody>
                  <a:tcPr marL="68580" marR="68580" marT="0" marB="0"/>
                </a:tc>
                <a:tc>
                  <a:txBody>
                    <a:bodyPr/>
                    <a:lstStyle/>
                    <a:p>
                      <a:pPr>
                        <a:spcAft>
                          <a:spcPts val="0"/>
                        </a:spcAft>
                      </a:pPr>
                      <a:r>
                        <a:rPr lang="es-EC" sz="800">
                          <a:effectLst/>
                        </a:rPr>
                        <a:t>Acero A-36  25x3x700</a:t>
                      </a:r>
                      <a:endParaRPr lang="es-EC" sz="1050">
                        <a:effectLst/>
                        <a:latin typeface="Calibri"/>
                      </a:endParaRPr>
                    </a:p>
                  </a:txBody>
                  <a:tcPr marL="68580" marR="68580" marT="0" marB="0"/>
                </a:tc>
                <a:tc>
                  <a:txBody>
                    <a:bodyPr/>
                    <a:lstStyle/>
                    <a:p>
                      <a:pPr algn="ctr">
                        <a:spcAft>
                          <a:spcPts val="0"/>
                        </a:spcAft>
                      </a:pPr>
                      <a:r>
                        <a:rPr lang="es-EC" sz="800">
                          <a:effectLst/>
                        </a:rPr>
                        <a:t>2</a:t>
                      </a:r>
                      <a:endParaRPr lang="es-EC" sz="1050">
                        <a:effectLst/>
                        <a:latin typeface="Calibri"/>
                      </a:endParaRPr>
                    </a:p>
                  </a:txBody>
                  <a:tcPr marL="68580" marR="68580" marT="0" marB="0"/>
                </a:tc>
              </a:tr>
              <a:tr h="0">
                <a:tc>
                  <a:txBody>
                    <a:bodyPr/>
                    <a:lstStyle/>
                    <a:p>
                      <a:pPr algn="ctr">
                        <a:spcAft>
                          <a:spcPts val="0"/>
                        </a:spcAft>
                      </a:pPr>
                      <a:r>
                        <a:rPr lang="es-EC" sz="800">
                          <a:effectLst/>
                        </a:rPr>
                        <a:t>13</a:t>
                      </a:r>
                      <a:endParaRPr lang="es-EC" sz="1050">
                        <a:effectLst/>
                        <a:latin typeface="Calibri"/>
                      </a:endParaRPr>
                    </a:p>
                  </a:txBody>
                  <a:tcPr marL="68580" marR="68580" marT="0" marB="0"/>
                </a:tc>
                <a:tc>
                  <a:txBody>
                    <a:bodyPr/>
                    <a:lstStyle/>
                    <a:p>
                      <a:pPr>
                        <a:spcAft>
                          <a:spcPts val="0"/>
                        </a:spcAft>
                      </a:pPr>
                      <a:r>
                        <a:rPr lang="es-EC" sz="800">
                          <a:effectLst/>
                        </a:rPr>
                        <a:t>Rodamiento de bolas recto</a:t>
                      </a:r>
                      <a:endParaRPr lang="es-EC" sz="1050">
                        <a:effectLst/>
                        <a:latin typeface="Calibri"/>
                      </a:endParaRPr>
                    </a:p>
                  </a:txBody>
                  <a:tcPr marL="68580" marR="68580" marT="0" marB="0"/>
                </a:tc>
                <a:tc>
                  <a:txBody>
                    <a:bodyPr/>
                    <a:lstStyle/>
                    <a:p>
                      <a:pPr>
                        <a:spcAft>
                          <a:spcPts val="0"/>
                        </a:spcAft>
                      </a:pPr>
                      <a:r>
                        <a:rPr lang="es-EC" sz="800">
                          <a:effectLst/>
                        </a:rPr>
                        <a:t>D42xd15</a:t>
                      </a:r>
                      <a:endParaRPr lang="es-EC" sz="1050">
                        <a:effectLst/>
                        <a:latin typeface="Calibri"/>
                      </a:endParaRPr>
                    </a:p>
                  </a:txBody>
                  <a:tcPr marL="68580" marR="68580" marT="0" marB="0"/>
                </a:tc>
                <a:tc>
                  <a:txBody>
                    <a:bodyPr/>
                    <a:lstStyle/>
                    <a:p>
                      <a:pPr algn="ctr">
                        <a:spcAft>
                          <a:spcPts val="0"/>
                        </a:spcAft>
                      </a:pPr>
                      <a:r>
                        <a:rPr lang="es-EC" sz="800">
                          <a:effectLst/>
                        </a:rPr>
                        <a:t>3</a:t>
                      </a:r>
                      <a:endParaRPr lang="es-EC" sz="1050">
                        <a:effectLst/>
                        <a:latin typeface="Calibri"/>
                      </a:endParaRPr>
                    </a:p>
                  </a:txBody>
                  <a:tcPr marL="68580" marR="68580" marT="0" marB="0"/>
                </a:tc>
              </a:tr>
              <a:tr h="0">
                <a:tc>
                  <a:txBody>
                    <a:bodyPr/>
                    <a:lstStyle/>
                    <a:p>
                      <a:pPr algn="ctr">
                        <a:spcAft>
                          <a:spcPts val="0"/>
                        </a:spcAft>
                      </a:pPr>
                      <a:r>
                        <a:rPr lang="es-EC" sz="800">
                          <a:effectLst/>
                        </a:rPr>
                        <a:t>14</a:t>
                      </a:r>
                      <a:endParaRPr lang="es-EC" sz="1050">
                        <a:effectLst/>
                        <a:latin typeface="Calibri"/>
                      </a:endParaRPr>
                    </a:p>
                  </a:txBody>
                  <a:tcPr marL="68580" marR="68580" marT="0" marB="0"/>
                </a:tc>
                <a:tc>
                  <a:txBody>
                    <a:bodyPr/>
                    <a:lstStyle/>
                    <a:p>
                      <a:pPr>
                        <a:spcAft>
                          <a:spcPts val="0"/>
                        </a:spcAft>
                      </a:pPr>
                      <a:r>
                        <a:rPr lang="es-EC" sz="800">
                          <a:effectLst/>
                        </a:rPr>
                        <a:t>Soporte inferior</a:t>
                      </a:r>
                      <a:endParaRPr lang="es-EC" sz="1050">
                        <a:effectLst/>
                        <a:latin typeface="Calibri"/>
                      </a:endParaRPr>
                    </a:p>
                  </a:txBody>
                  <a:tcPr marL="68580" marR="68580" marT="0" marB="0"/>
                </a:tc>
                <a:tc>
                  <a:txBody>
                    <a:bodyPr/>
                    <a:lstStyle/>
                    <a:p>
                      <a:pPr>
                        <a:spcAft>
                          <a:spcPts val="0"/>
                        </a:spcAft>
                      </a:pPr>
                      <a:r>
                        <a:rPr lang="es-EC" sz="800">
                          <a:effectLst/>
                        </a:rPr>
                        <a:t>Acero A-36 50x25x2</a:t>
                      </a:r>
                      <a:endParaRPr lang="es-EC" sz="1050">
                        <a:effectLst/>
                        <a:latin typeface="Calibri"/>
                      </a:endParaRPr>
                    </a:p>
                  </a:txBody>
                  <a:tcPr marL="68580" marR="68580" marT="0" marB="0"/>
                </a:tc>
                <a:tc>
                  <a:txBody>
                    <a:bodyPr/>
                    <a:lstStyle/>
                    <a:p>
                      <a:pPr algn="ctr">
                        <a:spcAft>
                          <a:spcPts val="0"/>
                        </a:spcAft>
                      </a:pPr>
                      <a:r>
                        <a:rPr lang="es-EC" sz="800">
                          <a:effectLst/>
                        </a:rPr>
                        <a:t>1</a:t>
                      </a:r>
                      <a:endParaRPr lang="es-EC" sz="1050">
                        <a:effectLst/>
                        <a:latin typeface="Calibri"/>
                      </a:endParaRPr>
                    </a:p>
                  </a:txBody>
                  <a:tcPr marL="68580" marR="68580" marT="0" marB="0"/>
                </a:tc>
              </a:tr>
              <a:tr h="0">
                <a:tc>
                  <a:txBody>
                    <a:bodyPr/>
                    <a:lstStyle/>
                    <a:p>
                      <a:pPr algn="ctr">
                        <a:spcAft>
                          <a:spcPts val="0"/>
                        </a:spcAft>
                      </a:pPr>
                      <a:r>
                        <a:rPr lang="es-EC" sz="800">
                          <a:effectLst/>
                        </a:rPr>
                        <a:t>15</a:t>
                      </a:r>
                      <a:endParaRPr lang="es-EC" sz="1050">
                        <a:effectLst/>
                        <a:latin typeface="Calibri"/>
                      </a:endParaRPr>
                    </a:p>
                  </a:txBody>
                  <a:tcPr marL="68580" marR="68580" marT="0" marB="0"/>
                </a:tc>
                <a:tc>
                  <a:txBody>
                    <a:bodyPr/>
                    <a:lstStyle/>
                    <a:p>
                      <a:pPr>
                        <a:spcAft>
                          <a:spcPts val="0"/>
                        </a:spcAft>
                      </a:pPr>
                      <a:r>
                        <a:rPr lang="es-EC" sz="800">
                          <a:effectLst/>
                        </a:rPr>
                        <a:t>Soporte superior</a:t>
                      </a:r>
                      <a:endParaRPr lang="es-EC" sz="1050">
                        <a:effectLst/>
                        <a:latin typeface="Calibri"/>
                      </a:endParaRPr>
                    </a:p>
                  </a:txBody>
                  <a:tcPr marL="68580" marR="68580" marT="0" marB="0"/>
                </a:tc>
                <a:tc>
                  <a:txBody>
                    <a:bodyPr/>
                    <a:lstStyle/>
                    <a:p>
                      <a:pPr>
                        <a:spcAft>
                          <a:spcPts val="0"/>
                        </a:spcAft>
                      </a:pPr>
                      <a:r>
                        <a:rPr lang="es-EC" sz="800">
                          <a:effectLst/>
                        </a:rPr>
                        <a:t>Acero A-36 50x25x2</a:t>
                      </a:r>
                      <a:endParaRPr lang="es-EC" sz="1050">
                        <a:effectLst/>
                        <a:latin typeface="Calibri"/>
                      </a:endParaRPr>
                    </a:p>
                  </a:txBody>
                  <a:tcPr marL="68580" marR="68580" marT="0" marB="0"/>
                </a:tc>
                <a:tc>
                  <a:txBody>
                    <a:bodyPr/>
                    <a:lstStyle/>
                    <a:p>
                      <a:pPr algn="ctr">
                        <a:spcAft>
                          <a:spcPts val="0"/>
                        </a:spcAft>
                      </a:pPr>
                      <a:r>
                        <a:rPr lang="es-EC" sz="800">
                          <a:effectLst/>
                        </a:rPr>
                        <a:t>1</a:t>
                      </a:r>
                      <a:endParaRPr lang="es-EC" sz="1050">
                        <a:effectLst/>
                        <a:latin typeface="Calibri"/>
                      </a:endParaRPr>
                    </a:p>
                  </a:txBody>
                  <a:tcPr marL="68580" marR="68580" marT="0" marB="0"/>
                </a:tc>
              </a:tr>
              <a:tr h="0">
                <a:tc>
                  <a:txBody>
                    <a:bodyPr/>
                    <a:lstStyle/>
                    <a:p>
                      <a:pPr algn="ctr">
                        <a:spcAft>
                          <a:spcPts val="0"/>
                        </a:spcAft>
                      </a:pPr>
                      <a:r>
                        <a:rPr lang="es-EC" sz="800">
                          <a:effectLst/>
                        </a:rPr>
                        <a:t>16</a:t>
                      </a:r>
                      <a:endParaRPr lang="es-EC" sz="1050">
                        <a:effectLst/>
                        <a:latin typeface="Calibri"/>
                      </a:endParaRPr>
                    </a:p>
                  </a:txBody>
                  <a:tcPr marL="68580" marR="68580" marT="0" marB="0"/>
                </a:tc>
                <a:tc>
                  <a:txBody>
                    <a:bodyPr/>
                    <a:lstStyle/>
                    <a:p>
                      <a:pPr>
                        <a:spcAft>
                          <a:spcPts val="0"/>
                        </a:spcAft>
                      </a:pPr>
                      <a:r>
                        <a:rPr lang="es-EC" sz="800">
                          <a:effectLst/>
                        </a:rPr>
                        <a:t>Sujetador</a:t>
                      </a:r>
                      <a:endParaRPr lang="es-EC" sz="1050">
                        <a:effectLst/>
                        <a:latin typeface="Calibri"/>
                      </a:endParaRPr>
                    </a:p>
                  </a:txBody>
                  <a:tcPr marL="68580" marR="68580" marT="0" marB="0"/>
                </a:tc>
                <a:tc>
                  <a:txBody>
                    <a:bodyPr/>
                    <a:lstStyle/>
                    <a:p>
                      <a:pPr>
                        <a:spcAft>
                          <a:spcPts val="0"/>
                        </a:spcAft>
                      </a:pPr>
                      <a:r>
                        <a:rPr lang="es-EC" sz="800">
                          <a:effectLst/>
                        </a:rPr>
                        <a:t>Acero Inoxidable</a:t>
                      </a:r>
                      <a:endParaRPr lang="es-EC" sz="1050">
                        <a:effectLst/>
                        <a:latin typeface="Calibri"/>
                      </a:endParaRPr>
                    </a:p>
                  </a:txBody>
                  <a:tcPr marL="68580" marR="68580" marT="0" marB="0"/>
                </a:tc>
                <a:tc>
                  <a:txBody>
                    <a:bodyPr/>
                    <a:lstStyle/>
                    <a:p>
                      <a:pPr algn="ctr">
                        <a:spcAft>
                          <a:spcPts val="0"/>
                        </a:spcAft>
                      </a:pPr>
                      <a:r>
                        <a:rPr lang="es-EC" sz="800">
                          <a:effectLst/>
                        </a:rPr>
                        <a:t>2</a:t>
                      </a:r>
                      <a:endParaRPr lang="es-EC" sz="1050">
                        <a:effectLst/>
                        <a:latin typeface="Calibri"/>
                      </a:endParaRPr>
                    </a:p>
                  </a:txBody>
                  <a:tcPr marL="68580" marR="68580" marT="0" marB="0"/>
                </a:tc>
              </a:tr>
              <a:tr h="0">
                <a:tc>
                  <a:txBody>
                    <a:bodyPr/>
                    <a:lstStyle/>
                    <a:p>
                      <a:pPr algn="ctr">
                        <a:spcAft>
                          <a:spcPts val="0"/>
                        </a:spcAft>
                      </a:pPr>
                      <a:r>
                        <a:rPr lang="es-EC" sz="800">
                          <a:effectLst/>
                        </a:rPr>
                        <a:t>17</a:t>
                      </a:r>
                      <a:endParaRPr lang="es-EC" sz="1050">
                        <a:effectLst/>
                        <a:latin typeface="Calibri"/>
                      </a:endParaRPr>
                    </a:p>
                  </a:txBody>
                  <a:tcPr marL="68580" marR="68580" marT="0" marB="0"/>
                </a:tc>
                <a:tc>
                  <a:txBody>
                    <a:bodyPr/>
                    <a:lstStyle/>
                    <a:p>
                      <a:pPr>
                        <a:spcAft>
                          <a:spcPts val="0"/>
                        </a:spcAft>
                      </a:pPr>
                      <a:r>
                        <a:rPr lang="es-EC" sz="800">
                          <a:effectLst/>
                        </a:rPr>
                        <a:t>Tuerca Hexagonal M8x1.25</a:t>
                      </a:r>
                      <a:endParaRPr lang="es-EC" sz="1050">
                        <a:effectLst/>
                        <a:latin typeface="Calibri"/>
                      </a:endParaRPr>
                    </a:p>
                  </a:txBody>
                  <a:tcPr marL="68580" marR="68580" marT="0" marB="0"/>
                </a:tc>
                <a:tc>
                  <a:txBody>
                    <a:bodyPr/>
                    <a:lstStyle/>
                    <a:p>
                      <a:pPr>
                        <a:spcAft>
                          <a:spcPts val="0"/>
                        </a:spcAft>
                      </a:pPr>
                      <a:r>
                        <a:rPr lang="es-EC" sz="800">
                          <a:effectLst/>
                        </a:rPr>
                        <a:t>Acero Inoxidable</a:t>
                      </a:r>
                      <a:endParaRPr lang="es-EC" sz="1050">
                        <a:effectLst/>
                        <a:latin typeface="Calibri"/>
                      </a:endParaRPr>
                    </a:p>
                  </a:txBody>
                  <a:tcPr marL="68580" marR="68580" marT="0" marB="0"/>
                </a:tc>
                <a:tc>
                  <a:txBody>
                    <a:bodyPr/>
                    <a:lstStyle/>
                    <a:p>
                      <a:pPr algn="ctr">
                        <a:spcAft>
                          <a:spcPts val="0"/>
                        </a:spcAft>
                      </a:pPr>
                      <a:r>
                        <a:rPr lang="es-EC" sz="800">
                          <a:effectLst/>
                        </a:rPr>
                        <a:t>25</a:t>
                      </a:r>
                      <a:endParaRPr lang="es-EC" sz="1050">
                        <a:effectLst/>
                        <a:latin typeface="Calibri"/>
                      </a:endParaRPr>
                    </a:p>
                  </a:txBody>
                  <a:tcPr marL="68580" marR="68580" marT="0" marB="0"/>
                </a:tc>
              </a:tr>
              <a:tr h="0">
                <a:tc>
                  <a:txBody>
                    <a:bodyPr/>
                    <a:lstStyle/>
                    <a:p>
                      <a:pPr algn="ctr">
                        <a:spcAft>
                          <a:spcPts val="0"/>
                        </a:spcAft>
                      </a:pPr>
                      <a:r>
                        <a:rPr lang="es-EC" sz="800">
                          <a:effectLst/>
                        </a:rPr>
                        <a:t>18</a:t>
                      </a:r>
                      <a:endParaRPr lang="es-EC" sz="1050">
                        <a:effectLst/>
                        <a:latin typeface="Calibri"/>
                      </a:endParaRPr>
                    </a:p>
                  </a:txBody>
                  <a:tcPr marL="68580" marR="68580" marT="0" marB="0"/>
                </a:tc>
                <a:tc>
                  <a:txBody>
                    <a:bodyPr/>
                    <a:lstStyle/>
                    <a:p>
                      <a:pPr>
                        <a:spcAft>
                          <a:spcPts val="0"/>
                        </a:spcAft>
                      </a:pPr>
                      <a:r>
                        <a:rPr lang="es-EC" sz="800">
                          <a:effectLst/>
                        </a:rPr>
                        <a:t>Tuerca hexagonal, M10</a:t>
                      </a:r>
                      <a:endParaRPr lang="es-EC" sz="1050">
                        <a:effectLst/>
                        <a:latin typeface="Calibri"/>
                      </a:endParaRPr>
                    </a:p>
                  </a:txBody>
                  <a:tcPr marL="68580" marR="68580" marT="0" marB="0"/>
                </a:tc>
                <a:tc>
                  <a:txBody>
                    <a:bodyPr/>
                    <a:lstStyle/>
                    <a:p>
                      <a:pPr>
                        <a:spcAft>
                          <a:spcPts val="0"/>
                        </a:spcAft>
                      </a:pPr>
                      <a:r>
                        <a:rPr lang="es-EC" sz="800">
                          <a:effectLst/>
                        </a:rPr>
                        <a:t>Acero Inoxidable</a:t>
                      </a:r>
                      <a:endParaRPr lang="es-EC" sz="1050">
                        <a:effectLst/>
                        <a:latin typeface="Calibri"/>
                      </a:endParaRPr>
                    </a:p>
                  </a:txBody>
                  <a:tcPr marL="68580" marR="68580" marT="0" marB="0"/>
                </a:tc>
                <a:tc>
                  <a:txBody>
                    <a:bodyPr/>
                    <a:lstStyle/>
                    <a:p>
                      <a:pPr algn="ctr">
                        <a:spcAft>
                          <a:spcPts val="0"/>
                        </a:spcAft>
                      </a:pPr>
                      <a:r>
                        <a:rPr lang="es-EC" sz="800">
                          <a:effectLst/>
                        </a:rPr>
                        <a:t>1</a:t>
                      </a:r>
                      <a:endParaRPr lang="es-EC" sz="1050">
                        <a:effectLst/>
                        <a:latin typeface="Calibri"/>
                      </a:endParaRPr>
                    </a:p>
                  </a:txBody>
                  <a:tcPr marL="68580" marR="68580" marT="0" marB="0"/>
                </a:tc>
              </a:tr>
              <a:tr h="0">
                <a:tc>
                  <a:txBody>
                    <a:bodyPr/>
                    <a:lstStyle/>
                    <a:p>
                      <a:pPr algn="ctr">
                        <a:spcAft>
                          <a:spcPts val="0"/>
                        </a:spcAft>
                      </a:pPr>
                      <a:r>
                        <a:rPr lang="es-EC" sz="800">
                          <a:effectLst/>
                        </a:rPr>
                        <a:t>19</a:t>
                      </a:r>
                      <a:endParaRPr lang="es-EC" sz="1050">
                        <a:effectLst/>
                        <a:latin typeface="Calibri"/>
                      </a:endParaRPr>
                    </a:p>
                  </a:txBody>
                  <a:tcPr marL="68580" marR="68580" marT="0" marB="0"/>
                </a:tc>
                <a:tc>
                  <a:txBody>
                    <a:bodyPr/>
                    <a:lstStyle/>
                    <a:p>
                      <a:pPr>
                        <a:spcAft>
                          <a:spcPts val="0"/>
                        </a:spcAft>
                      </a:pPr>
                      <a:r>
                        <a:rPr lang="es-EC" sz="800">
                          <a:effectLst/>
                        </a:rPr>
                        <a:t>Tuerca hexagonal, M4</a:t>
                      </a:r>
                      <a:endParaRPr lang="es-EC" sz="1050">
                        <a:effectLst/>
                        <a:latin typeface="Calibri"/>
                      </a:endParaRPr>
                    </a:p>
                  </a:txBody>
                  <a:tcPr marL="68580" marR="68580" marT="0" marB="0"/>
                </a:tc>
                <a:tc>
                  <a:txBody>
                    <a:bodyPr/>
                    <a:lstStyle/>
                    <a:p>
                      <a:pPr>
                        <a:spcAft>
                          <a:spcPts val="0"/>
                        </a:spcAft>
                      </a:pPr>
                      <a:r>
                        <a:rPr lang="es-EC" sz="800">
                          <a:effectLst/>
                        </a:rPr>
                        <a:t>Acero Inoxidable</a:t>
                      </a:r>
                      <a:endParaRPr lang="es-EC" sz="1050">
                        <a:effectLst/>
                        <a:latin typeface="Calibri"/>
                      </a:endParaRPr>
                    </a:p>
                  </a:txBody>
                  <a:tcPr marL="68580" marR="68580" marT="0" marB="0"/>
                </a:tc>
                <a:tc>
                  <a:txBody>
                    <a:bodyPr/>
                    <a:lstStyle/>
                    <a:p>
                      <a:pPr algn="ctr">
                        <a:spcAft>
                          <a:spcPts val="0"/>
                        </a:spcAft>
                      </a:pPr>
                      <a:r>
                        <a:rPr lang="es-EC" sz="800" dirty="0">
                          <a:effectLst/>
                        </a:rPr>
                        <a:t>6</a:t>
                      </a:r>
                      <a:endParaRPr lang="es-EC" sz="1050" dirty="0">
                        <a:effectLst/>
                        <a:latin typeface="Calibri"/>
                      </a:endParaRPr>
                    </a:p>
                  </a:txBody>
                  <a:tcPr marL="68580" marR="68580" marT="0" marB="0"/>
                </a:tc>
              </a:tr>
            </a:tbl>
          </a:graphicData>
        </a:graphic>
      </p:graphicFrame>
    </p:spTree>
    <p:extLst>
      <p:ext uri="{BB962C8B-B14F-4D97-AF65-F5344CB8AC3E}">
        <p14:creationId xmlns:p14="http://schemas.microsoft.com/office/powerpoint/2010/main" val="31290211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924944"/>
            <a:ext cx="8229600" cy="1143000"/>
          </a:xfrm>
        </p:spPr>
        <p:txBody>
          <a:bodyPr>
            <a:normAutofit/>
          </a:bodyPr>
          <a:lstStyle/>
          <a:p>
            <a:pPr lvl="1" algn="ctr" rtl="0">
              <a:spcBef>
                <a:spcPct val="0"/>
              </a:spcBef>
            </a:pPr>
            <a:r>
              <a:rPr lang="es-EC" sz="4400" b="1" kern="1200" dirty="0">
                <a:solidFill>
                  <a:schemeClr val="tx1"/>
                </a:solidFill>
                <a:latin typeface="+mj-lt"/>
                <a:ea typeface="+mj-ea"/>
                <a:cs typeface="+mj-cs"/>
              </a:rPr>
              <a:t>DISEÑO </a:t>
            </a:r>
            <a:r>
              <a:rPr lang="es-EC" sz="4400" b="1" kern="1200" dirty="0" smtClean="0">
                <a:solidFill>
                  <a:schemeClr val="tx1"/>
                </a:solidFill>
                <a:latin typeface="+mj-lt"/>
                <a:ea typeface="+mj-ea"/>
                <a:cs typeface="+mj-cs"/>
              </a:rPr>
              <a:t>ELÉCTRICO-ELECTRÓNICO </a:t>
            </a:r>
            <a:endParaRPr lang="es-EC" sz="4400" b="1" kern="1200" dirty="0">
              <a:solidFill>
                <a:schemeClr val="tx1"/>
              </a:solidFill>
              <a:latin typeface="+mj-lt"/>
              <a:ea typeface="+mj-ea"/>
              <a:cs typeface="+mj-cs"/>
            </a:endParaRPr>
          </a:p>
        </p:txBody>
      </p:sp>
    </p:spTree>
    <p:extLst>
      <p:ext uri="{BB962C8B-B14F-4D97-AF65-F5344CB8AC3E}">
        <p14:creationId xmlns:p14="http://schemas.microsoft.com/office/powerpoint/2010/main" val="30085465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3" algn="ctr"/>
            <a:r>
              <a:rPr lang="es-EC" sz="4400" b="1" kern="1200" dirty="0">
                <a:solidFill>
                  <a:schemeClr val="tx1"/>
                </a:solidFill>
                <a:latin typeface="+mj-lt"/>
                <a:ea typeface="+mj-ea"/>
                <a:cs typeface="+mj-cs"/>
              </a:rPr>
              <a:t>CABLEADO PANEL DE CONTROL</a:t>
            </a:r>
          </a:p>
        </p:txBody>
      </p:sp>
      <p:pic>
        <p:nvPicPr>
          <p:cNvPr id="4" name="3 Marcador de contenido"/>
          <p:cNvPicPr>
            <a:picLocks noGrp="1"/>
          </p:cNvPicPr>
          <p:nvPr>
            <p:ph idx="1"/>
          </p:nvPr>
        </p:nvPicPr>
        <p:blipFill rotWithShape="1">
          <a:blip r:embed="rId2" cstate="print">
            <a:extLst>
              <a:ext uri="{28A0092B-C50C-407E-A947-70E740481C1C}">
                <a14:useLocalDpi xmlns:a14="http://schemas.microsoft.com/office/drawing/2010/main"/>
              </a:ext>
            </a:extLst>
          </a:blip>
          <a:srcRect/>
          <a:stretch/>
        </p:blipFill>
        <p:spPr bwMode="auto">
          <a:xfrm>
            <a:off x="395536" y="1556792"/>
            <a:ext cx="8496944" cy="45365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35051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88339" y="299695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3" algn="ctr"/>
            <a:r>
              <a:rPr lang="es-EC" sz="4400" b="1" dirty="0" smtClean="0">
                <a:latin typeface="+mj-lt"/>
                <a:ea typeface="+mj-ea"/>
                <a:cs typeface="+mj-cs"/>
              </a:rPr>
              <a:t>INSTRUMENTACIÓN</a:t>
            </a:r>
            <a:endParaRPr lang="es-EC" sz="4400" b="1" dirty="0">
              <a:latin typeface="+mj-lt"/>
              <a:ea typeface="+mj-ea"/>
              <a:cs typeface="+mj-cs"/>
            </a:endParaRPr>
          </a:p>
        </p:txBody>
      </p:sp>
    </p:spTree>
    <p:extLst>
      <p:ext uri="{BB962C8B-B14F-4D97-AF65-F5344CB8AC3E}">
        <p14:creationId xmlns:p14="http://schemas.microsoft.com/office/powerpoint/2010/main" val="40316759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arcador de texto"/>
          <p:cNvSpPr>
            <a:spLocks noGrp="1"/>
          </p:cNvSpPr>
          <p:nvPr>
            <p:ph type="body" idx="1"/>
          </p:nvPr>
        </p:nvSpPr>
        <p:spPr>
          <a:xfrm>
            <a:off x="457200" y="628998"/>
            <a:ext cx="4040188" cy="639762"/>
          </a:xfrm>
        </p:spPr>
        <p:txBody>
          <a:bodyPr>
            <a:noAutofit/>
          </a:bodyPr>
          <a:lstStyle/>
          <a:p>
            <a:pPr algn="ctr"/>
            <a:r>
              <a:rPr lang="es-EC" sz="4400" dirty="0" smtClean="0"/>
              <a:t>SENSORES</a:t>
            </a:r>
            <a:endParaRPr lang="es-EC" sz="4400" dirty="0"/>
          </a:p>
        </p:txBody>
      </p:sp>
      <p:graphicFrame>
        <p:nvGraphicFramePr>
          <p:cNvPr id="4" name="3 Marcador de contenido"/>
          <p:cNvGraphicFramePr>
            <a:graphicFrameLocks noGrp="1"/>
          </p:cNvGraphicFramePr>
          <p:nvPr>
            <p:ph sz="half" idx="2"/>
            <p:extLst>
              <p:ext uri="{D42A27DB-BD31-4B8C-83A1-F6EECF244321}">
                <p14:modId xmlns:p14="http://schemas.microsoft.com/office/powerpoint/2010/main" val="1805506002"/>
              </p:ext>
            </p:extLst>
          </p:nvPr>
        </p:nvGraphicFramePr>
        <p:xfrm>
          <a:off x="457200" y="1700808"/>
          <a:ext cx="4040188" cy="44253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8 Marcador de texto"/>
          <p:cNvSpPr>
            <a:spLocks noGrp="1"/>
          </p:cNvSpPr>
          <p:nvPr>
            <p:ph type="body" sz="quarter" idx="3"/>
          </p:nvPr>
        </p:nvSpPr>
        <p:spPr>
          <a:xfrm>
            <a:off x="4645025" y="628998"/>
            <a:ext cx="4041775" cy="639762"/>
          </a:xfrm>
        </p:spPr>
        <p:txBody>
          <a:bodyPr>
            <a:noAutofit/>
          </a:bodyPr>
          <a:lstStyle/>
          <a:p>
            <a:pPr algn="ctr"/>
            <a:r>
              <a:rPr lang="es-EC" sz="4400" dirty="0" smtClean="0"/>
              <a:t>ACTUADORES</a:t>
            </a:r>
            <a:endParaRPr lang="es-EC" sz="4400" dirty="0"/>
          </a:p>
        </p:txBody>
      </p:sp>
      <p:graphicFrame>
        <p:nvGraphicFramePr>
          <p:cNvPr id="11" name="3 Marcador de contenido"/>
          <p:cNvGraphicFramePr>
            <a:graphicFrameLocks noGrp="1"/>
          </p:cNvGraphicFramePr>
          <p:nvPr>
            <p:ph sz="quarter" idx="4"/>
            <p:extLst>
              <p:ext uri="{D42A27DB-BD31-4B8C-83A1-F6EECF244321}">
                <p14:modId xmlns:p14="http://schemas.microsoft.com/office/powerpoint/2010/main" val="3341111824"/>
              </p:ext>
            </p:extLst>
          </p:nvPr>
        </p:nvGraphicFramePr>
        <p:xfrm>
          <a:off x="4645025" y="1700808"/>
          <a:ext cx="4041775" cy="44253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1522667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CONTROLADOR</a:t>
            </a:r>
            <a:endParaRPr lang="es-EC"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390895586"/>
              </p:ext>
            </p:extLst>
          </p:nvPr>
        </p:nvGraphicFramePr>
        <p:xfrm>
          <a:off x="3319548" y="1916832"/>
          <a:ext cx="5367252" cy="4209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descr="http://www.seeedstudio.com/depot/images/product/arduinorev31s.jpg"/>
          <p:cNvPicPr/>
          <p:nvPr/>
        </p:nvPicPr>
        <p:blipFill rotWithShape="1">
          <a:blip r:embed="rId7" cstate="print">
            <a:extLst>
              <a:ext uri="{28A0092B-C50C-407E-A947-70E740481C1C}">
                <a14:useLocalDpi xmlns:a14="http://schemas.microsoft.com/office/drawing/2010/main"/>
              </a:ext>
            </a:extLst>
          </a:blip>
          <a:srcRect/>
          <a:stretch/>
        </p:blipFill>
        <p:spPr bwMode="auto">
          <a:xfrm>
            <a:off x="395536" y="3896583"/>
            <a:ext cx="2636520" cy="17646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pSp>
        <p:nvGrpSpPr>
          <p:cNvPr id="6" name="5 Grupo"/>
          <p:cNvGrpSpPr/>
          <p:nvPr/>
        </p:nvGrpSpPr>
        <p:grpSpPr>
          <a:xfrm>
            <a:off x="292872" y="2276872"/>
            <a:ext cx="2841848" cy="1408827"/>
            <a:chOff x="-65934" y="2238715"/>
            <a:chExt cx="2841848" cy="1624851"/>
          </a:xfrm>
        </p:grpSpPr>
        <p:sp>
          <p:nvSpPr>
            <p:cNvPr id="7" name="6 Rectángulo"/>
            <p:cNvSpPr/>
            <p:nvPr/>
          </p:nvSpPr>
          <p:spPr>
            <a:xfrm>
              <a:off x="-65934" y="2238715"/>
              <a:ext cx="2841848" cy="1624851"/>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8" name="7 Rectángulo"/>
            <p:cNvSpPr/>
            <p:nvPr/>
          </p:nvSpPr>
          <p:spPr>
            <a:xfrm>
              <a:off x="-65934" y="2454739"/>
              <a:ext cx="2841848" cy="14088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marL="0" lvl="1" algn="l" defTabSz="844550">
                <a:lnSpc>
                  <a:spcPct val="90000"/>
                </a:lnSpc>
                <a:spcBef>
                  <a:spcPct val="0"/>
                </a:spcBef>
                <a:spcAft>
                  <a:spcPct val="15000"/>
                </a:spcAft>
              </a:pPr>
              <a:r>
                <a:rPr lang="es-EC" sz="3200" kern="1200" dirty="0" smtClean="0"/>
                <a:t>CONTROLADOR  ARDUINO UNO</a:t>
              </a:r>
            </a:p>
          </p:txBody>
        </p:sp>
      </p:grpSp>
    </p:spTree>
    <p:extLst>
      <p:ext uri="{BB962C8B-B14F-4D97-AF65-F5344CB8AC3E}">
        <p14:creationId xmlns:p14="http://schemas.microsoft.com/office/powerpoint/2010/main" val="30399534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1" algn="ctr" rtl="0">
              <a:spcBef>
                <a:spcPct val="0"/>
              </a:spcBef>
            </a:pPr>
            <a:r>
              <a:rPr lang="es-EC" sz="4400" b="1" dirty="0" smtClean="0">
                <a:latin typeface="+mj-lt"/>
              </a:rPr>
              <a:t>JUSTIFICACIÓN E IMPORTANCIA</a:t>
            </a:r>
            <a:endParaRPr lang="es-EC" sz="4400" dirty="0">
              <a:latin typeface="+mj-lt"/>
            </a:endParaRPr>
          </a:p>
        </p:txBody>
      </p:sp>
      <p:sp>
        <p:nvSpPr>
          <p:cNvPr id="3" name="2 Marcador de contenido"/>
          <p:cNvSpPr>
            <a:spLocks noGrp="1"/>
          </p:cNvSpPr>
          <p:nvPr>
            <p:ph idx="1"/>
          </p:nvPr>
        </p:nvSpPr>
        <p:spPr>
          <a:xfrm>
            <a:off x="457200" y="1783357"/>
            <a:ext cx="8229600" cy="4525963"/>
          </a:xfrm>
        </p:spPr>
        <p:txBody>
          <a:bodyPr>
            <a:normAutofit/>
          </a:bodyPr>
          <a:lstStyle/>
          <a:p>
            <a:r>
              <a:rPr lang="es-EC" sz="2400" dirty="0" smtClean="0"/>
              <a:t>La </a:t>
            </a:r>
            <a:r>
              <a:rPr lang="es-EC" sz="2400" dirty="0"/>
              <a:t>práctica destinada al equipo en </a:t>
            </a:r>
            <a:r>
              <a:rPr lang="es-EC" sz="2400" dirty="0" smtClean="0"/>
              <a:t>cuestión, </a:t>
            </a:r>
            <a:r>
              <a:rPr lang="es-EC" sz="2400" dirty="0"/>
              <a:t>la toma de datos resulta imprecisa, ocasionando márgenes de error actualmente superiores al 20%. </a:t>
            </a:r>
            <a:endParaRPr lang="es-EC" sz="2400" dirty="0" smtClean="0"/>
          </a:p>
          <a:p>
            <a:pPr marL="0" indent="0">
              <a:buNone/>
            </a:pPr>
            <a:endParaRPr lang="es-EC" sz="2400" dirty="0" smtClean="0"/>
          </a:p>
          <a:p>
            <a:r>
              <a:rPr lang="es-EC" sz="2400" dirty="0" smtClean="0"/>
              <a:t>La </a:t>
            </a:r>
            <a:r>
              <a:rPr lang="es-EC" sz="2400" dirty="0"/>
              <a:t>implementación de un sistema de control, así como la adquisición de datos mediante sensores, permitirá mejorar el análisis y la comprensión de esta práctica.</a:t>
            </a:r>
          </a:p>
          <a:p>
            <a:endParaRPr lang="es-EC" sz="2400" dirty="0"/>
          </a:p>
        </p:txBody>
      </p:sp>
    </p:spTree>
    <p:extLst>
      <p:ext uri="{BB962C8B-B14F-4D97-AF65-F5344CB8AC3E}">
        <p14:creationId xmlns:p14="http://schemas.microsoft.com/office/powerpoint/2010/main" val="31021747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PANEL DE CONTROL</a:t>
            </a:r>
            <a:endParaRPr lang="es-EC" b="1" dirty="0"/>
          </a:p>
        </p:txBody>
      </p:sp>
      <p:graphicFrame>
        <p:nvGraphicFramePr>
          <p:cNvPr id="9" name="8 Marcador de contenido"/>
          <p:cNvGraphicFramePr>
            <a:graphicFrameLocks noGrp="1"/>
          </p:cNvGraphicFramePr>
          <p:nvPr>
            <p:ph idx="1"/>
            <p:extLst>
              <p:ext uri="{D42A27DB-BD31-4B8C-83A1-F6EECF244321}">
                <p14:modId xmlns:p14="http://schemas.microsoft.com/office/powerpoint/2010/main" val="301547404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18001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852936"/>
            <a:ext cx="8229600" cy="1143000"/>
          </a:xfrm>
        </p:spPr>
        <p:txBody>
          <a:bodyPr/>
          <a:lstStyle/>
          <a:p>
            <a:r>
              <a:rPr lang="es-EC" b="1" dirty="0" smtClean="0"/>
              <a:t>CONTROL - HMI</a:t>
            </a:r>
            <a:endParaRPr lang="es-EC" b="1" dirty="0"/>
          </a:p>
        </p:txBody>
      </p:sp>
    </p:spTree>
    <p:extLst>
      <p:ext uri="{BB962C8B-B14F-4D97-AF65-F5344CB8AC3E}">
        <p14:creationId xmlns:p14="http://schemas.microsoft.com/office/powerpoint/2010/main" val="18346454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b="1" dirty="0"/>
              <a:t>MODELAMIENTO PLANTA</a:t>
            </a:r>
          </a:p>
        </p:txBody>
      </p:sp>
      <p:sp>
        <p:nvSpPr>
          <p:cNvPr id="4" name="3 Rectángulo"/>
          <p:cNvSpPr/>
          <p:nvPr/>
        </p:nvSpPr>
        <p:spPr>
          <a:xfrm>
            <a:off x="287016" y="2355275"/>
            <a:ext cx="3168352" cy="1200329"/>
          </a:xfrm>
          <a:prstGeom prst="rect">
            <a:avLst/>
          </a:prstGeom>
        </p:spPr>
        <p:txBody>
          <a:bodyPr wrap="square">
            <a:spAutoFit/>
          </a:bodyPr>
          <a:lstStyle/>
          <a:p>
            <a:r>
              <a:rPr lang="es-EC" dirty="0" smtClean="0"/>
              <a:t>PWM </a:t>
            </a:r>
            <a:r>
              <a:rPr lang="es-EC" dirty="0"/>
              <a:t>de la válvula 150 = 58,6%</a:t>
            </a:r>
          </a:p>
          <a:p>
            <a:r>
              <a:rPr lang="es-EC" dirty="0"/>
              <a:t>Velocidad </a:t>
            </a:r>
            <a:r>
              <a:rPr lang="es-EC" dirty="0" smtClean="0"/>
              <a:t>del </a:t>
            </a:r>
            <a:r>
              <a:rPr lang="es-EC" dirty="0"/>
              <a:t>motor: 40%</a:t>
            </a:r>
          </a:p>
          <a:p>
            <a:r>
              <a:rPr lang="es-EC" dirty="0"/>
              <a:t>Tiempo de muestreo: 0.05s</a:t>
            </a:r>
          </a:p>
          <a:p>
            <a:r>
              <a:rPr lang="es-EC" dirty="0"/>
              <a:t>Número de datos: 2500 </a:t>
            </a:r>
          </a:p>
        </p:txBody>
      </p:sp>
      <p:pic>
        <p:nvPicPr>
          <p:cNvPr id="7" name="6 Marcador de contenido"/>
          <p:cNvPicPr>
            <a:picLocks noGrp="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3435896" y="1556792"/>
            <a:ext cx="5326721" cy="3364857"/>
          </a:xfrm>
          <a:prstGeom prst="rect">
            <a:avLst/>
          </a:prstGeom>
          <a:noFill/>
          <a:ln>
            <a:noFill/>
          </a:ln>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9587" y="5157192"/>
            <a:ext cx="5583237" cy="144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44383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HMI</a:t>
            </a:r>
            <a:endParaRPr lang="es-EC"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5401" y="1556792"/>
            <a:ext cx="8904953"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34099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852936"/>
            <a:ext cx="8229600" cy="1143000"/>
          </a:xfrm>
        </p:spPr>
        <p:txBody>
          <a:bodyPr/>
          <a:lstStyle/>
          <a:p>
            <a:r>
              <a:rPr lang="es-EC" b="1" dirty="0" smtClean="0"/>
              <a:t>PRUEBAS</a:t>
            </a:r>
            <a:endParaRPr lang="es-EC" b="1" dirty="0"/>
          </a:p>
        </p:txBody>
      </p:sp>
    </p:spTree>
    <p:extLst>
      <p:ext uri="{BB962C8B-B14F-4D97-AF65-F5344CB8AC3E}">
        <p14:creationId xmlns:p14="http://schemas.microsoft.com/office/powerpoint/2010/main" val="34039200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1143000"/>
          </a:xfrm>
        </p:spPr>
        <p:txBody>
          <a:bodyPr>
            <a:noAutofit/>
          </a:bodyPr>
          <a:lstStyle/>
          <a:p>
            <a:r>
              <a:rPr lang="es-EC" b="1" dirty="0"/>
              <a:t>ESFUERZOS Y DEFORMACIONES EN </a:t>
            </a:r>
            <a:r>
              <a:rPr lang="es-EC" b="1" dirty="0" smtClean="0"/>
              <a:t>EL MECANISMO TIPO TIJERA</a:t>
            </a:r>
            <a:endParaRPr lang="es-EC"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27484534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74949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1143000"/>
          </a:xfrm>
        </p:spPr>
        <p:txBody>
          <a:bodyPr>
            <a:noAutofit/>
          </a:bodyPr>
          <a:lstStyle/>
          <a:p>
            <a:r>
              <a:rPr lang="es-EC" b="1" dirty="0" smtClean="0"/>
              <a:t>ESFUERZOS Y DEFORMACIONES EN LA ESTRUCTURA PRINCIPAL</a:t>
            </a:r>
            <a:endParaRPr lang="es-EC"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38759427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25788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b="1" dirty="0" smtClean="0"/>
              <a:t>PRUEBAS APERTURA</a:t>
            </a:r>
            <a:endParaRPr lang="es-EC" b="1" dirty="0"/>
          </a:p>
        </p:txBody>
      </p:sp>
      <p:sp>
        <p:nvSpPr>
          <p:cNvPr id="9" name="8 Marcador de texto"/>
          <p:cNvSpPr>
            <a:spLocks noGrp="1"/>
          </p:cNvSpPr>
          <p:nvPr>
            <p:ph type="body" idx="1"/>
          </p:nvPr>
        </p:nvSpPr>
        <p:spPr/>
        <p:txBody>
          <a:bodyPr/>
          <a:lstStyle/>
          <a:p>
            <a:r>
              <a:rPr lang="es-EC" dirty="0"/>
              <a:t>PRESIÓN DE TRABAJO: </a:t>
            </a:r>
            <a:r>
              <a:rPr lang="es-EC" dirty="0" smtClean="0"/>
              <a:t>4 Bar</a:t>
            </a:r>
            <a:endParaRPr lang="es-EC" dirty="0"/>
          </a:p>
        </p:txBody>
      </p:sp>
      <p:pic>
        <p:nvPicPr>
          <p:cNvPr id="8" name="7 Marcador de contenido" descr="F:\Mecanismo abierto 2.jpg"/>
          <p:cNvPicPr>
            <a:picLocks noGrp="1"/>
          </p:cNvPicPr>
          <p:nvPr>
            <p:ph sz="quarter" idx="4"/>
          </p:nvPr>
        </p:nvPicPr>
        <p:blipFill rotWithShape="1">
          <a:blip r:embed="rId4" cstate="print">
            <a:extLst>
              <a:ext uri="{28A0092B-C50C-407E-A947-70E740481C1C}">
                <a14:useLocalDpi xmlns:a14="http://schemas.microsoft.com/office/drawing/2010/main" val="0"/>
              </a:ext>
            </a:extLst>
          </a:blip>
          <a:stretch/>
        </p:blipFill>
        <p:spPr bwMode="auto">
          <a:xfrm>
            <a:off x="5418206" y="2753289"/>
            <a:ext cx="3268594" cy="2259888"/>
          </a:xfrm>
          <a:prstGeom prst="rect">
            <a:avLst/>
          </a:prstGeom>
          <a:noFill/>
          <a:ln>
            <a:noFill/>
          </a:ln>
          <a:extLst>
            <a:ext uri="{53640926-AAD7-44D8-BBD7-CCE9431645EC}">
              <a14:shadowObscured xmlns:a14="http://schemas.microsoft.com/office/drawing/2010/main"/>
            </a:ext>
          </a:extLst>
        </p:spPr>
      </p:pic>
      <p:pic>
        <p:nvPicPr>
          <p:cNvPr id="5" name="APERTURA.wmv">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457199" y="2276872"/>
            <a:ext cx="4808599" cy="3606922"/>
          </a:xfrm>
        </p:spPr>
      </p:pic>
    </p:spTree>
    <p:extLst>
      <p:ext uri="{BB962C8B-B14F-4D97-AF65-F5344CB8AC3E}">
        <p14:creationId xmlns:p14="http://schemas.microsoft.com/office/powerpoint/2010/main" val="1966765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n-US" b="1" dirty="0" smtClean="0"/>
              <a:t>PRUEBAS DE NIVEL DE CONTROL</a:t>
            </a:r>
            <a:endParaRPr lang="es-EC" b="1" dirty="0"/>
          </a:p>
        </p:txBody>
      </p:sp>
      <p:pic>
        <p:nvPicPr>
          <p:cNvPr id="5" name="ControlNivel.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89300" y="1600200"/>
            <a:ext cx="2565400" cy="4525963"/>
          </a:xfrm>
        </p:spPr>
      </p:pic>
    </p:spTree>
    <p:extLst>
      <p:ext uri="{BB962C8B-B14F-4D97-AF65-F5344CB8AC3E}">
        <p14:creationId xmlns:p14="http://schemas.microsoft.com/office/powerpoint/2010/main" val="14621168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RESULTADOS DE LA PRÁCTICA</a:t>
            </a:r>
            <a:endParaRPr lang="es-EC"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544411910"/>
              </p:ext>
            </p:extLst>
          </p:nvPr>
        </p:nvGraphicFramePr>
        <p:xfrm>
          <a:off x="2051720" y="1700808"/>
          <a:ext cx="5340786" cy="4025770"/>
        </p:xfrm>
        <a:graphic>
          <a:graphicData uri="http://schemas.openxmlformats.org/drawingml/2006/table">
            <a:tbl>
              <a:tblPr firstRow="1" firstCol="1" bandRow="1">
                <a:tableStyleId>{F5AB1C69-6EDB-4FF4-983F-18BD219EF322}</a:tableStyleId>
              </a:tblPr>
              <a:tblGrid>
                <a:gridCol w="1313429"/>
                <a:gridCol w="1298763"/>
                <a:gridCol w="1429831"/>
                <a:gridCol w="1298763"/>
              </a:tblGrid>
              <a:tr h="402577">
                <a:tc>
                  <a:txBody>
                    <a:bodyPr/>
                    <a:lstStyle/>
                    <a:p>
                      <a:pPr indent="0" algn="ctr">
                        <a:lnSpc>
                          <a:spcPct val="100000"/>
                        </a:lnSpc>
                        <a:spcAft>
                          <a:spcPts val="0"/>
                        </a:spcAft>
                      </a:pPr>
                      <a:r>
                        <a:rPr lang="es-EC" sz="2200" dirty="0">
                          <a:effectLst/>
                        </a:rPr>
                        <a:t>Reóstato</a:t>
                      </a:r>
                      <a:endParaRPr lang="es-EC" sz="2000" dirty="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a:effectLst/>
                        </a:rPr>
                        <a:t>Coriolis</a:t>
                      </a:r>
                      <a:endParaRPr lang="es-EC" sz="200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a:effectLst/>
                        </a:rPr>
                        <a:t>Coriolis</a:t>
                      </a:r>
                      <a:endParaRPr lang="es-EC" sz="200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a:effectLst/>
                        </a:rPr>
                        <a:t>ERROR</a:t>
                      </a:r>
                      <a:endParaRPr lang="es-EC" sz="2000">
                        <a:effectLst/>
                        <a:latin typeface="Calibri"/>
                        <a:ea typeface="Calibri"/>
                        <a:cs typeface="Times New Roman"/>
                      </a:endParaRPr>
                    </a:p>
                  </a:txBody>
                  <a:tcPr marL="85212" marR="85212" marT="0" marB="0" anchor="ctr"/>
                </a:tc>
              </a:tr>
              <a:tr h="402577">
                <a:tc>
                  <a:txBody>
                    <a:bodyPr/>
                    <a:lstStyle/>
                    <a:p>
                      <a:pPr indent="0" algn="ctr">
                        <a:lnSpc>
                          <a:spcPct val="100000"/>
                        </a:lnSpc>
                        <a:spcAft>
                          <a:spcPts val="0"/>
                        </a:spcAft>
                      </a:pPr>
                      <a:r>
                        <a:rPr lang="es-EC" sz="2200" dirty="0">
                          <a:effectLst/>
                        </a:rPr>
                        <a:t>%</a:t>
                      </a:r>
                      <a:endParaRPr lang="es-EC" sz="2000" dirty="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a:effectLst/>
                        </a:rPr>
                        <a:t>2*V*w</a:t>
                      </a:r>
                      <a:endParaRPr lang="es-EC" sz="200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a:effectLst/>
                        </a:rPr>
                        <a:t>T/p*a*l2</a:t>
                      </a:r>
                      <a:endParaRPr lang="es-EC" sz="200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b="1" u="sng">
                          <a:ln>
                            <a:noFill/>
                          </a:ln>
                          <a:effectLst/>
                        </a:rPr>
                        <a:t>%</a:t>
                      </a:r>
                      <a:endParaRPr lang="es-EC" sz="2000" b="1">
                        <a:effectLst/>
                        <a:latin typeface="Calibri"/>
                        <a:ea typeface="Calibri"/>
                        <a:cs typeface="Times New Roman"/>
                      </a:endParaRPr>
                    </a:p>
                  </a:txBody>
                  <a:tcPr marL="85212" marR="85212" marT="0" marB="0" anchor="ctr"/>
                </a:tc>
              </a:tr>
              <a:tr h="402577">
                <a:tc>
                  <a:txBody>
                    <a:bodyPr/>
                    <a:lstStyle/>
                    <a:p>
                      <a:pPr indent="0" algn="ctr">
                        <a:lnSpc>
                          <a:spcPct val="100000"/>
                        </a:lnSpc>
                        <a:spcAft>
                          <a:spcPts val="0"/>
                        </a:spcAft>
                      </a:pPr>
                      <a:r>
                        <a:rPr lang="es-EC" sz="2200" dirty="0">
                          <a:effectLst/>
                        </a:rPr>
                        <a:t>25,0%</a:t>
                      </a:r>
                      <a:endParaRPr lang="es-EC" sz="2000" dirty="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a:effectLst/>
                        </a:rPr>
                        <a:t>42,04</a:t>
                      </a:r>
                      <a:endParaRPr lang="es-EC" sz="200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a:effectLst/>
                        </a:rPr>
                        <a:t>41,89</a:t>
                      </a:r>
                      <a:endParaRPr lang="es-EC" sz="200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b="1" u="sng">
                          <a:ln>
                            <a:noFill/>
                          </a:ln>
                          <a:effectLst/>
                        </a:rPr>
                        <a:t>0,37</a:t>
                      </a:r>
                      <a:endParaRPr lang="es-EC" sz="2000" b="1">
                        <a:effectLst/>
                        <a:latin typeface="Calibri"/>
                        <a:ea typeface="Calibri"/>
                        <a:cs typeface="Times New Roman"/>
                      </a:endParaRPr>
                    </a:p>
                  </a:txBody>
                  <a:tcPr marL="85212" marR="85212" marT="0" marB="0" anchor="ctr"/>
                </a:tc>
              </a:tr>
              <a:tr h="402577">
                <a:tc>
                  <a:txBody>
                    <a:bodyPr/>
                    <a:lstStyle/>
                    <a:p>
                      <a:pPr indent="0" algn="ctr">
                        <a:lnSpc>
                          <a:spcPct val="100000"/>
                        </a:lnSpc>
                        <a:spcAft>
                          <a:spcPts val="0"/>
                        </a:spcAft>
                      </a:pPr>
                      <a:r>
                        <a:rPr lang="es-EC" sz="2200" dirty="0">
                          <a:effectLst/>
                        </a:rPr>
                        <a:t>27,5%</a:t>
                      </a:r>
                      <a:endParaRPr lang="es-EC" sz="2000" dirty="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a:effectLst/>
                        </a:rPr>
                        <a:t>47,72</a:t>
                      </a:r>
                      <a:endParaRPr lang="es-EC" sz="200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a:effectLst/>
                        </a:rPr>
                        <a:t>45,85</a:t>
                      </a:r>
                      <a:endParaRPr lang="es-EC" sz="200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b="1" u="sng">
                          <a:ln>
                            <a:noFill/>
                          </a:ln>
                          <a:effectLst/>
                        </a:rPr>
                        <a:t>3,93</a:t>
                      </a:r>
                      <a:endParaRPr lang="es-EC" sz="2000" b="1">
                        <a:effectLst/>
                        <a:latin typeface="Calibri"/>
                        <a:ea typeface="Calibri"/>
                        <a:cs typeface="Times New Roman"/>
                      </a:endParaRPr>
                    </a:p>
                  </a:txBody>
                  <a:tcPr marL="85212" marR="85212" marT="0" marB="0" anchor="ctr"/>
                </a:tc>
              </a:tr>
              <a:tr h="402577">
                <a:tc>
                  <a:txBody>
                    <a:bodyPr/>
                    <a:lstStyle/>
                    <a:p>
                      <a:pPr indent="0" algn="ctr">
                        <a:lnSpc>
                          <a:spcPct val="100000"/>
                        </a:lnSpc>
                        <a:spcAft>
                          <a:spcPts val="0"/>
                        </a:spcAft>
                      </a:pPr>
                      <a:r>
                        <a:rPr lang="es-EC" sz="2200" dirty="0">
                          <a:effectLst/>
                        </a:rPr>
                        <a:t>30,0%</a:t>
                      </a:r>
                      <a:endParaRPr lang="es-EC" sz="2000" dirty="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a:effectLst/>
                        </a:rPr>
                        <a:t>56,65</a:t>
                      </a:r>
                      <a:endParaRPr lang="es-EC" sz="200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a:effectLst/>
                        </a:rPr>
                        <a:t>52,93</a:t>
                      </a:r>
                      <a:endParaRPr lang="es-EC" sz="200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b="1" u="sng">
                          <a:ln>
                            <a:noFill/>
                          </a:ln>
                          <a:effectLst/>
                        </a:rPr>
                        <a:t>6,57</a:t>
                      </a:r>
                      <a:endParaRPr lang="es-EC" sz="2000" b="1">
                        <a:effectLst/>
                        <a:latin typeface="Calibri"/>
                        <a:ea typeface="Calibri"/>
                        <a:cs typeface="Times New Roman"/>
                      </a:endParaRPr>
                    </a:p>
                  </a:txBody>
                  <a:tcPr marL="85212" marR="85212" marT="0" marB="0" anchor="ctr"/>
                </a:tc>
              </a:tr>
              <a:tr h="402577">
                <a:tc>
                  <a:txBody>
                    <a:bodyPr/>
                    <a:lstStyle/>
                    <a:p>
                      <a:pPr indent="0" algn="ctr">
                        <a:lnSpc>
                          <a:spcPct val="100000"/>
                        </a:lnSpc>
                        <a:spcAft>
                          <a:spcPts val="0"/>
                        </a:spcAft>
                      </a:pPr>
                      <a:r>
                        <a:rPr lang="es-EC" sz="2200" dirty="0">
                          <a:effectLst/>
                        </a:rPr>
                        <a:t>32,5%</a:t>
                      </a:r>
                      <a:endParaRPr lang="es-EC" sz="2000" dirty="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a:effectLst/>
                        </a:rPr>
                        <a:t>59,62</a:t>
                      </a:r>
                      <a:endParaRPr lang="es-EC" sz="200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a:effectLst/>
                        </a:rPr>
                        <a:t>55,95</a:t>
                      </a:r>
                      <a:endParaRPr lang="es-EC" sz="200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b="1" u="sng">
                          <a:ln>
                            <a:noFill/>
                          </a:ln>
                          <a:effectLst/>
                        </a:rPr>
                        <a:t>6,17</a:t>
                      </a:r>
                      <a:endParaRPr lang="es-EC" sz="2000" b="1">
                        <a:effectLst/>
                        <a:latin typeface="Calibri"/>
                        <a:ea typeface="Calibri"/>
                        <a:cs typeface="Times New Roman"/>
                      </a:endParaRPr>
                    </a:p>
                  </a:txBody>
                  <a:tcPr marL="85212" marR="85212" marT="0" marB="0" anchor="ctr"/>
                </a:tc>
              </a:tr>
              <a:tr h="402577">
                <a:tc>
                  <a:txBody>
                    <a:bodyPr/>
                    <a:lstStyle/>
                    <a:p>
                      <a:pPr indent="0" algn="ctr">
                        <a:lnSpc>
                          <a:spcPct val="100000"/>
                        </a:lnSpc>
                        <a:spcAft>
                          <a:spcPts val="0"/>
                        </a:spcAft>
                      </a:pPr>
                      <a:r>
                        <a:rPr lang="es-EC" sz="2200" dirty="0">
                          <a:effectLst/>
                        </a:rPr>
                        <a:t>35,0%</a:t>
                      </a:r>
                      <a:endParaRPr lang="es-EC" sz="2000" dirty="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a:effectLst/>
                        </a:rPr>
                        <a:t>63,48</a:t>
                      </a:r>
                      <a:endParaRPr lang="es-EC" sz="200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a:effectLst/>
                        </a:rPr>
                        <a:t>60,01</a:t>
                      </a:r>
                      <a:endParaRPr lang="es-EC" sz="200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b="1" u="sng">
                          <a:ln>
                            <a:noFill/>
                          </a:ln>
                          <a:effectLst/>
                        </a:rPr>
                        <a:t>5,47</a:t>
                      </a:r>
                      <a:endParaRPr lang="es-EC" sz="2000" b="1">
                        <a:effectLst/>
                        <a:latin typeface="Calibri"/>
                        <a:ea typeface="Calibri"/>
                        <a:cs typeface="Times New Roman"/>
                      </a:endParaRPr>
                    </a:p>
                  </a:txBody>
                  <a:tcPr marL="85212" marR="85212" marT="0" marB="0" anchor="ctr"/>
                </a:tc>
              </a:tr>
              <a:tr h="402577">
                <a:tc>
                  <a:txBody>
                    <a:bodyPr/>
                    <a:lstStyle/>
                    <a:p>
                      <a:pPr indent="0" algn="ctr">
                        <a:lnSpc>
                          <a:spcPct val="100000"/>
                        </a:lnSpc>
                        <a:spcAft>
                          <a:spcPts val="0"/>
                        </a:spcAft>
                      </a:pPr>
                      <a:r>
                        <a:rPr lang="es-EC" sz="2200" dirty="0">
                          <a:effectLst/>
                        </a:rPr>
                        <a:t>37,5%</a:t>
                      </a:r>
                      <a:endParaRPr lang="es-EC" sz="2000" dirty="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a:effectLst/>
                        </a:rPr>
                        <a:t>67,54</a:t>
                      </a:r>
                      <a:endParaRPr lang="es-EC" sz="200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a:effectLst/>
                        </a:rPr>
                        <a:t>61,86</a:t>
                      </a:r>
                      <a:endParaRPr lang="es-EC" sz="200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b="1" u="sng">
                          <a:ln>
                            <a:noFill/>
                          </a:ln>
                          <a:effectLst/>
                        </a:rPr>
                        <a:t>8,41</a:t>
                      </a:r>
                      <a:endParaRPr lang="es-EC" sz="2000" b="1">
                        <a:effectLst/>
                        <a:latin typeface="Calibri"/>
                        <a:ea typeface="Calibri"/>
                        <a:cs typeface="Times New Roman"/>
                      </a:endParaRPr>
                    </a:p>
                  </a:txBody>
                  <a:tcPr marL="85212" marR="85212" marT="0" marB="0" anchor="ctr"/>
                </a:tc>
              </a:tr>
              <a:tr h="402577">
                <a:tc>
                  <a:txBody>
                    <a:bodyPr/>
                    <a:lstStyle/>
                    <a:p>
                      <a:pPr indent="0" algn="ctr">
                        <a:lnSpc>
                          <a:spcPct val="100000"/>
                        </a:lnSpc>
                        <a:spcAft>
                          <a:spcPts val="0"/>
                        </a:spcAft>
                      </a:pPr>
                      <a:r>
                        <a:rPr lang="es-EC" sz="2200" dirty="0">
                          <a:effectLst/>
                        </a:rPr>
                        <a:t>40,0%</a:t>
                      </a:r>
                      <a:endParaRPr lang="es-EC" sz="2000" dirty="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a:effectLst/>
                        </a:rPr>
                        <a:t>69,43</a:t>
                      </a:r>
                      <a:endParaRPr lang="es-EC" sz="200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a:effectLst/>
                        </a:rPr>
                        <a:t>62,57</a:t>
                      </a:r>
                      <a:endParaRPr lang="es-EC" sz="200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b="1" u="sng">
                          <a:ln>
                            <a:noFill/>
                          </a:ln>
                          <a:effectLst/>
                        </a:rPr>
                        <a:t>9,88</a:t>
                      </a:r>
                      <a:endParaRPr lang="es-EC" sz="2000" b="1">
                        <a:effectLst/>
                        <a:latin typeface="Calibri"/>
                        <a:ea typeface="Calibri"/>
                        <a:cs typeface="Times New Roman"/>
                      </a:endParaRPr>
                    </a:p>
                  </a:txBody>
                  <a:tcPr marL="85212" marR="85212" marT="0" marB="0" anchor="ctr"/>
                </a:tc>
              </a:tr>
              <a:tr h="402577">
                <a:tc>
                  <a:txBody>
                    <a:bodyPr/>
                    <a:lstStyle/>
                    <a:p>
                      <a:pPr indent="0" algn="ctr">
                        <a:lnSpc>
                          <a:spcPct val="100000"/>
                        </a:lnSpc>
                        <a:spcAft>
                          <a:spcPts val="0"/>
                        </a:spcAft>
                      </a:pPr>
                      <a:r>
                        <a:rPr lang="es-EC" sz="2200" dirty="0">
                          <a:effectLst/>
                        </a:rPr>
                        <a:t>42,5%</a:t>
                      </a:r>
                      <a:endParaRPr lang="es-EC" sz="2000" dirty="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a:effectLst/>
                        </a:rPr>
                        <a:t>75,04</a:t>
                      </a:r>
                      <a:endParaRPr lang="es-EC" sz="200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a:effectLst/>
                        </a:rPr>
                        <a:t>67,54</a:t>
                      </a:r>
                      <a:endParaRPr lang="es-EC" sz="2000">
                        <a:effectLst/>
                        <a:latin typeface="Calibri"/>
                        <a:ea typeface="Calibri"/>
                        <a:cs typeface="Times New Roman"/>
                      </a:endParaRPr>
                    </a:p>
                  </a:txBody>
                  <a:tcPr marL="85212" marR="85212" marT="0" marB="0" anchor="ctr"/>
                </a:tc>
                <a:tc>
                  <a:txBody>
                    <a:bodyPr/>
                    <a:lstStyle/>
                    <a:p>
                      <a:pPr indent="0" algn="ctr">
                        <a:lnSpc>
                          <a:spcPct val="100000"/>
                        </a:lnSpc>
                        <a:spcAft>
                          <a:spcPts val="0"/>
                        </a:spcAft>
                      </a:pPr>
                      <a:r>
                        <a:rPr lang="es-EC" sz="2200" b="1" u="sng" dirty="0">
                          <a:ln>
                            <a:noFill/>
                          </a:ln>
                          <a:effectLst/>
                        </a:rPr>
                        <a:t>9,99</a:t>
                      </a:r>
                      <a:endParaRPr lang="es-EC" sz="2000" b="1" dirty="0">
                        <a:effectLst/>
                        <a:latin typeface="Calibri"/>
                        <a:ea typeface="Calibri"/>
                        <a:cs typeface="Times New Roman"/>
                      </a:endParaRPr>
                    </a:p>
                  </a:txBody>
                  <a:tcPr marL="85212" marR="85212" marT="0" marB="0" anchor="ctr"/>
                </a:tc>
              </a:tr>
            </a:tbl>
          </a:graphicData>
        </a:graphic>
      </p:graphicFrame>
    </p:spTree>
    <p:extLst>
      <p:ext uri="{BB962C8B-B14F-4D97-AF65-F5344CB8AC3E}">
        <p14:creationId xmlns:p14="http://schemas.microsoft.com/office/powerpoint/2010/main" val="16494514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b="1" dirty="0" smtClean="0"/>
              <a:t>ALCANCE</a:t>
            </a:r>
            <a:endParaRPr lang="es-EC" b="1" dirty="0"/>
          </a:p>
        </p:txBody>
      </p:sp>
      <p:sp>
        <p:nvSpPr>
          <p:cNvPr id="3" name="2 Marcador de contenido"/>
          <p:cNvSpPr>
            <a:spLocks noGrp="1"/>
          </p:cNvSpPr>
          <p:nvPr>
            <p:ph idx="1"/>
          </p:nvPr>
        </p:nvSpPr>
        <p:spPr/>
        <p:txBody>
          <a:bodyPr>
            <a:normAutofit/>
          </a:bodyPr>
          <a:lstStyle/>
          <a:p>
            <a:pPr lvl="0"/>
            <a:r>
              <a:rPr lang="es-EC" sz="2400" dirty="0"/>
              <a:t>Implementar un mecanismo para levantar la </a:t>
            </a:r>
            <a:r>
              <a:rPr lang="es-EC" sz="2400" dirty="0" smtClean="0"/>
              <a:t>tapa.</a:t>
            </a:r>
          </a:p>
          <a:p>
            <a:pPr lvl="0"/>
            <a:endParaRPr lang="es-EC" sz="2400" dirty="0" smtClean="0"/>
          </a:p>
          <a:p>
            <a:pPr lvl="0"/>
            <a:r>
              <a:rPr lang="es-EC" sz="2400" dirty="0" smtClean="0"/>
              <a:t>Implementar </a:t>
            </a:r>
            <a:r>
              <a:rPr lang="es-EC" sz="2400" dirty="0"/>
              <a:t>un sistema de control de </a:t>
            </a:r>
            <a:r>
              <a:rPr lang="es-EC" sz="2400" dirty="0" smtClean="0"/>
              <a:t>flujo. </a:t>
            </a:r>
          </a:p>
          <a:p>
            <a:pPr lvl="0"/>
            <a:endParaRPr lang="es-EC" sz="2400" dirty="0" smtClean="0"/>
          </a:p>
          <a:p>
            <a:pPr lvl="0"/>
            <a:r>
              <a:rPr lang="es-EC" sz="2400" dirty="0" smtClean="0"/>
              <a:t>Implementar </a:t>
            </a:r>
            <a:r>
              <a:rPr lang="es-EC" sz="2400" dirty="0"/>
              <a:t>un sistema para el conteo de revoluciones. </a:t>
            </a:r>
            <a:endParaRPr lang="es-EC" sz="2400" dirty="0" smtClean="0"/>
          </a:p>
          <a:p>
            <a:pPr lvl="0"/>
            <a:endParaRPr lang="es-EC" sz="2400" dirty="0" smtClean="0"/>
          </a:p>
          <a:p>
            <a:pPr lvl="0"/>
            <a:r>
              <a:rPr lang="es-EC" sz="2400" dirty="0" smtClean="0"/>
              <a:t>Implementar un palpador que permite medir la deflexión</a:t>
            </a:r>
            <a:r>
              <a:rPr lang="en-US" sz="2400" dirty="0" smtClean="0"/>
              <a:t>.</a:t>
            </a:r>
            <a:endParaRPr lang="es-EC" sz="2400" dirty="0"/>
          </a:p>
          <a:p>
            <a:pPr lvl="0"/>
            <a:endParaRPr lang="es-EC" sz="2400" dirty="0" smtClean="0"/>
          </a:p>
          <a:p>
            <a:pPr lvl="0"/>
            <a:r>
              <a:rPr lang="es-EC" sz="2400" dirty="0" smtClean="0"/>
              <a:t>Desarrollar </a:t>
            </a:r>
            <a:r>
              <a:rPr lang="es-EC" sz="2400" dirty="0"/>
              <a:t>una interface de visualización HMI. </a:t>
            </a:r>
          </a:p>
        </p:txBody>
      </p:sp>
    </p:spTree>
    <p:extLst>
      <p:ext uri="{BB962C8B-B14F-4D97-AF65-F5344CB8AC3E}">
        <p14:creationId xmlns:p14="http://schemas.microsoft.com/office/powerpoint/2010/main" val="30340095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b="1" dirty="0" smtClean="0"/>
              <a:t>ANÁLISIS FINANCIERO</a:t>
            </a:r>
            <a:endParaRPr lang="es-EC" b="1" dirty="0"/>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2047107102"/>
              </p:ext>
            </p:extLst>
          </p:nvPr>
        </p:nvGraphicFramePr>
        <p:xfrm>
          <a:off x="395536" y="1484784"/>
          <a:ext cx="8229600" cy="4608512"/>
        </p:xfrm>
        <a:graphic>
          <a:graphicData uri="http://schemas.openxmlformats.org/drawingml/2006/table">
            <a:tbl>
              <a:tblPr firstRow="1" firstCol="1" bandRow="1">
                <a:tableStyleId>{1FECB4D8-DB02-4DC6-A0A2-4F2EBAE1DC90}</a:tableStyleId>
              </a:tblPr>
              <a:tblGrid>
                <a:gridCol w="6120680"/>
                <a:gridCol w="2108920"/>
              </a:tblGrid>
              <a:tr h="288032">
                <a:tc>
                  <a:txBody>
                    <a:bodyPr/>
                    <a:lstStyle/>
                    <a:p>
                      <a:pPr indent="252095" algn="l">
                        <a:lnSpc>
                          <a:spcPct val="100000"/>
                        </a:lnSpc>
                        <a:spcAft>
                          <a:spcPts val="0"/>
                        </a:spcAft>
                      </a:pPr>
                      <a:r>
                        <a:rPr lang="es-MX" sz="1600" dirty="0" smtClean="0">
                          <a:effectLst/>
                        </a:rPr>
                        <a:t>DETALLE COSTOS</a:t>
                      </a:r>
                      <a:r>
                        <a:rPr lang="es-MX" sz="1600" baseline="0" dirty="0" smtClean="0">
                          <a:effectLst/>
                        </a:rPr>
                        <a:t> DIRECTOS.</a:t>
                      </a:r>
                      <a:endParaRPr lang="es-EC" sz="1600" dirty="0">
                        <a:effectLst/>
                        <a:latin typeface="Arial" pitchFamily="34" charset="0"/>
                        <a:ea typeface="Calibri"/>
                        <a:cs typeface="Arial" pitchFamily="34" charset="0"/>
                      </a:endParaRPr>
                    </a:p>
                  </a:txBody>
                  <a:tcPr marL="68580" marR="68580" marT="0" marB="0" anchor="ctr"/>
                </a:tc>
                <a:tc>
                  <a:txBody>
                    <a:bodyPr/>
                    <a:lstStyle/>
                    <a:p>
                      <a:pPr indent="-5715" algn="ctr">
                        <a:lnSpc>
                          <a:spcPct val="100000"/>
                        </a:lnSpc>
                        <a:spcAft>
                          <a:spcPts val="0"/>
                        </a:spcAft>
                      </a:pPr>
                      <a:r>
                        <a:rPr lang="es-MX" sz="1600" dirty="0">
                          <a:effectLst/>
                        </a:rPr>
                        <a:t>TOTAL (USD)</a:t>
                      </a:r>
                      <a:endParaRPr lang="es-EC" sz="1600" dirty="0">
                        <a:effectLst/>
                        <a:latin typeface="Arial" pitchFamily="34" charset="0"/>
                        <a:ea typeface="Calibri"/>
                        <a:cs typeface="Arial" pitchFamily="34" charset="0"/>
                      </a:endParaRPr>
                    </a:p>
                  </a:txBody>
                  <a:tcPr marL="68580" marR="68580" marT="0" marB="0" anchor="ctr"/>
                </a:tc>
              </a:tr>
              <a:tr h="288032">
                <a:tc>
                  <a:txBody>
                    <a:bodyPr/>
                    <a:lstStyle/>
                    <a:p>
                      <a:pPr indent="252095" algn="l">
                        <a:lnSpc>
                          <a:spcPct val="100000"/>
                        </a:lnSpc>
                        <a:spcAft>
                          <a:spcPts val="0"/>
                        </a:spcAft>
                      </a:pPr>
                      <a:r>
                        <a:rPr lang="es-MX" sz="1600">
                          <a:effectLst/>
                        </a:rPr>
                        <a:t>Ingeniería básica y de detalle</a:t>
                      </a:r>
                      <a:endParaRPr lang="es-EC" sz="1600">
                        <a:effectLst/>
                        <a:latin typeface="Arial" pitchFamily="34" charset="0"/>
                        <a:ea typeface="Calibri"/>
                        <a:cs typeface="Arial" pitchFamily="34" charset="0"/>
                      </a:endParaRPr>
                    </a:p>
                  </a:txBody>
                  <a:tcPr marL="68580" marR="68580" marT="0" marB="0" anchor="ctr"/>
                </a:tc>
                <a:tc>
                  <a:txBody>
                    <a:bodyPr/>
                    <a:lstStyle/>
                    <a:p>
                      <a:pPr indent="-5715" algn="ctr">
                        <a:lnSpc>
                          <a:spcPct val="100000"/>
                        </a:lnSpc>
                        <a:spcAft>
                          <a:spcPts val="0"/>
                        </a:spcAft>
                      </a:pPr>
                      <a:r>
                        <a:rPr lang="es-MX" sz="1600">
                          <a:effectLst/>
                        </a:rPr>
                        <a:t>$  250,00</a:t>
                      </a:r>
                      <a:endParaRPr lang="es-EC" sz="1600">
                        <a:effectLst/>
                        <a:latin typeface="Arial" pitchFamily="34" charset="0"/>
                        <a:ea typeface="Calibri"/>
                        <a:cs typeface="Arial" pitchFamily="34" charset="0"/>
                      </a:endParaRPr>
                    </a:p>
                  </a:txBody>
                  <a:tcPr marL="68580" marR="68580" marT="0" marB="0" anchor="ctr"/>
                </a:tc>
              </a:tr>
              <a:tr h="288032">
                <a:tc>
                  <a:txBody>
                    <a:bodyPr/>
                    <a:lstStyle/>
                    <a:p>
                      <a:pPr indent="252095" algn="l">
                        <a:lnSpc>
                          <a:spcPct val="100000"/>
                        </a:lnSpc>
                        <a:spcAft>
                          <a:spcPts val="0"/>
                        </a:spcAft>
                      </a:pPr>
                      <a:r>
                        <a:rPr lang="es-MX" sz="1600">
                          <a:effectLst/>
                        </a:rPr>
                        <a:t>Mano de obra directa</a:t>
                      </a:r>
                      <a:endParaRPr lang="es-EC" sz="1600">
                        <a:effectLst/>
                        <a:latin typeface="Arial" pitchFamily="34" charset="0"/>
                        <a:ea typeface="Calibri"/>
                        <a:cs typeface="Arial" pitchFamily="34" charset="0"/>
                      </a:endParaRPr>
                    </a:p>
                  </a:txBody>
                  <a:tcPr marL="68580" marR="68580" marT="0" marB="0" anchor="ctr"/>
                </a:tc>
                <a:tc>
                  <a:txBody>
                    <a:bodyPr/>
                    <a:lstStyle/>
                    <a:p>
                      <a:pPr indent="-5715" algn="ctr">
                        <a:lnSpc>
                          <a:spcPct val="100000"/>
                        </a:lnSpc>
                        <a:spcAft>
                          <a:spcPts val="0"/>
                        </a:spcAft>
                      </a:pPr>
                      <a:r>
                        <a:rPr lang="es-MX" sz="1600">
                          <a:effectLst/>
                        </a:rPr>
                        <a:t>$  405,50</a:t>
                      </a:r>
                      <a:endParaRPr lang="es-EC" sz="1600">
                        <a:effectLst/>
                        <a:latin typeface="Arial" pitchFamily="34" charset="0"/>
                        <a:ea typeface="Calibri"/>
                        <a:cs typeface="Arial" pitchFamily="34" charset="0"/>
                      </a:endParaRPr>
                    </a:p>
                  </a:txBody>
                  <a:tcPr marL="68580" marR="68580" marT="0" marB="0" anchor="ctr"/>
                </a:tc>
              </a:tr>
              <a:tr h="288032">
                <a:tc>
                  <a:txBody>
                    <a:bodyPr/>
                    <a:lstStyle/>
                    <a:p>
                      <a:pPr indent="252095" algn="l">
                        <a:lnSpc>
                          <a:spcPct val="100000"/>
                        </a:lnSpc>
                        <a:spcAft>
                          <a:spcPts val="0"/>
                        </a:spcAft>
                      </a:pPr>
                      <a:r>
                        <a:rPr lang="es-MX" sz="1600">
                          <a:effectLst/>
                        </a:rPr>
                        <a:t>Materiales para el sistema mecánico.</a:t>
                      </a:r>
                      <a:endParaRPr lang="es-EC" sz="1600">
                        <a:effectLst/>
                        <a:latin typeface="Arial" pitchFamily="34" charset="0"/>
                        <a:ea typeface="Calibri"/>
                        <a:cs typeface="Arial" pitchFamily="34" charset="0"/>
                      </a:endParaRPr>
                    </a:p>
                  </a:txBody>
                  <a:tcPr marL="68580" marR="68580" marT="0" marB="0" anchor="ctr"/>
                </a:tc>
                <a:tc>
                  <a:txBody>
                    <a:bodyPr/>
                    <a:lstStyle/>
                    <a:p>
                      <a:pPr indent="-5715" algn="ctr">
                        <a:lnSpc>
                          <a:spcPct val="100000"/>
                        </a:lnSpc>
                        <a:spcAft>
                          <a:spcPts val="0"/>
                        </a:spcAft>
                      </a:pPr>
                      <a:r>
                        <a:rPr lang="es-MX" sz="1600">
                          <a:effectLst/>
                        </a:rPr>
                        <a:t>$  217,62</a:t>
                      </a:r>
                      <a:endParaRPr lang="es-EC" sz="1600">
                        <a:effectLst/>
                        <a:latin typeface="Arial" pitchFamily="34" charset="0"/>
                        <a:ea typeface="Calibri"/>
                        <a:cs typeface="Arial" pitchFamily="34" charset="0"/>
                      </a:endParaRPr>
                    </a:p>
                  </a:txBody>
                  <a:tcPr marL="68580" marR="68580" marT="0" marB="0" anchor="ctr"/>
                </a:tc>
              </a:tr>
              <a:tr h="288032">
                <a:tc>
                  <a:txBody>
                    <a:bodyPr/>
                    <a:lstStyle/>
                    <a:p>
                      <a:pPr indent="252095" algn="l">
                        <a:lnSpc>
                          <a:spcPct val="100000"/>
                        </a:lnSpc>
                        <a:spcAft>
                          <a:spcPts val="0"/>
                        </a:spcAft>
                      </a:pPr>
                      <a:r>
                        <a:rPr lang="es-MX" sz="1600">
                          <a:effectLst/>
                        </a:rPr>
                        <a:t>Materiales para el sistema neumático.</a:t>
                      </a:r>
                      <a:endParaRPr lang="es-EC" sz="1600">
                        <a:effectLst/>
                        <a:latin typeface="Arial" pitchFamily="34" charset="0"/>
                        <a:ea typeface="Calibri"/>
                        <a:cs typeface="Arial" pitchFamily="34" charset="0"/>
                      </a:endParaRPr>
                    </a:p>
                  </a:txBody>
                  <a:tcPr marL="68580" marR="68580" marT="0" marB="0" anchor="ctr"/>
                </a:tc>
                <a:tc>
                  <a:txBody>
                    <a:bodyPr/>
                    <a:lstStyle/>
                    <a:p>
                      <a:pPr indent="-5715" algn="ctr">
                        <a:lnSpc>
                          <a:spcPct val="100000"/>
                        </a:lnSpc>
                        <a:spcAft>
                          <a:spcPts val="0"/>
                        </a:spcAft>
                      </a:pPr>
                      <a:r>
                        <a:rPr lang="es-MX" sz="1600">
                          <a:effectLst/>
                        </a:rPr>
                        <a:t>$  362,88</a:t>
                      </a:r>
                      <a:endParaRPr lang="es-EC" sz="1600">
                        <a:effectLst/>
                        <a:latin typeface="Arial" pitchFamily="34" charset="0"/>
                        <a:ea typeface="Calibri"/>
                        <a:cs typeface="Arial" pitchFamily="34" charset="0"/>
                      </a:endParaRPr>
                    </a:p>
                  </a:txBody>
                  <a:tcPr marL="68580" marR="68580" marT="0" marB="0" anchor="ctr"/>
                </a:tc>
              </a:tr>
              <a:tr h="288032">
                <a:tc>
                  <a:txBody>
                    <a:bodyPr/>
                    <a:lstStyle/>
                    <a:p>
                      <a:pPr indent="252095" algn="l">
                        <a:lnSpc>
                          <a:spcPct val="100000"/>
                        </a:lnSpc>
                        <a:spcAft>
                          <a:spcPts val="0"/>
                        </a:spcAft>
                      </a:pPr>
                      <a:r>
                        <a:rPr lang="es-MX" sz="1600">
                          <a:effectLst/>
                        </a:rPr>
                        <a:t>Materiales para el sistema eléctrico y electrónico.</a:t>
                      </a:r>
                      <a:endParaRPr lang="es-EC" sz="1600">
                        <a:effectLst/>
                        <a:latin typeface="Arial" pitchFamily="34" charset="0"/>
                        <a:ea typeface="Calibri"/>
                        <a:cs typeface="Arial" pitchFamily="34" charset="0"/>
                      </a:endParaRPr>
                    </a:p>
                  </a:txBody>
                  <a:tcPr marL="68580" marR="68580" marT="0" marB="0" anchor="ctr"/>
                </a:tc>
                <a:tc>
                  <a:txBody>
                    <a:bodyPr/>
                    <a:lstStyle/>
                    <a:p>
                      <a:pPr indent="-5715" algn="ctr">
                        <a:lnSpc>
                          <a:spcPct val="100000"/>
                        </a:lnSpc>
                        <a:spcAft>
                          <a:spcPts val="0"/>
                        </a:spcAft>
                      </a:pPr>
                      <a:r>
                        <a:rPr lang="es-MX" sz="1600">
                          <a:effectLst/>
                        </a:rPr>
                        <a:t>$  703,91</a:t>
                      </a:r>
                      <a:endParaRPr lang="es-EC" sz="1600">
                        <a:effectLst/>
                        <a:latin typeface="Arial" pitchFamily="34" charset="0"/>
                        <a:ea typeface="Calibri"/>
                        <a:cs typeface="Arial" pitchFamily="34" charset="0"/>
                      </a:endParaRPr>
                    </a:p>
                  </a:txBody>
                  <a:tcPr marL="68580" marR="68580" marT="0" marB="0" anchor="ctr"/>
                </a:tc>
              </a:tr>
              <a:tr h="288032">
                <a:tc>
                  <a:txBody>
                    <a:bodyPr/>
                    <a:lstStyle/>
                    <a:p>
                      <a:pPr indent="252095" algn="l">
                        <a:lnSpc>
                          <a:spcPct val="100000"/>
                        </a:lnSpc>
                        <a:spcAft>
                          <a:spcPts val="0"/>
                        </a:spcAft>
                      </a:pPr>
                      <a:r>
                        <a:rPr lang="es-MX" sz="1600" dirty="0">
                          <a:effectLst/>
                        </a:rPr>
                        <a:t>Accesorios de sujeción y soporte para todos los </a:t>
                      </a:r>
                      <a:r>
                        <a:rPr lang="es-MX" sz="1600" dirty="0" smtClean="0">
                          <a:effectLst/>
                        </a:rPr>
                        <a:t>sistemas</a:t>
                      </a:r>
                      <a:endParaRPr lang="es-EC" sz="1600" dirty="0">
                        <a:effectLst/>
                        <a:latin typeface="Arial" pitchFamily="34" charset="0"/>
                        <a:ea typeface="Calibri"/>
                        <a:cs typeface="Arial" pitchFamily="34" charset="0"/>
                      </a:endParaRPr>
                    </a:p>
                  </a:txBody>
                  <a:tcPr marL="68580" marR="68580" marT="0" marB="0" anchor="ctr"/>
                </a:tc>
                <a:tc>
                  <a:txBody>
                    <a:bodyPr/>
                    <a:lstStyle/>
                    <a:p>
                      <a:pPr indent="-5715" algn="ctr">
                        <a:lnSpc>
                          <a:spcPct val="100000"/>
                        </a:lnSpc>
                        <a:spcAft>
                          <a:spcPts val="0"/>
                        </a:spcAft>
                      </a:pPr>
                      <a:r>
                        <a:rPr lang="es-MX" sz="1600">
                          <a:effectLst/>
                        </a:rPr>
                        <a:t>$    64,93</a:t>
                      </a:r>
                      <a:endParaRPr lang="es-EC" sz="1600">
                        <a:effectLst/>
                        <a:latin typeface="Arial" pitchFamily="34" charset="0"/>
                        <a:ea typeface="Calibri"/>
                        <a:cs typeface="Arial" pitchFamily="34" charset="0"/>
                      </a:endParaRPr>
                    </a:p>
                  </a:txBody>
                  <a:tcPr marL="68580" marR="68580" marT="0" marB="0" anchor="ctr"/>
                </a:tc>
              </a:tr>
              <a:tr h="288032">
                <a:tc>
                  <a:txBody>
                    <a:bodyPr/>
                    <a:lstStyle/>
                    <a:p>
                      <a:pPr indent="252095" algn="l">
                        <a:lnSpc>
                          <a:spcPct val="100000"/>
                        </a:lnSpc>
                        <a:spcAft>
                          <a:spcPts val="0"/>
                        </a:spcAft>
                      </a:pPr>
                      <a:r>
                        <a:rPr lang="es-MX" sz="1600" dirty="0" smtClean="0">
                          <a:effectLst/>
                        </a:rPr>
                        <a:t>SUMA</a:t>
                      </a:r>
                      <a:endParaRPr lang="es-EC" sz="1600" dirty="0">
                        <a:effectLst/>
                        <a:latin typeface="Arial" pitchFamily="34" charset="0"/>
                        <a:ea typeface="Calibri"/>
                        <a:cs typeface="Arial" pitchFamily="34" charset="0"/>
                      </a:endParaRPr>
                    </a:p>
                  </a:txBody>
                  <a:tcPr marL="68580" marR="68580" marT="0" marB="0" anchor="ctr"/>
                </a:tc>
                <a:tc>
                  <a:txBody>
                    <a:bodyPr/>
                    <a:lstStyle/>
                    <a:p>
                      <a:pPr indent="-5715" algn="ctr">
                        <a:lnSpc>
                          <a:spcPct val="100000"/>
                        </a:lnSpc>
                        <a:spcAft>
                          <a:spcPts val="0"/>
                        </a:spcAft>
                      </a:pPr>
                      <a:r>
                        <a:rPr lang="es-MX" sz="1600" dirty="0">
                          <a:effectLst/>
                        </a:rPr>
                        <a:t>$2.004,84</a:t>
                      </a:r>
                      <a:endParaRPr lang="es-EC" sz="1600" dirty="0">
                        <a:effectLst/>
                        <a:latin typeface="Arial" pitchFamily="34" charset="0"/>
                        <a:ea typeface="Calibri"/>
                        <a:cs typeface="Arial" pitchFamily="34" charset="0"/>
                      </a:endParaRPr>
                    </a:p>
                  </a:txBody>
                  <a:tcPr marL="68580" marR="68580" marT="0" marB="0" anchor="ctr"/>
                </a:tc>
              </a:tr>
              <a:tr h="288032">
                <a:tc>
                  <a:txBody>
                    <a:bodyPr/>
                    <a:lstStyle/>
                    <a:p>
                      <a:pPr marL="0" marR="0" indent="252095" algn="l" defTabSz="914400" rtl="0" eaLnBrk="1" fontAlgn="auto" latinLnBrk="0" hangingPunct="1">
                        <a:lnSpc>
                          <a:spcPct val="100000"/>
                        </a:lnSpc>
                        <a:spcBef>
                          <a:spcPts val="0"/>
                        </a:spcBef>
                        <a:spcAft>
                          <a:spcPts val="0"/>
                        </a:spcAft>
                        <a:buClrTx/>
                        <a:buSzTx/>
                        <a:buFontTx/>
                        <a:buNone/>
                        <a:tabLst/>
                        <a:defRPr/>
                      </a:pPr>
                      <a:r>
                        <a:rPr lang="es-MX" sz="1600" dirty="0" smtClean="0">
                          <a:solidFill>
                            <a:schemeClr val="bg1"/>
                          </a:solidFill>
                          <a:effectLst/>
                        </a:rPr>
                        <a:t>DETALLE COSTOS</a:t>
                      </a:r>
                      <a:r>
                        <a:rPr lang="es-MX" sz="1600" baseline="0" dirty="0" smtClean="0">
                          <a:solidFill>
                            <a:schemeClr val="bg1"/>
                          </a:solidFill>
                          <a:effectLst/>
                        </a:rPr>
                        <a:t> INDIRECTOS</a:t>
                      </a:r>
                      <a:endParaRPr lang="es-EC" sz="1600" dirty="0" smtClean="0">
                        <a:solidFill>
                          <a:schemeClr val="bg1"/>
                        </a:solidFill>
                        <a:effectLst/>
                        <a:latin typeface="Arial" pitchFamily="34" charset="0"/>
                        <a:ea typeface="Calibri"/>
                        <a:cs typeface="Arial" pitchFamily="34" charset="0"/>
                      </a:endParaRPr>
                    </a:p>
                  </a:txBody>
                  <a:tcPr marL="68580" marR="68580" marT="0" marB="0" anchor="ctr">
                    <a:solidFill>
                      <a:schemeClr val="accent3"/>
                    </a:solidFill>
                  </a:tcPr>
                </a:tc>
                <a:tc>
                  <a:txBody>
                    <a:bodyPr/>
                    <a:lstStyle/>
                    <a:p>
                      <a:pPr marL="0" marR="0" indent="-5715" algn="ctr" defTabSz="914400" rtl="0" eaLnBrk="1" fontAlgn="auto" latinLnBrk="0" hangingPunct="1">
                        <a:lnSpc>
                          <a:spcPct val="100000"/>
                        </a:lnSpc>
                        <a:spcBef>
                          <a:spcPts val="0"/>
                        </a:spcBef>
                        <a:spcAft>
                          <a:spcPts val="0"/>
                        </a:spcAft>
                        <a:buClrTx/>
                        <a:buSzTx/>
                        <a:buFontTx/>
                        <a:buNone/>
                        <a:tabLst/>
                        <a:defRPr/>
                      </a:pPr>
                      <a:r>
                        <a:rPr lang="es-MX" sz="1600" kern="1200" dirty="0" smtClean="0">
                          <a:solidFill>
                            <a:schemeClr val="bg1"/>
                          </a:solidFill>
                          <a:effectLst/>
                        </a:rPr>
                        <a:t>TOTAL (USD)</a:t>
                      </a:r>
                      <a:endParaRPr lang="es-EC" sz="1600" dirty="0">
                        <a:solidFill>
                          <a:schemeClr val="bg1"/>
                        </a:solidFill>
                        <a:effectLst/>
                        <a:latin typeface="Arial" pitchFamily="34" charset="0"/>
                        <a:ea typeface="Calibri"/>
                        <a:cs typeface="Arial" pitchFamily="34" charset="0"/>
                      </a:endParaRPr>
                    </a:p>
                  </a:txBody>
                  <a:tcPr marL="68580" marR="68580" marT="0" marB="0" anchor="ctr">
                    <a:solidFill>
                      <a:schemeClr val="accent3"/>
                    </a:solidFill>
                  </a:tcPr>
                </a:tc>
              </a:tr>
              <a:tr h="288032">
                <a:tc>
                  <a:txBody>
                    <a:bodyPr/>
                    <a:lstStyle/>
                    <a:p>
                      <a:pPr indent="252095" algn="l">
                        <a:lnSpc>
                          <a:spcPct val="100000"/>
                        </a:lnSpc>
                        <a:spcAft>
                          <a:spcPts val="0"/>
                        </a:spcAft>
                      </a:pPr>
                      <a:r>
                        <a:rPr lang="es-MX" sz="1600" dirty="0">
                          <a:effectLst/>
                        </a:rPr>
                        <a:t>Transporte</a:t>
                      </a:r>
                      <a:endParaRPr lang="es-EC" sz="1600" dirty="0">
                        <a:effectLst/>
                        <a:latin typeface="Arial" pitchFamily="34" charset="0"/>
                        <a:ea typeface="Calibri"/>
                        <a:cs typeface="Arial" pitchFamily="34" charset="0"/>
                      </a:endParaRPr>
                    </a:p>
                  </a:txBody>
                  <a:tcPr marL="68580" marR="68580" marT="0" marB="0" anchor="ctr"/>
                </a:tc>
                <a:tc>
                  <a:txBody>
                    <a:bodyPr/>
                    <a:lstStyle/>
                    <a:p>
                      <a:pPr indent="50165" algn="ctr">
                        <a:lnSpc>
                          <a:spcPct val="100000"/>
                        </a:lnSpc>
                        <a:spcAft>
                          <a:spcPts val="0"/>
                        </a:spcAft>
                      </a:pPr>
                      <a:r>
                        <a:rPr lang="es-MX" sz="1600" dirty="0">
                          <a:effectLst/>
                        </a:rPr>
                        <a:t>50,00</a:t>
                      </a:r>
                      <a:endParaRPr lang="es-EC" sz="1600" dirty="0">
                        <a:effectLst/>
                        <a:latin typeface="Arial" pitchFamily="34" charset="0"/>
                        <a:ea typeface="Calibri"/>
                        <a:cs typeface="Arial" pitchFamily="34" charset="0"/>
                      </a:endParaRPr>
                    </a:p>
                  </a:txBody>
                  <a:tcPr marL="68580" marR="68580" marT="0" marB="0" anchor="ctr"/>
                </a:tc>
              </a:tr>
              <a:tr h="288032">
                <a:tc>
                  <a:txBody>
                    <a:bodyPr/>
                    <a:lstStyle/>
                    <a:p>
                      <a:pPr indent="252095" algn="l">
                        <a:lnSpc>
                          <a:spcPct val="100000"/>
                        </a:lnSpc>
                        <a:spcAft>
                          <a:spcPts val="0"/>
                        </a:spcAft>
                      </a:pPr>
                      <a:r>
                        <a:rPr lang="es-MX" sz="1600">
                          <a:effectLst/>
                        </a:rPr>
                        <a:t>Servicios básicos</a:t>
                      </a:r>
                      <a:endParaRPr lang="es-EC" sz="1600">
                        <a:effectLst/>
                        <a:latin typeface="Arial" pitchFamily="34" charset="0"/>
                        <a:ea typeface="Calibri"/>
                        <a:cs typeface="Arial" pitchFamily="34" charset="0"/>
                      </a:endParaRPr>
                    </a:p>
                  </a:txBody>
                  <a:tcPr marL="68580" marR="68580" marT="0" marB="0" anchor="ctr"/>
                </a:tc>
                <a:tc>
                  <a:txBody>
                    <a:bodyPr/>
                    <a:lstStyle/>
                    <a:p>
                      <a:pPr indent="50165" algn="ctr">
                        <a:lnSpc>
                          <a:spcPct val="100000"/>
                        </a:lnSpc>
                        <a:spcAft>
                          <a:spcPts val="0"/>
                        </a:spcAft>
                      </a:pPr>
                      <a:r>
                        <a:rPr lang="es-MX" sz="1600">
                          <a:effectLst/>
                        </a:rPr>
                        <a:t>10,00</a:t>
                      </a:r>
                      <a:endParaRPr lang="es-EC" sz="1600">
                        <a:effectLst/>
                        <a:latin typeface="Arial" pitchFamily="34" charset="0"/>
                        <a:ea typeface="Calibri"/>
                        <a:cs typeface="Arial" pitchFamily="34" charset="0"/>
                      </a:endParaRPr>
                    </a:p>
                  </a:txBody>
                  <a:tcPr marL="68580" marR="68580" marT="0" marB="0" anchor="ctr"/>
                </a:tc>
              </a:tr>
              <a:tr h="288032">
                <a:tc>
                  <a:txBody>
                    <a:bodyPr/>
                    <a:lstStyle/>
                    <a:p>
                      <a:pPr indent="252095" algn="l">
                        <a:lnSpc>
                          <a:spcPct val="100000"/>
                        </a:lnSpc>
                        <a:spcAft>
                          <a:spcPts val="0"/>
                        </a:spcAft>
                      </a:pPr>
                      <a:r>
                        <a:rPr lang="es-MX" sz="1600">
                          <a:effectLst/>
                        </a:rPr>
                        <a:t>Internet</a:t>
                      </a:r>
                      <a:endParaRPr lang="es-EC" sz="1600">
                        <a:effectLst/>
                        <a:latin typeface="Arial" pitchFamily="34" charset="0"/>
                        <a:ea typeface="Calibri"/>
                        <a:cs typeface="Arial" pitchFamily="34" charset="0"/>
                      </a:endParaRPr>
                    </a:p>
                  </a:txBody>
                  <a:tcPr marL="68580" marR="68580" marT="0" marB="0" anchor="ctr"/>
                </a:tc>
                <a:tc>
                  <a:txBody>
                    <a:bodyPr/>
                    <a:lstStyle/>
                    <a:p>
                      <a:pPr indent="50165" algn="ctr">
                        <a:lnSpc>
                          <a:spcPct val="100000"/>
                        </a:lnSpc>
                        <a:spcAft>
                          <a:spcPts val="0"/>
                        </a:spcAft>
                      </a:pPr>
                      <a:r>
                        <a:rPr lang="es-MX" sz="1600" dirty="0">
                          <a:effectLst/>
                        </a:rPr>
                        <a:t>30,00</a:t>
                      </a:r>
                      <a:endParaRPr lang="es-EC" sz="1600" dirty="0">
                        <a:effectLst/>
                        <a:latin typeface="Arial" pitchFamily="34" charset="0"/>
                        <a:ea typeface="Calibri"/>
                        <a:cs typeface="Arial" pitchFamily="34" charset="0"/>
                      </a:endParaRPr>
                    </a:p>
                  </a:txBody>
                  <a:tcPr marL="68580" marR="68580" marT="0" marB="0" anchor="ctr"/>
                </a:tc>
              </a:tr>
              <a:tr h="288032">
                <a:tc>
                  <a:txBody>
                    <a:bodyPr/>
                    <a:lstStyle/>
                    <a:p>
                      <a:pPr indent="252095" algn="l">
                        <a:lnSpc>
                          <a:spcPct val="100000"/>
                        </a:lnSpc>
                        <a:spcAft>
                          <a:spcPts val="0"/>
                        </a:spcAft>
                      </a:pPr>
                      <a:r>
                        <a:rPr lang="es-MX" sz="1600" dirty="0">
                          <a:effectLst/>
                        </a:rPr>
                        <a:t>Impresiones</a:t>
                      </a:r>
                      <a:endParaRPr lang="es-EC" sz="1600" dirty="0">
                        <a:effectLst/>
                        <a:latin typeface="Arial" pitchFamily="34" charset="0"/>
                        <a:ea typeface="Calibri"/>
                        <a:cs typeface="Arial" pitchFamily="34" charset="0"/>
                      </a:endParaRPr>
                    </a:p>
                  </a:txBody>
                  <a:tcPr marL="68580" marR="68580" marT="0" marB="0" anchor="ctr"/>
                </a:tc>
                <a:tc>
                  <a:txBody>
                    <a:bodyPr/>
                    <a:lstStyle/>
                    <a:p>
                      <a:pPr indent="50165" algn="ctr">
                        <a:lnSpc>
                          <a:spcPct val="100000"/>
                        </a:lnSpc>
                        <a:spcAft>
                          <a:spcPts val="0"/>
                        </a:spcAft>
                      </a:pPr>
                      <a:r>
                        <a:rPr lang="es-MX" sz="1600">
                          <a:effectLst/>
                        </a:rPr>
                        <a:t>140,00</a:t>
                      </a:r>
                      <a:endParaRPr lang="es-EC" sz="1600">
                        <a:effectLst/>
                        <a:latin typeface="Arial" pitchFamily="34" charset="0"/>
                        <a:ea typeface="Calibri"/>
                        <a:cs typeface="Arial" pitchFamily="34" charset="0"/>
                      </a:endParaRPr>
                    </a:p>
                  </a:txBody>
                  <a:tcPr marL="68580" marR="68580" marT="0" marB="0" anchor="ctr"/>
                </a:tc>
              </a:tr>
              <a:tr h="288032">
                <a:tc>
                  <a:txBody>
                    <a:bodyPr/>
                    <a:lstStyle/>
                    <a:p>
                      <a:pPr indent="252095" algn="l">
                        <a:lnSpc>
                          <a:spcPct val="100000"/>
                        </a:lnSpc>
                        <a:spcAft>
                          <a:spcPts val="0"/>
                        </a:spcAft>
                      </a:pPr>
                      <a:r>
                        <a:rPr lang="es-MX" sz="1600">
                          <a:effectLst/>
                        </a:rPr>
                        <a:t>Copias</a:t>
                      </a:r>
                      <a:endParaRPr lang="es-EC" sz="1600">
                        <a:effectLst/>
                        <a:latin typeface="Arial" pitchFamily="34" charset="0"/>
                        <a:ea typeface="Calibri"/>
                        <a:cs typeface="Arial" pitchFamily="34" charset="0"/>
                      </a:endParaRPr>
                    </a:p>
                  </a:txBody>
                  <a:tcPr marL="68580" marR="68580" marT="0" marB="0" anchor="ctr"/>
                </a:tc>
                <a:tc>
                  <a:txBody>
                    <a:bodyPr/>
                    <a:lstStyle/>
                    <a:p>
                      <a:pPr indent="50165" algn="ctr">
                        <a:lnSpc>
                          <a:spcPct val="100000"/>
                        </a:lnSpc>
                        <a:spcAft>
                          <a:spcPts val="0"/>
                        </a:spcAft>
                      </a:pPr>
                      <a:r>
                        <a:rPr lang="es-MX" sz="1600">
                          <a:effectLst/>
                        </a:rPr>
                        <a:t>5,00</a:t>
                      </a:r>
                      <a:endParaRPr lang="es-EC" sz="1600">
                        <a:effectLst/>
                        <a:latin typeface="Arial" pitchFamily="34" charset="0"/>
                        <a:ea typeface="Calibri"/>
                        <a:cs typeface="Arial" pitchFamily="34" charset="0"/>
                      </a:endParaRPr>
                    </a:p>
                  </a:txBody>
                  <a:tcPr marL="68580" marR="68580" marT="0" marB="0" anchor="ctr"/>
                </a:tc>
              </a:tr>
              <a:tr h="288032">
                <a:tc>
                  <a:txBody>
                    <a:bodyPr/>
                    <a:lstStyle/>
                    <a:p>
                      <a:pPr indent="252095" algn="l">
                        <a:lnSpc>
                          <a:spcPct val="100000"/>
                        </a:lnSpc>
                        <a:spcAft>
                          <a:spcPts val="0"/>
                        </a:spcAft>
                      </a:pPr>
                      <a:r>
                        <a:rPr lang="es-MX" sz="1600" dirty="0" smtClean="0">
                          <a:effectLst/>
                        </a:rPr>
                        <a:t>SUMA</a:t>
                      </a:r>
                      <a:endParaRPr lang="es-EC" sz="1600" dirty="0">
                        <a:effectLst/>
                        <a:latin typeface="Arial" pitchFamily="34" charset="0"/>
                        <a:ea typeface="Calibri"/>
                        <a:cs typeface="Arial" pitchFamily="34" charset="0"/>
                      </a:endParaRPr>
                    </a:p>
                  </a:txBody>
                  <a:tcPr marL="68580" marR="68580" marT="0" marB="0" anchor="ctr"/>
                </a:tc>
                <a:tc>
                  <a:txBody>
                    <a:bodyPr/>
                    <a:lstStyle/>
                    <a:p>
                      <a:pPr indent="252095" algn="ctr">
                        <a:lnSpc>
                          <a:spcPct val="100000"/>
                        </a:lnSpc>
                        <a:spcAft>
                          <a:spcPts val="0"/>
                        </a:spcAft>
                      </a:pPr>
                      <a:r>
                        <a:rPr lang="es-MX" sz="1600" dirty="0">
                          <a:effectLst/>
                        </a:rPr>
                        <a:t>$  235,00</a:t>
                      </a:r>
                      <a:endParaRPr lang="es-EC" sz="1600" dirty="0">
                        <a:effectLst/>
                        <a:latin typeface="Arial" pitchFamily="34" charset="0"/>
                        <a:ea typeface="Calibri"/>
                        <a:cs typeface="Arial" pitchFamily="34" charset="0"/>
                      </a:endParaRPr>
                    </a:p>
                  </a:txBody>
                  <a:tcPr marL="68580" marR="68580" marT="0" marB="0" anchor="ctr"/>
                </a:tc>
              </a:tr>
              <a:tr h="288032">
                <a:tc>
                  <a:txBody>
                    <a:bodyPr/>
                    <a:lstStyle/>
                    <a:p>
                      <a:pPr indent="252095" algn="l">
                        <a:lnSpc>
                          <a:spcPct val="100000"/>
                        </a:lnSpc>
                        <a:spcAft>
                          <a:spcPts val="0"/>
                        </a:spcAft>
                      </a:pPr>
                      <a:r>
                        <a:rPr lang="en-US" sz="1600" dirty="0" smtClean="0">
                          <a:solidFill>
                            <a:schemeClr val="bg1"/>
                          </a:solidFill>
                          <a:effectLst/>
                        </a:rPr>
                        <a:t>COSTO</a:t>
                      </a:r>
                      <a:r>
                        <a:rPr lang="en-US" sz="1600" baseline="0" dirty="0" smtClean="0">
                          <a:solidFill>
                            <a:schemeClr val="bg1"/>
                          </a:solidFill>
                          <a:effectLst/>
                        </a:rPr>
                        <a:t> TOTAL DEL PROYECTO</a:t>
                      </a:r>
                      <a:endParaRPr lang="es-EC" sz="1600" dirty="0">
                        <a:solidFill>
                          <a:schemeClr val="bg1"/>
                        </a:solidFill>
                        <a:effectLst/>
                        <a:latin typeface="Arial" pitchFamily="34" charset="0"/>
                        <a:ea typeface="Calibri"/>
                        <a:cs typeface="Arial" pitchFamily="34" charset="0"/>
                      </a:endParaRPr>
                    </a:p>
                  </a:txBody>
                  <a:tcPr marL="68580" marR="68580" marT="0" marB="0" anchor="ctr">
                    <a:solidFill>
                      <a:schemeClr val="accent3"/>
                    </a:solidFill>
                  </a:tcPr>
                </a:tc>
                <a:tc>
                  <a:txBody>
                    <a:bodyPr/>
                    <a:lstStyle/>
                    <a:p>
                      <a:pPr indent="252095" algn="ctr">
                        <a:lnSpc>
                          <a:spcPct val="100000"/>
                        </a:lnSpc>
                        <a:spcAft>
                          <a:spcPts val="0"/>
                        </a:spcAft>
                      </a:pPr>
                      <a:r>
                        <a:rPr lang="es-EC" sz="1600" kern="1200" dirty="0" smtClean="0">
                          <a:solidFill>
                            <a:schemeClr val="bg1"/>
                          </a:solidFill>
                          <a:effectLst/>
                        </a:rPr>
                        <a:t>$   2.239,84</a:t>
                      </a:r>
                      <a:endParaRPr lang="es-EC" sz="1600" dirty="0">
                        <a:solidFill>
                          <a:schemeClr val="bg1"/>
                        </a:solidFill>
                        <a:effectLst/>
                        <a:latin typeface="Arial" pitchFamily="34" charset="0"/>
                        <a:ea typeface="Calibri"/>
                        <a:cs typeface="Arial" pitchFamily="34" charset="0"/>
                      </a:endParaRPr>
                    </a:p>
                  </a:txBody>
                  <a:tcPr marL="68580" marR="68580" marT="0" marB="0" anchor="ctr">
                    <a:solidFill>
                      <a:schemeClr val="accent3"/>
                    </a:solidFill>
                  </a:tcPr>
                </a:tc>
              </a:tr>
            </a:tbl>
          </a:graphicData>
        </a:graphic>
      </p:graphicFrame>
    </p:spTree>
    <p:extLst>
      <p:ext uri="{BB962C8B-B14F-4D97-AF65-F5344CB8AC3E}">
        <p14:creationId xmlns:p14="http://schemas.microsoft.com/office/powerpoint/2010/main" val="5936366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b="1" dirty="0" smtClean="0"/>
              <a:t>CONCLUSIONES</a:t>
            </a:r>
            <a:endParaRPr lang="es-EC" b="1" dirty="0"/>
          </a:p>
        </p:txBody>
      </p:sp>
      <p:sp>
        <p:nvSpPr>
          <p:cNvPr id="3" name="2 Marcador de contenido"/>
          <p:cNvSpPr>
            <a:spLocks noGrp="1"/>
          </p:cNvSpPr>
          <p:nvPr>
            <p:ph idx="1"/>
          </p:nvPr>
        </p:nvSpPr>
        <p:spPr/>
        <p:txBody>
          <a:bodyPr>
            <a:normAutofit/>
          </a:bodyPr>
          <a:lstStyle/>
          <a:p>
            <a:pPr lvl="0" algn="just"/>
            <a:r>
              <a:rPr lang="es-MX" sz="2000" dirty="0" smtClean="0"/>
              <a:t>El equipo que se </a:t>
            </a:r>
            <a:r>
              <a:rPr lang="es-MX" sz="2000" dirty="0"/>
              <a:t>entrega al laboratorio de Mecanismos de la Universidad de las Fuerzas Armadas “ESPE” </a:t>
            </a:r>
            <a:r>
              <a:rPr lang="es-MX" sz="2000" dirty="0" smtClean="0"/>
              <a:t>evidencia la </a:t>
            </a:r>
            <a:r>
              <a:rPr lang="es-MX" sz="2000" dirty="0"/>
              <a:t>disminución de errores del rango entre 20% a 37 % a valores entre 0.3% a 9.2</a:t>
            </a:r>
            <a:r>
              <a:rPr lang="es-MX" sz="2000" dirty="0" smtClean="0"/>
              <a:t>%.</a:t>
            </a:r>
          </a:p>
          <a:p>
            <a:pPr marL="0" lvl="0" indent="0" algn="just">
              <a:buNone/>
            </a:pPr>
            <a:endParaRPr lang="es-EC" sz="2000" dirty="0"/>
          </a:p>
          <a:p>
            <a:pPr lvl="0" algn="just"/>
            <a:r>
              <a:rPr lang="es-MX" sz="2000" dirty="0"/>
              <a:t>Los dispositivos eléctricos y electrónicos implementados en la máquina son el principal aporte a este </a:t>
            </a:r>
            <a:r>
              <a:rPr lang="es-MX" sz="2000" dirty="0" smtClean="0"/>
              <a:t>proyecto. </a:t>
            </a:r>
          </a:p>
          <a:p>
            <a:pPr marL="0" lvl="0" indent="0" algn="just">
              <a:buNone/>
            </a:pPr>
            <a:endParaRPr lang="es-EC" sz="2000" dirty="0"/>
          </a:p>
          <a:p>
            <a:pPr lvl="0" algn="just"/>
            <a:r>
              <a:rPr lang="es-MX" sz="2000" dirty="0"/>
              <a:t>La selección de una tarjeta electrónica para adquisición de datos </a:t>
            </a:r>
            <a:r>
              <a:rPr lang="es-MX" sz="2000" dirty="0" smtClean="0"/>
              <a:t>brinda </a:t>
            </a:r>
            <a:r>
              <a:rPr lang="es-MX" sz="2000" dirty="0"/>
              <a:t>flexibilidad y confiabilidad, </a:t>
            </a:r>
            <a:r>
              <a:rPr lang="es-MX" sz="2000" dirty="0" smtClean="0"/>
              <a:t>es la </a:t>
            </a:r>
            <a:r>
              <a:rPr lang="es-MX" sz="2000" dirty="0"/>
              <a:t>forma más viable </a:t>
            </a:r>
            <a:r>
              <a:rPr lang="es-MX" sz="2000" dirty="0" smtClean="0"/>
              <a:t>para </a:t>
            </a:r>
            <a:r>
              <a:rPr lang="es-MX" sz="2000" dirty="0"/>
              <a:t>automatizar un equipo de pequeñas dimensiones</a:t>
            </a:r>
            <a:r>
              <a:rPr lang="es-MX" sz="2000" dirty="0" smtClean="0"/>
              <a:t>.</a:t>
            </a:r>
            <a:endParaRPr lang="es-EC" sz="2000" dirty="0"/>
          </a:p>
        </p:txBody>
      </p:sp>
    </p:spTree>
    <p:extLst>
      <p:ext uri="{BB962C8B-B14F-4D97-AF65-F5344CB8AC3E}">
        <p14:creationId xmlns:p14="http://schemas.microsoft.com/office/powerpoint/2010/main" val="32710907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556792"/>
            <a:ext cx="8229600" cy="4497363"/>
          </a:xfrm>
        </p:spPr>
        <p:txBody>
          <a:bodyPr>
            <a:normAutofit/>
          </a:bodyPr>
          <a:lstStyle/>
          <a:p>
            <a:pPr lvl="0" algn="just"/>
            <a:r>
              <a:rPr lang="es-MX" sz="2000" dirty="0"/>
              <a:t>El rediseño de la caja de control mejoró las prestaciones de la </a:t>
            </a:r>
            <a:r>
              <a:rPr lang="es-MX" sz="2000" dirty="0" smtClean="0"/>
              <a:t>misma. Con un </a:t>
            </a:r>
            <a:r>
              <a:rPr lang="es-MX" sz="2000" dirty="0"/>
              <a:t>diseño compacto </a:t>
            </a:r>
            <a:r>
              <a:rPr lang="es-MX" sz="2000" dirty="0" smtClean="0"/>
              <a:t>se conservo la carcasa original manteniendo </a:t>
            </a:r>
            <a:r>
              <a:rPr lang="es-MX" sz="2000" dirty="0"/>
              <a:t>la estructura del </a:t>
            </a:r>
            <a:r>
              <a:rPr lang="es-MX" sz="2000" dirty="0" smtClean="0"/>
              <a:t>equipo.</a:t>
            </a:r>
          </a:p>
          <a:p>
            <a:pPr marL="0" lvl="0" indent="0" algn="just">
              <a:buNone/>
            </a:pPr>
            <a:endParaRPr lang="es-MX" sz="2000" dirty="0"/>
          </a:p>
          <a:p>
            <a:pPr lvl="0" algn="just"/>
            <a:r>
              <a:rPr lang="es-MX" sz="2000" dirty="0"/>
              <a:t>El control PI fue la técnica más eficiente para lograr el control del </a:t>
            </a:r>
            <a:r>
              <a:rPr lang="es-MX" sz="2000" dirty="0" smtClean="0"/>
              <a:t>líquido</a:t>
            </a:r>
            <a:r>
              <a:rPr lang="es-MX" sz="2000" dirty="0"/>
              <a:t>. </a:t>
            </a:r>
            <a:r>
              <a:rPr lang="es-MX" sz="2000" dirty="0" smtClean="0"/>
              <a:t>La </a:t>
            </a:r>
            <a:r>
              <a:rPr lang="es-MX" sz="2000" dirty="0"/>
              <a:t>acción integral garantiza que </a:t>
            </a:r>
            <a:r>
              <a:rPr lang="es-MX" sz="2000" dirty="0" smtClean="0"/>
              <a:t>se alcance el nivel, y anula el error</a:t>
            </a:r>
            <a:r>
              <a:rPr lang="es-MX" sz="2000" dirty="0"/>
              <a:t>. </a:t>
            </a:r>
            <a:r>
              <a:rPr lang="es-MX" sz="2000" dirty="0" smtClean="0"/>
              <a:t>Se </a:t>
            </a:r>
            <a:r>
              <a:rPr lang="es-MX" sz="2000" dirty="0"/>
              <a:t>evita la complejidad de un control PID cuya característica derivativa ocasionaría respuestas </a:t>
            </a:r>
            <a:r>
              <a:rPr lang="es-MX" sz="2000" dirty="0" smtClean="0"/>
              <a:t>bruscas </a:t>
            </a:r>
            <a:r>
              <a:rPr lang="es-MX" sz="2000" dirty="0"/>
              <a:t>ante cambios </a:t>
            </a:r>
            <a:r>
              <a:rPr lang="es-MX" sz="2000" dirty="0" smtClean="0"/>
              <a:t>instantáneos .</a:t>
            </a:r>
          </a:p>
          <a:p>
            <a:pPr marL="0" lvl="0" indent="0" algn="just">
              <a:buNone/>
            </a:pPr>
            <a:endParaRPr lang="es-MX" sz="2000" dirty="0"/>
          </a:p>
          <a:p>
            <a:pPr lvl="0" algn="just"/>
            <a:r>
              <a:rPr lang="es-MX" sz="2000" dirty="0"/>
              <a:t>La centralización de todos los valores correspondientes a la práctica en una pantalla HMI, brindan efectividad, rapidez y precisión en la toma de </a:t>
            </a:r>
            <a:r>
              <a:rPr lang="es-MX" sz="2000" dirty="0" smtClean="0"/>
              <a:t>datos.</a:t>
            </a:r>
            <a:endParaRPr lang="es-EC" sz="2000" dirty="0"/>
          </a:p>
        </p:txBody>
      </p:sp>
    </p:spTree>
    <p:extLst>
      <p:ext uri="{BB962C8B-B14F-4D97-AF65-F5344CB8AC3E}">
        <p14:creationId xmlns:p14="http://schemas.microsoft.com/office/powerpoint/2010/main" val="19446493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556792"/>
            <a:ext cx="8229600" cy="4569371"/>
          </a:xfrm>
        </p:spPr>
        <p:txBody>
          <a:bodyPr>
            <a:noAutofit/>
          </a:bodyPr>
          <a:lstStyle/>
          <a:p>
            <a:pPr lvl="0" algn="just"/>
            <a:r>
              <a:rPr lang="es-MX" sz="2000" dirty="0"/>
              <a:t>El diseño de un mecanismo tipo tijera con accionamiento neumático </a:t>
            </a:r>
            <a:r>
              <a:rPr lang="es-MX" sz="2000" dirty="0" smtClean="0"/>
              <a:t>garantiza que </a:t>
            </a:r>
            <a:r>
              <a:rPr lang="es-MX" sz="2000" dirty="0"/>
              <a:t>no exista </a:t>
            </a:r>
            <a:r>
              <a:rPr lang="es-MX" sz="2000" dirty="0" smtClean="0"/>
              <a:t>daño</a:t>
            </a:r>
            <a:r>
              <a:rPr lang="es-MX" sz="2000" dirty="0"/>
              <a:t>, desgaste o ruptura de otro elemento del equipo al momento de manipular la tapa</a:t>
            </a:r>
            <a:r>
              <a:rPr lang="es-MX" sz="2000" dirty="0" smtClean="0"/>
              <a:t>.</a:t>
            </a:r>
          </a:p>
          <a:p>
            <a:pPr marL="0" lvl="0" indent="0" algn="just">
              <a:buNone/>
            </a:pPr>
            <a:endParaRPr lang="es-EC" sz="2000" dirty="0"/>
          </a:p>
          <a:p>
            <a:pPr lvl="0" algn="just"/>
            <a:r>
              <a:rPr lang="es-MX" sz="2000" dirty="0"/>
              <a:t>La automatización del equipo garantiza un funcionamiento altamente confiable, </a:t>
            </a:r>
            <a:r>
              <a:rPr lang="es-MX" sz="2000" dirty="0" smtClean="0"/>
              <a:t>respaldado </a:t>
            </a:r>
            <a:r>
              <a:rPr lang="es-MX" sz="2000" dirty="0"/>
              <a:t>por la ingeniería realizada, por la calidad de sus </a:t>
            </a:r>
            <a:r>
              <a:rPr lang="es-MX" sz="2000" dirty="0" smtClean="0"/>
              <a:t>componentes.</a:t>
            </a:r>
          </a:p>
          <a:p>
            <a:pPr marL="0" lvl="0" indent="0" algn="just">
              <a:buNone/>
            </a:pPr>
            <a:endParaRPr lang="es-EC" sz="2000" dirty="0"/>
          </a:p>
          <a:p>
            <a:pPr lvl="0" algn="just"/>
            <a:r>
              <a:rPr lang="es-MX" sz="2000" dirty="0" smtClean="0"/>
              <a:t>La </a:t>
            </a:r>
            <a:r>
              <a:rPr lang="es-MX" sz="2000" dirty="0"/>
              <a:t>automatización del equipo fue realizada sobre un diseño existente </a:t>
            </a:r>
            <a:r>
              <a:rPr lang="es-MX" sz="2000" dirty="0" smtClean="0"/>
              <a:t>existiendo </a:t>
            </a:r>
            <a:r>
              <a:rPr lang="es-MX" sz="2000" dirty="0"/>
              <a:t>limitaciones para acoplarse a la estructura ya diseñada. </a:t>
            </a:r>
            <a:r>
              <a:rPr lang="es-MX" sz="2000" dirty="0" smtClean="0"/>
              <a:t>Impidiendo la mejora absoluta de sus condiciones. </a:t>
            </a:r>
            <a:endParaRPr lang="es-EC" sz="2000" dirty="0"/>
          </a:p>
        </p:txBody>
      </p:sp>
    </p:spTree>
    <p:extLst>
      <p:ext uri="{BB962C8B-B14F-4D97-AF65-F5344CB8AC3E}">
        <p14:creationId xmlns:p14="http://schemas.microsoft.com/office/powerpoint/2010/main" val="18036718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b="1" dirty="0" smtClean="0"/>
              <a:t>RECOMENDACIONES</a:t>
            </a:r>
            <a:endParaRPr lang="es-EC" b="1" dirty="0"/>
          </a:p>
        </p:txBody>
      </p:sp>
      <p:sp>
        <p:nvSpPr>
          <p:cNvPr id="3" name="2 Marcador de contenido"/>
          <p:cNvSpPr>
            <a:spLocks noGrp="1"/>
          </p:cNvSpPr>
          <p:nvPr>
            <p:ph idx="1"/>
          </p:nvPr>
        </p:nvSpPr>
        <p:spPr/>
        <p:txBody>
          <a:bodyPr>
            <a:normAutofit/>
          </a:bodyPr>
          <a:lstStyle/>
          <a:p>
            <a:pPr lvl="0" algn="just"/>
            <a:r>
              <a:rPr lang="es-MX" sz="2000" dirty="0"/>
              <a:t>Para la correcta manipulación del equipo es necesario referirse al manual de </a:t>
            </a:r>
            <a:r>
              <a:rPr lang="es-MX" sz="2000" dirty="0" smtClean="0"/>
              <a:t>usuario del mismo.</a:t>
            </a:r>
          </a:p>
          <a:p>
            <a:pPr lvl="0" algn="just"/>
            <a:endParaRPr lang="es-EC" sz="2000" dirty="0"/>
          </a:p>
          <a:p>
            <a:pPr lvl="0" algn="just"/>
            <a:r>
              <a:rPr lang="es-MX" sz="2000" dirty="0" smtClean="0"/>
              <a:t>Ante cualquier </a:t>
            </a:r>
            <a:r>
              <a:rPr lang="es-MX" sz="2000" dirty="0"/>
              <a:t>daño o </a:t>
            </a:r>
            <a:r>
              <a:rPr lang="es-MX" sz="2000" dirty="0" smtClean="0"/>
              <a:t>deseo de </a:t>
            </a:r>
            <a:r>
              <a:rPr lang="es-MX" sz="2000" dirty="0"/>
              <a:t>modificación </a:t>
            </a:r>
            <a:r>
              <a:rPr lang="es-MX" sz="2000" dirty="0" smtClean="0"/>
              <a:t>del </a:t>
            </a:r>
            <a:r>
              <a:rPr lang="es-MX" sz="2000" dirty="0"/>
              <a:t>equipo, es importante referirse a los </a:t>
            </a:r>
            <a:r>
              <a:rPr lang="es-MX" sz="2000" dirty="0" smtClean="0"/>
              <a:t>planos de la máquina.</a:t>
            </a:r>
          </a:p>
          <a:p>
            <a:pPr lvl="0" algn="just"/>
            <a:endParaRPr lang="es-EC" sz="2000" dirty="0"/>
          </a:p>
          <a:p>
            <a:pPr lvl="0" algn="just"/>
            <a:r>
              <a:rPr lang="es-MX" sz="2000" dirty="0"/>
              <a:t>El mantenimiento de los mecanismos del equipo requiere una adecuada lubricación así como </a:t>
            </a:r>
            <a:r>
              <a:rPr lang="es-MX" sz="2000" dirty="0" smtClean="0"/>
              <a:t>prevención </a:t>
            </a:r>
            <a:r>
              <a:rPr lang="es-MX" sz="2000" dirty="0"/>
              <a:t>de cargas inadecuadas sobre los mismos</a:t>
            </a:r>
            <a:r>
              <a:rPr lang="es-MX" sz="2000" dirty="0" smtClean="0"/>
              <a:t>.</a:t>
            </a:r>
          </a:p>
          <a:p>
            <a:pPr marL="0" lvl="0" indent="0" algn="just">
              <a:buNone/>
            </a:pPr>
            <a:endParaRPr lang="es-EC" sz="2000" dirty="0"/>
          </a:p>
          <a:p>
            <a:pPr algn="just"/>
            <a:r>
              <a:rPr lang="es-EC" sz="2000" dirty="0"/>
              <a:t>Para una futura potenciación del equipo se recomienda un análisis de </a:t>
            </a:r>
            <a:r>
              <a:rPr lang="es-EC" sz="2000" dirty="0" err="1"/>
              <a:t>controlabilidad</a:t>
            </a:r>
            <a:r>
              <a:rPr lang="es-EC" sz="2000" dirty="0"/>
              <a:t> del sistema junto con la aplicación de técnicas más avanzadas de </a:t>
            </a:r>
            <a:r>
              <a:rPr lang="es-EC" sz="2000" dirty="0" smtClean="0"/>
              <a:t>control.</a:t>
            </a:r>
            <a:endParaRPr lang="es-EC" sz="2000" dirty="0"/>
          </a:p>
        </p:txBody>
      </p:sp>
    </p:spTree>
    <p:extLst>
      <p:ext uri="{BB962C8B-B14F-4D97-AF65-F5344CB8AC3E}">
        <p14:creationId xmlns:p14="http://schemas.microsoft.com/office/powerpoint/2010/main" val="34500151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2" algn="ctr" rtl="0">
              <a:spcBef>
                <a:spcPct val="0"/>
              </a:spcBef>
            </a:pPr>
            <a:r>
              <a:rPr lang="es-EC" sz="4400" b="1" kern="1200" dirty="0">
                <a:solidFill>
                  <a:schemeClr val="tx1"/>
                </a:solidFill>
                <a:latin typeface="+mj-lt"/>
                <a:ea typeface="+mj-ea"/>
                <a:cs typeface="+mj-cs"/>
              </a:rPr>
              <a:t>OBJETIVO GENERAL</a:t>
            </a:r>
          </a:p>
        </p:txBody>
      </p:sp>
      <p:sp>
        <p:nvSpPr>
          <p:cNvPr id="3" name="2 Marcador de contenido"/>
          <p:cNvSpPr>
            <a:spLocks noGrp="1"/>
          </p:cNvSpPr>
          <p:nvPr>
            <p:ph idx="1"/>
          </p:nvPr>
        </p:nvSpPr>
        <p:spPr>
          <a:xfrm>
            <a:off x="518864" y="1988840"/>
            <a:ext cx="8229600" cy="2836911"/>
          </a:xfrm>
        </p:spPr>
        <p:txBody>
          <a:bodyPr>
            <a:normAutofit fontScale="85000" lnSpcReduction="10000"/>
          </a:bodyPr>
          <a:lstStyle/>
          <a:p>
            <a:pPr marL="0" indent="0" algn="just">
              <a:lnSpc>
                <a:spcPct val="160000"/>
              </a:lnSpc>
              <a:buNone/>
            </a:pPr>
            <a:r>
              <a:rPr lang="es-EC" sz="2400" dirty="0"/>
              <a:t>Entregar al laboratorio de Mecanismos de la Universidad de las Fuerzas Armadas “ESPE” un equipo automatizado para la práctica de </a:t>
            </a:r>
            <a:r>
              <a:rPr lang="es-EC" sz="2400" i="1" dirty="0"/>
              <a:t>Aceleración de </a:t>
            </a:r>
            <a:r>
              <a:rPr lang="es-EC" sz="2400" i="1" dirty="0" err="1"/>
              <a:t>Coriolis</a:t>
            </a:r>
            <a:r>
              <a:rPr lang="es-EC" sz="2400" i="1" dirty="0"/>
              <a:t> con Analogía Hidráulica, d</a:t>
            </a:r>
            <a:r>
              <a:rPr lang="es-EC" sz="2400" dirty="0"/>
              <a:t>onde se evidencie la disminución del error de los resultados que presenta en la actualidad dicho equipo. Mediante un sistema de control de las variables, adquisición de los datos durante la práctica y la visualización a través de un HMI.</a:t>
            </a:r>
          </a:p>
          <a:p>
            <a:pPr marL="0" indent="0" algn="just">
              <a:lnSpc>
                <a:spcPct val="160000"/>
              </a:lnSpc>
              <a:buNone/>
            </a:pPr>
            <a:endParaRPr lang="es-EC" sz="2400" dirty="0"/>
          </a:p>
        </p:txBody>
      </p:sp>
    </p:spTree>
    <p:extLst>
      <p:ext uri="{BB962C8B-B14F-4D97-AF65-F5344CB8AC3E}">
        <p14:creationId xmlns:p14="http://schemas.microsoft.com/office/powerpoint/2010/main" val="24398626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2" algn="ctr" rtl="0">
              <a:spcBef>
                <a:spcPct val="0"/>
              </a:spcBef>
            </a:pPr>
            <a:r>
              <a:rPr lang="es-EC" sz="4400" b="1" kern="1200" dirty="0">
                <a:solidFill>
                  <a:schemeClr val="tx1"/>
                </a:solidFill>
                <a:latin typeface="+mj-lt"/>
                <a:ea typeface="+mj-ea"/>
                <a:cs typeface="+mj-cs"/>
              </a:rPr>
              <a:t>OBJETIVOS ESPECÍFICOS</a:t>
            </a:r>
          </a:p>
        </p:txBody>
      </p:sp>
      <p:sp>
        <p:nvSpPr>
          <p:cNvPr id="3" name="2 Marcador de contenido"/>
          <p:cNvSpPr>
            <a:spLocks noGrp="1"/>
          </p:cNvSpPr>
          <p:nvPr>
            <p:ph idx="1"/>
          </p:nvPr>
        </p:nvSpPr>
        <p:spPr>
          <a:xfrm>
            <a:off x="611560" y="1772816"/>
            <a:ext cx="8229600" cy="4320480"/>
          </a:xfrm>
        </p:spPr>
        <p:txBody>
          <a:bodyPr>
            <a:noAutofit/>
          </a:bodyPr>
          <a:lstStyle/>
          <a:p>
            <a:pPr lvl="0">
              <a:lnSpc>
                <a:spcPct val="150000"/>
              </a:lnSpc>
            </a:pPr>
            <a:r>
              <a:rPr lang="es-EC" sz="2000" dirty="0"/>
              <a:t>Definir los criterios eléctricos y mecánicos que permitan automatizar el equipo de laboratorio de aceleración de </a:t>
            </a:r>
            <a:r>
              <a:rPr lang="es-EC" sz="2000" dirty="0" err="1"/>
              <a:t>Coriolis</a:t>
            </a:r>
            <a:r>
              <a:rPr lang="es-EC" sz="2000" dirty="0"/>
              <a:t> con analogía hidráulica, así como los lineamientos técnicos necesarios al tratarse de una máquina con carácter educativo</a:t>
            </a:r>
            <a:r>
              <a:rPr lang="es-EC" sz="2000" dirty="0" smtClean="0"/>
              <a:t>.</a:t>
            </a:r>
          </a:p>
          <a:p>
            <a:pPr marL="0" lvl="0" indent="0">
              <a:lnSpc>
                <a:spcPct val="150000"/>
              </a:lnSpc>
              <a:buNone/>
            </a:pPr>
            <a:endParaRPr lang="es-EC" sz="2000" dirty="0"/>
          </a:p>
          <a:p>
            <a:pPr lvl="0">
              <a:lnSpc>
                <a:spcPct val="150000"/>
              </a:lnSpc>
            </a:pPr>
            <a:r>
              <a:rPr lang="es-EC" sz="2000" dirty="0"/>
              <a:t>Diseñar e implementar un sistema de control de flujo a través de la regulación de nivel en el cilindro central del tanque que permita mantener el caudal de salida fijo para que las partículas de agua se desplacen con velocidad lineal constante a través de la tubería interna</a:t>
            </a:r>
            <a:r>
              <a:rPr lang="es-EC" sz="2000" dirty="0" smtClean="0"/>
              <a:t>.</a:t>
            </a:r>
            <a:endParaRPr lang="es-EC" sz="2000" dirty="0"/>
          </a:p>
        </p:txBody>
      </p:sp>
    </p:spTree>
    <p:extLst>
      <p:ext uri="{BB962C8B-B14F-4D97-AF65-F5344CB8AC3E}">
        <p14:creationId xmlns:p14="http://schemas.microsoft.com/office/powerpoint/2010/main" val="22439366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pPr lvl="0" algn="just">
              <a:lnSpc>
                <a:spcPct val="150000"/>
              </a:lnSpc>
            </a:pPr>
            <a:r>
              <a:rPr lang="es-EC" sz="2000" dirty="0"/>
              <a:t>Diseñar e implementar un mecanismo de apertura y cierre vertical para la tapa del equipo de manera que esta pueda ser manipulada sin causar daño al resto de componentes de la máquina</a:t>
            </a:r>
            <a:r>
              <a:rPr lang="es-EC" sz="2000" dirty="0" smtClean="0"/>
              <a:t>.</a:t>
            </a:r>
          </a:p>
          <a:p>
            <a:pPr marL="0" lvl="0" indent="0" algn="just">
              <a:lnSpc>
                <a:spcPct val="150000"/>
              </a:lnSpc>
              <a:buNone/>
            </a:pPr>
            <a:endParaRPr lang="es-EC" sz="2000" dirty="0"/>
          </a:p>
          <a:p>
            <a:pPr lvl="0" algn="just">
              <a:lnSpc>
                <a:spcPct val="150000"/>
              </a:lnSpc>
            </a:pPr>
            <a:r>
              <a:rPr lang="es-EC" sz="2000" dirty="0"/>
              <a:t>Centralizar la adquisición de datos en un sistema HMI que permita visualizar en tiempo real y simultáneamente los valores que intervienen en la práctica, disminuyendo la cantidad de operadores del equipo así como la imprecisión de los datos tomados por los mismos.</a:t>
            </a:r>
          </a:p>
          <a:p>
            <a:pPr algn="just">
              <a:lnSpc>
                <a:spcPct val="150000"/>
              </a:lnSpc>
            </a:pPr>
            <a:endParaRPr lang="es-EC" sz="2000" dirty="0"/>
          </a:p>
        </p:txBody>
      </p:sp>
    </p:spTree>
    <p:extLst>
      <p:ext uri="{BB962C8B-B14F-4D97-AF65-F5344CB8AC3E}">
        <p14:creationId xmlns:p14="http://schemas.microsoft.com/office/powerpoint/2010/main" val="22629633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b="1" dirty="0"/>
              <a:t>DISEÑO </a:t>
            </a:r>
            <a:r>
              <a:rPr lang="es-EC" b="1" dirty="0" smtClean="0"/>
              <a:t>MECATRÓNICO</a:t>
            </a:r>
            <a:endParaRPr lang="es-EC" b="1" dirty="0"/>
          </a:p>
        </p:txBody>
      </p:sp>
      <p:sp>
        <p:nvSpPr>
          <p:cNvPr id="3" name="2 Marcador de contenido"/>
          <p:cNvSpPr>
            <a:spLocks noGrp="1"/>
          </p:cNvSpPr>
          <p:nvPr>
            <p:ph idx="1"/>
          </p:nvPr>
        </p:nvSpPr>
        <p:spPr/>
        <p:txBody>
          <a:bodyPr>
            <a:normAutofit/>
          </a:bodyPr>
          <a:lstStyle/>
          <a:p>
            <a:pPr marL="0" indent="0" algn="just">
              <a:buNone/>
            </a:pPr>
            <a:r>
              <a:rPr lang="es-EC" sz="2000" dirty="0"/>
              <a:t>Los sistemas </a:t>
            </a:r>
            <a:r>
              <a:rPr lang="es-EC" sz="2000" dirty="0" err="1"/>
              <a:t>mecatrónicos</a:t>
            </a:r>
            <a:r>
              <a:rPr lang="es-EC" sz="2000" dirty="0"/>
              <a:t> son multidisciplinarios, ya que abarcan </a:t>
            </a:r>
            <a:r>
              <a:rPr lang="es-EC" sz="2000" dirty="0" smtClean="0"/>
              <a:t>cuatro </a:t>
            </a:r>
            <a:r>
              <a:rPr lang="es-EC" sz="2000" dirty="0"/>
              <a:t>disciplinas fundamentales</a:t>
            </a:r>
            <a:r>
              <a:rPr lang="es-EC" sz="2000" dirty="0" smtClean="0"/>
              <a:t>:</a:t>
            </a:r>
          </a:p>
          <a:p>
            <a:pPr marL="0" indent="0" algn="just">
              <a:buNone/>
            </a:pPr>
            <a:endParaRPr lang="en-US" sz="2000" dirty="0"/>
          </a:p>
          <a:p>
            <a:pPr marL="0" indent="0" algn="just">
              <a:buNone/>
            </a:pPr>
            <a:endParaRPr lang="en-US" sz="2000" dirty="0" smtClean="0"/>
          </a:p>
          <a:p>
            <a:pPr marL="0" indent="0" algn="just">
              <a:buNone/>
            </a:pPr>
            <a:endParaRPr lang="en-US" sz="2000" dirty="0"/>
          </a:p>
          <a:p>
            <a:pPr marL="0" indent="0" algn="just">
              <a:buNone/>
            </a:pPr>
            <a:endParaRPr lang="en-US" sz="2000" dirty="0" smtClean="0"/>
          </a:p>
          <a:p>
            <a:pPr marL="0" indent="0" algn="just">
              <a:buNone/>
            </a:pPr>
            <a:endParaRPr lang="en-US" sz="2000" dirty="0"/>
          </a:p>
          <a:p>
            <a:pPr marL="0" indent="0" algn="just">
              <a:buNone/>
            </a:pPr>
            <a:endParaRPr lang="en-US" sz="2000" dirty="0" smtClean="0"/>
          </a:p>
          <a:p>
            <a:pPr marL="0" indent="0" algn="just">
              <a:buNone/>
            </a:pPr>
            <a:endParaRPr lang="en-US" sz="2000" dirty="0" smtClean="0"/>
          </a:p>
          <a:p>
            <a:pPr marL="0" indent="0" algn="just">
              <a:buNone/>
            </a:pPr>
            <a:endParaRPr lang="es-EC" sz="2000" dirty="0" smtClean="0"/>
          </a:p>
          <a:p>
            <a:pPr marL="0" indent="0" algn="just">
              <a:buNone/>
            </a:pPr>
            <a:endParaRPr lang="es-EC" sz="2000" dirty="0"/>
          </a:p>
        </p:txBody>
      </p:sp>
      <p:pic>
        <p:nvPicPr>
          <p:cNvPr id="4" name="3 Imagen"/>
          <p:cNvPicPr/>
          <p:nvPr/>
        </p:nvPicPr>
        <p:blipFill rotWithShape="1">
          <a:blip r:embed="rId2" cstate="print">
            <a:extLst>
              <a:ext uri="{28A0092B-C50C-407E-A947-70E740481C1C}">
                <a14:useLocalDpi xmlns:a14="http://schemas.microsoft.com/office/drawing/2010/main"/>
              </a:ext>
            </a:extLst>
          </a:blip>
          <a:srcRect b="4093"/>
          <a:stretch/>
        </p:blipFill>
        <p:spPr bwMode="auto">
          <a:xfrm>
            <a:off x="539552" y="2636912"/>
            <a:ext cx="8136904" cy="2304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74765686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1296</TotalTime>
  <Words>2246</Words>
  <Application>Microsoft Office PowerPoint</Application>
  <PresentationFormat>Presentación en pantalla (4:3)</PresentationFormat>
  <Paragraphs>415</Paragraphs>
  <Slides>54</Slides>
  <Notes>3</Notes>
  <HiddenSlides>0</HiddenSlides>
  <MMClips>3</MMClips>
  <ScaleCrop>false</ScaleCrop>
  <HeadingPairs>
    <vt:vector size="4" baseType="variant">
      <vt:variant>
        <vt:lpstr>Tema</vt:lpstr>
      </vt:variant>
      <vt:variant>
        <vt:i4>1</vt:i4>
      </vt:variant>
      <vt:variant>
        <vt:lpstr>Títulos de diapositiva</vt:lpstr>
      </vt:variant>
      <vt:variant>
        <vt:i4>54</vt:i4>
      </vt:variant>
    </vt:vector>
  </HeadingPairs>
  <TitlesOfParts>
    <vt:vector size="55" baseType="lpstr">
      <vt:lpstr>Tema de Office</vt:lpstr>
      <vt:lpstr>“AUTOMATIZACIÓN DEL EQUIPO PARA ANÁLISIS DE LA ACELERACIÓN DE CORIOLIS CON ANALOGÍA HIDRÁULICA PARA EL  LABORATORIO DE MECANISMOS DE LA ESPE”</vt:lpstr>
      <vt:lpstr>INTRODUCCIÓN</vt:lpstr>
      <vt:lpstr>ANTECEDENTES</vt:lpstr>
      <vt:lpstr>JUSTIFICACIÓN E IMPORTANCIA</vt:lpstr>
      <vt:lpstr>ALCANCE</vt:lpstr>
      <vt:lpstr>OBJETIVO GENERAL</vt:lpstr>
      <vt:lpstr>OBJETIVOS ESPECÍFICOS</vt:lpstr>
      <vt:lpstr>Presentación de PowerPoint</vt:lpstr>
      <vt:lpstr>DISEÑO MECATRÓNICO</vt:lpstr>
      <vt:lpstr>ACELERACIÓN DE CORIOLIS</vt:lpstr>
      <vt:lpstr>EFECTO CORIOLIS</vt:lpstr>
      <vt:lpstr>APLICACIONES</vt:lpstr>
      <vt:lpstr>PLANTEAMIENTO DE PROBLEMAS</vt:lpstr>
      <vt:lpstr>Presentación de PowerPoint</vt:lpstr>
      <vt:lpstr>Presentación de PowerPoint</vt:lpstr>
      <vt:lpstr>Presentación de PowerPoint</vt:lpstr>
      <vt:lpstr>Presentación de PowerPoint</vt:lpstr>
      <vt:lpstr>SISTEMA MECÁNICO</vt:lpstr>
      <vt:lpstr>DESCRIPCIÓN DEL MECANISMO TIPO TIJERA CON ACCIONAMIENTO POR CILINDRO NEUMÁTICO</vt:lpstr>
      <vt:lpstr>DIMENSIONAMIENTO DEL MECANISMO</vt:lpstr>
      <vt:lpstr>ANÁLISIS ESTÁTICO DEL MECANISMO TIPO TIJERA</vt:lpstr>
      <vt:lpstr>SELECCIÓN DEL MATERIAL</vt:lpstr>
      <vt:lpstr>CÁLCULOS Y ANÁLISIS DEL CILINDRO NEUMÁTICO</vt:lpstr>
      <vt:lpstr>SOPORTE PARA LOS BRAZOS DEL MECANISMO</vt:lpstr>
      <vt:lpstr>SELECCIÓN DE ELEMENTOS</vt:lpstr>
      <vt:lpstr>BRAZOS</vt:lpstr>
      <vt:lpstr>SOPORTES</vt:lpstr>
      <vt:lpstr>PLATINA ADICIONAL</vt:lpstr>
      <vt:lpstr>ACOPLE DE SUJECIÓN</vt:lpstr>
      <vt:lpstr>ACOPLE DE REGULACIÓN</vt:lpstr>
      <vt:lpstr>PLACA DE SUJECIÓN</vt:lpstr>
      <vt:lpstr>ACOPLE DE SUJECIÓN</vt:lpstr>
      <vt:lpstr>SOPORTE PARA RODAMIENTO</vt:lpstr>
      <vt:lpstr>ENSAMBLE</vt:lpstr>
      <vt:lpstr>DISEÑO ELÉCTRICO-ELECTRÓNICO </vt:lpstr>
      <vt:lpstr>CABLEADO PANEL DE CONTROL</vt:lpstr>
      <vt:lpstr>Presentación de PowerPoint</vt:lpstr>
      <vt:lpstr>Presentación de PowerPoint</vt:lpstr>
      <vt:lpstr>CONTROLADOR</vt:lpstr>
      <vt:lpstr>PANEL DE CONTROL</vt:lpstr>
      <vt:lpstr>CONTROL - HMI</vt:lpstr>
      <vt:lpstr>MODELAMIENTO PLANTA</vt:lpstr>
      <vt:lpstr>HMI</vt:lpstr>
      <vt:lpstr>PRUEBAS</vt:lpstr>
      <vt:lpstr>ESFUERZOS Y DEFORMACIONES EN EL MECANISMO TIPO TIJERA</vt:lpstr>
      <vt:lpstr>ESFUERZOS Y DEFORMACIONES EN LA ESTRUCTURA PRINCIPAL</vt:lpstr>
      <vt:lpstr>PRUEBAS APERTURA</vt:lpstr>
      <vt:lpstr>PRUEBAS DE NIVEL DE CONTROL</vt:lpstr>
      <vt:lpstr>RESULTADOS DE LA PRÁCTICA</vt:lpstr>
      <vt:lpstr>ANÁLISIS FINANCIERO</vt:lpstr>
      <vt:lpstr>CONCLUSIONES</vt:lpstr>
      <vt:lpstr>Presentación de PowerPoint</vt:lpstr>
      <vt:lpstr>Presentación de PowerPoint</vt:lpstr>
      <vt:lpstr>RECOMENDACIONES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“AUTOMATIZACIÓN DEL EQUIPO PARA ANÁLISIS DE LA ACELERACIÓN DE CORIOLIS CON ANALOGÍA HIDRÁULICA PARA EL  LABORATORIO DE MECANISMOS DE LA ESPE”</dc:title>
  <dc:creator>Alex Quinteros</dc:creator>
  <cp:lastModifiedBy>CrIsS</cp:lastModifiedBy>
  <cp:revision>79</cp:revision>
  <cp:lastPrinted>2014-11-20T03:26:46Z</cp:lastPrinted>
  <dcterms:created xsi:type="dcterms:W3CDTF">2014-11-17T13:30:32Z</dcterms:created>
  <dcterms:modified xsi:type="dcterms:W3CDTF">2014-12-01T05:51:12Z</dcterms:modified>
</cp:coreProperties>
</file>