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sldIdLst>
    <p:sldId id="256" r:id="rId2"/>
    <p:sldId id="257" r:id="rId3"/>
    <p:sldId id="260" r:id="rId4"/>
    <p:sldId id="258" r:id="rId5"/>
    <p:sldId id="259" r:id="rId6"/>
    <p:sldId id="261" r:id="rId7"/>
    <p:sldId id="263" r:id="rId8"/>
    <p:sldId id="262" r:id="rId9"/>
    <p:sldId id="264" r:id="rId10"/>
    <p:sldId id="265" r:id="rId11"/>
    <p:sldId id="266" r:id="rId12"/>
    <p:sldId id="267" r:id="rId13"/>
    <p:sldId id="268" r:id="rId14"/>
    <p:sldId id="270" r:id="rId15"/>
    <p:sldId id="271" r:id="rId16"/>
    <p:sldId id="269" r:id="rId17"/>
    <p:sldId id="272" r:id="rId18"/>
    <p:sldId id="273" r:id="rId19"/>
    <p:sldId id="275" r:id="rId20"/>
    <p:sldId id="274" r:id="rId21"/>
    <p:sldId id="276" r:id="rId22"/>
    <p:sldId id="279" r:id="rId23"/>
    <p:sldId id="277" r:id="rId24"/>
    <p:sldId id="278" r:id="rId25"/>
    <p:sldId id="280" r:id="rId26"/>
    <p:sldId id="281" r:id="rId27"/>
    <p:sldId id="282" r:id="rId28"/>
    <p:sldId id="283" r:id="rId29"/>
    <p:sldId id="285" r:id="rId30"/>
    <p:sldId id="286" r:id="rId31"/>
    <p:sldId id="287" r:id="rId32"/>
    <p:sldId id="284" r:id="rId33"/>
    <p:sldId id="288" r:id="rId34"/>
    <p:sldId id="289" r:id="rId35"/>
    <p:sldId id="290" r:id="rId36"/>
    <p:sldId id="291" r:id="rId37"/>
    <p:sldId id="292" r:id="rId38"/>
    <p:sldId id="293" r:id="rId39"/>
    <p:sldId id="294" r:id="rId40"/>
    <p:sldId id="295" r:id="rId41"/>
    <p:sldId id="296" r:id="rId42"/>
    <p:sldId id="297" r:id="rId43"/>
    <p:sldId id="298" r:id="rId4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image" Target="../media/image2.jpg"/></Relationships>
</file>

<file path=ppt/diagrams/_rels/data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ata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jpeg"/></Relationships>
</file>

<file path=ppt/diagrams/_rels/data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image" Target="../media/image11.png"/></Relationships>
</file>

<file path=ppt/diagrams/_rels/data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4"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image" Target="../media/image2.jpg"/></Relationships>
</file>

<file path=ppt/diagrams/_rels/drawing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jpeg"/></Relationships>
</file>

<file path=ppt/diagrams/_rels/drawing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image" Target="../media/image11.png"/></Relationships>
</file>

<file path=ppt/diagrams/_rels/drawing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4"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9409A0-36D0-49CB-814D-36DDDBFF8947}" type="doc">
      <dgm:prSet loTypeId="urn:microsoft.com/office/officeart/2005/8/layout/hProcess10" loCatId="process" qsTypeId="urn:microsoft.com/office/officeart/2005/8/quickstyle/3d2" qsCatId="3D" csTypeId="urn:microsoft.com/office/officeart/2005/8/colors/colorful3" csCatId="colorful" phldr="1"/>
      <dgm:spPr/>
      <dgm:t>
        <a:bodyPr/>
        <a:lstStyle/>
        <a:p>
          <a:endParaRPr lang="es-ES"/>
        </a:p>
      </dgm:t>
    </dgm:pt>
    <dgm:pt modelId="{6DAE3534-FBB8-4ABE-BBB7-7E69FF03FC9C}">
      <dgm:prSet phldrT="[Texto]"/>
      <dgm:spPr/>
      <dgm:t>
        <a:bodyPr/>
        <a:lstStyle/>
        <a:p>
          <a:pPr algn="l"/>
          <a:r>
            <a:rPr lang="es-ES" sz="2200" noProof="0" dirty="0" smtClean="0"/>
            <a:t>Comunicación</a:t>
          </a:r>
        </a:p>
        <a:p>
          <a:pPr algn="l"/>
          <a:endParaRPr lang="es-ES" sz="2200" dirty="0"/>
        </a:p>
      </dgm:t>
    </dgm:pt>
    <dgm:pt modelId="{5F28FE32-7F38-4103-A8DD-E1BC42B5C4A0}" type="parTrans" cxnId="{4D94D81C-DAF2-4E3D-AA1C-7287D43E8475}">
      <dgm:prSet/>
      <dgm:spPr/>
      <dgm:t>
        <a:bodyPr/>
        <a:lstStyle/>
        <a:p>
          <a:endParaRPr lang="es-ES"/>
        </a:p>
      </dgm:t>
    </dgm:pt>
    <dgm:pt modelId="{FB8FA95A-3983-422E-80F3-1D1950AA3DFB}" type="sibTrans" cxnId="{4D94D81C-DAF2-4E3D-AA1C-7287D43E8475}">
      <dgm:prSet/>
      <dgm:spPr/>
      <dgm:t>
        <a:bodyPr/>
        <a:lstStyle/>
        <a:p>
          <a:endParaRPr lang="es-ES"/>
        </a:p>
      </dgm:t>
    </dgm:pt>
    <dgm:pt modelId="{70C44796-58B6-4B53-AF1C-1609DE396666}">
      <dgm:prSet phldrT="[Texto]" custT="1"/>
      <dgm:spPr/>
      <dgm:t>
        <a:bodyPr/>
        <a:lstStyle/>
        <a:p>
          <a:pPr algn="l"/>
          <a:r>
            <a:rPr lang="en-US" sz="1600" dirty="0" err="1" smtClean="0"/>
            <a:t>Telefonía</a:t>
          </a:r>
          <a:endParaRPr lang="es-ES" sz="1600" dirty="0"/>
        </a:p>
      </dgm:t>
    </dgm:pt>
    <dgm:pt modelId="{2135FBF5-E241-450D-A2D1-EBE418D7B0B6}" type="parTrans" cxnId="{F51D6410-44AF-40FD-AA6E-B35708A9E81A}">
      <dgm:prSet/>
      <dgm:spPr/>
      <dgm:t>
        <a:bodyPr/>
        <a:lstStyle/>
        <a:p>
          <a:endParaRPr lang="es-ES"/>
        </a:p>
      </dgm:t>
    </dgm:pt>
    <dgm:pt modelId="{FD8C7EB1-1A43-4ED6-94B3-A77D579DD29B}" type="sibTrans" cxnId="{F51D6410-44AF-40FD-AA6E-B35708A9E81A}">
      <dgm:prSet/>
      <dgm:spPr/>
      <dgm:t>
        <a:bodyPr/>
        <a:lstStyle/>
        <a:p>
          <a:endParaRPr lang="es-ES"/>
        </a:p>
      </dgm:t>
    </dgm:pt>
    <dgm:pt modelId="{50BDB445-F7F4-421B-A441-1B2858E3A73B}">
      <dgm:prSet phldrT="[Texto]"/>
      <dgm:spPr/>
      <dgm:t>
        <a:bodyPr/>
        <a:lstStyle/>
        <a:p>
          <a:r>
            <a:rPr lang="en-US" dirty="0" smtClean="0"/>
            <a:t>VoIP</a:t>
          </a:r>
        </a:p>
        <a:p>
          <a:endParaRPr lang="es-ES" dirty="0"/>
        </a:p>
      </dgm:t>
    </dgm:pt>
    <dgm:pt modelId="{F1F8C1FD-1249-41F5-BF6D-042A9C5E6D43}" type="parTrans" cxnId="{CFCA9609-DBD4-4874-A647-FD57C5B339A0}">
      <dgm:prSet/>
      <dgm:spPr/>
      <dgm:t>
        <a:bodyPr/>
        <a:lstStyle/>
        <a:p>
          <a:endParaRPr lang="es-ES"/>
        </a:p>
      </dgm:t>
    </dgm:pt>
    <dgm:pt modelId="{07870A30-EF96-4007-9BCB-810B14E45061}" type="sibTrans" cxnId="{CFCA9609-DBD4-4874-A647-FD57C5B339A0}">
      <dgm:prSet/>
      <dgm:spPr/>
      <dgm:t>
        <a:bodyPr/>
        <a:lstStyle/>
        <a:p>
          <a:endParaRPr lang="es-ES"/>
        </a:p>
      </dgm:t>
    </dgm:pt>
    <dgm:pt modelId="{86761BCA-7D55-4467-B737-06CE78A5A741}">
      <dgm:prSet phldrT="[Texto]"/>
      <dgm:spPr/>
      <dgm:t>
        <a:bodyPr/>
        <a:lstStyle/>
        <a:p>
          <a:r>
            <a:rPr lang="en-US" dirty="0" err="1" smtClean="0"/>
            <a:t>Costos</a:t>
          </a:r>
          <a:r>
            <a:rPr lang="en-US" dirty="0" smtClean="0"/>
            <a:t> </a:t>
          </a:r>
          <a:r>
            <a:rPr lang="en-US" dirty="0" err="1" smtClean="0"/>
            <a:t>bajos</a:t>
          </a:r>
          <a:endParaRPr lang="es-ES" dirty="0"/>
        </a:p>
      </dgm:t>
    </dgm:pt>
    <dgm:pt modelId="{4C3DD148-3E97-47DC-95FD-24120B2D0CB9}" type="parTrans" cxnId="{AF9C6442-421B-4794-B373-D7EA42B142AA}">
      <dgm:prSet/>
      <dgm:spPr/>
      <dgm:t>
        <a:bodyPr/>
        <a:lstStyle/>
        <a:p>
          <a:endParaRPr lang="es-ES"/>
        </a:p>
      </dgm:t>
    </dgm:pt>
    <dgm:pt modelId="{B25489FF-6F3D-4C24-B6F5-DC322D9AE8E6}" type="sibTrans" cxnId="{AF9C6442-421B-4794-B373-D7EA42B142AA}">
      <dgm:prSet/>
      <dgm:spPr/>
      <dgm:t>
        <a:bodyPr/>
        <a:lstStyle/>
        <a:p>
          <a:endParaRPr lang="es-ES"/>
        </a:p>
      </dgm:t>
    </dgm:pt>
    <dgm:pt modelId="{02213DD9-7235-4AC1-968E-3A2FEF923FB9}">
      <dgm:prSet phldrT="[Texto]"/>
      <dgm:spPr/>
      <dgm:t>
        <a:bodyPr/>
        <a:lstStyle/>
        <a:p>
          <a:r>
            <a:rPr lang="en-US" dirty="0" err="1" smtClean="0"/>
            <a:t>Seguridad</a:t>
          </a:r>
          <a:endParaRPr lang="en-US" dirty="0" smtClean="0"/>
        </a:p>
        <a:p>
          <a:endParaRPr lang="es-ES" dirty="0"/>
        </a:p>
      </dgm:t>
    </dgm:pt>
    <dgm:pt modelId="{2E6FBDAD-54C1-4B57-BB60-252FFE464819}" type="parTrans" cxnId="{3B0BCFDC-8B4B-475E-85A0-9C43F963E3ED}">
      <dgm:prSet/>
      <dgm:spPr/>
      <dgm:t>
        <a:bodyPr/>
        <a:lstStyle/>
        <a:p>
          <a:endParaRPr lang="es-ES"/>
        </a:p>
      </dgm:t>
    </dgm:pt>
    <dgm:pt modelId="{3A7C60AA-742C-4BAD-BAF1-9B3219D2B9B3}" type="sibTrans" cxnId="{3B0BCFDC-8B4B-475E-85A0-9C43F963E3ED}">
      <dgm:prSet/>
      <dgm:spPr/>
      <dgm:t>
        <a:bodyPr/>
        <a:lstStyle/>
        <a:p>
          <a:endParaRPr lang="es-ES"/>
        </a:p>
      </dgm:t>
    </dgm:pt>
    <dgm:pt modelId="{62BBA8F2-B5E0-47AF-A8BE-9D84C4FCF715}">
      <dgm:prSet phldrT="[Texto]"/>
      <dgm:spPr/>
      <dgm:t>
        <a:bodyPr/>
        <a:lstStyle/>
        <a:p>
          <a:r>
            <a:rPr lang="en-US" dirty="0" err="1" smtClean="0"/>
            <a:t>Confidencialidad</a:t>
          </a:r>
          <a:endParaRPr lang="es-ES" dirty="0"/>
        </a:p>
      </dgm:t>
    </dgm:pt>
    <dgm:pt modelId="{51F9963A-9A81-4A24-9A64-D0E243FBD213}" type="parTrans" cxnId="{23933109-344C-48F8-A7A7-F16574BB2D91}">
      <dgm:prSet/>
      <dgm:spPr/>
      <dgm:t>
        <a:bodyPr/>
        <a:lstStyle/>
        <a:p>
          <a:endParaRPr lang="es-ES"/>
        </a:p>
      </dgm:t>
    </dgm:pt>
    <dgm:pt modelId="{2DF17F41-74C0-49AF-8DF7-190BAB9EDB3C}" type="sibTrans" cxnId="{23933109-344C-48F8-A7A7-F16574BB2D91}">
      <dgm:prSet/>
      <dgm:spPr/>
      <dgm:t>
        <a:bodyPr/>
        <a:lstStyle/>
        <a:p>
          <a:endParaRPr lang="es-ES"/>
        </a:p>
      </dgm:t>
    </dgm:pt>
    <dgm:pt modelId="{72AE21DE-C237-4DED-848F-0F80CAF9EBD5}">
      <dgm:prSet phldrT="[Texto]"/>
      <dgm:spPr/>
      <dgm:t>
        <a:bodyPr/>
        <a:lstStyle/>
        <a:p>
          <a:r>
            <a:rPr lang="en-US" dirty="0" err="1" smtClean="0"/>
            <a:t>infraestructura</a:t>
          </a:r>
          <a:endParaRPr lang="es-ES" dirty="0"/>
        </a:p>
      </dgm:t>
    </dgm:pt>
    <dgm:pt modelId="{C53B8E8D-C7CE-4AF8-B889-4E296BA28737}" type="parTrans" cxnId="{51268CA9-06A5-407A-BBFB-CEDB618D2731}">
      <dgm:prSet/>
      <dgm:spPr/>
      <dgm:t>
        <a:bodyPr/>
        <a:lstStyle/>
        <a:p>
          <a:endParaRPr lang="es-ES"/>
        </a:p>
      </dgm:t>
    </dgm:pt>
    <dgm:pt modelId="{5A831810-80B0-465D-87CE-877BA6B7D5B0}" type="sibTrans" cxnId="{51268CA9-06A5-407A-BBFB-CEDB618D2731}">
      <dgm:prSet/>
      <dgm:spPr/>
      <dgm:t>
        <a:bodyPr/>
        <a:lstStyle/>
        <a:p>
          <a:endParaRPr lang="es-ES"/>
        </a:p>
      </dgm:t>
    </dgm:pt>
    <dgm:pt modelId="{4C096758-303F-4838-97D1-2E99B6E007F2}">
      <dgm:prSet phldrT="[Texto]" custT="1"/>
      <dgm:spPr/>
      <dgm:t>
        <a:bodyPr/>
        <a:lstStyle/>
        <a:p>
          <a:pPr algn="l"/>
          <a:r>
            <a:rPr lang="en-US" sz="1600" dirty="0" err="1" smtClean="0"/>
            <a:t>Mensajería</a:t>
          </a:r>
          <a:endParaRPr lang="es-ES" sz="1600" dirty="0"/>
        </a:p>
      </dgm:t>
    </dgm:pt>
    <dgm:pt modelId="{6B0B4836-CB27-4AD4-9AF2-096A63D3F1F8}" type="parTrans" cxnId="{EEEE6BF7-029C-4399-83B7-B8E6F27D900F}">
      <dgm:prSet/>
      <dgm:spPr/>
      <dgm:t>
        <a:bodyPr/>
        <a:lstStyle/>
        <a:p>
          <a:endParaRPr lang="es-ES"/>
        </a:p>
      </dgm:t>
    </dgm:pt>
    <dgm:pt modelId="{B2DCE53D-BB4B-4C4C-B320-255D63FCACB5}" type="sibTrans" cxnId="{EEEE6BF7-029C-4399-83B7-B8E6F27D900F}">
      <dgm:prSet/>
      <dgm:spPr/>
      <dgm:t>
        <a:bodyPr/>
        <a:lstStyle/>
        <a:p>
          <a:endParaRPr lang="es-ES"/>
        </a:p>
      </dgm:t>
    </dgm:pt>
    <dgm:pt modelId="{77DBEBAD-9DB3-4DEA-A3C7-685C3591DB5C}">
      <dgm:prSet phldrT="[Texto]"/>
      <dgm:spPr/>
      <dgm:t>
        <a:bodyPr/>
        <a:lstStyle/>
        <a:p>
          <a:r>
            <a:rPr lang="en-US" dirty="0" err="1" smtClean="0"/>
            <a:t>Crecimiento</a:t>
          </a:r>
          <a:endParaRPr lang="es-ES" dirty="0"/>
        </a:p>
      </dgm:t>
    </dgm:pt>
    <dgm:pt modelId="{34C046A5-8866-4484-AD59-90E246790184}" type="parTrans" cxnId="{0E19FE4C-1A93-438A-8C57-76E883931D4C}">
      <dgm:prSet/>
      <dgm:spPr/>
      <dgm:t>
        <a:bodyPr/>
        <a:lstStyle/>
        <a:p>
          <a:endParaRPr lang="es-ES"/>
        </a:p>
      </dgm:t>
    </dgm:pt>
    <dgm:pt modelId="{8F019AFC-4727-43CB-BF8D-24561FD12C01}" type="sibTrans" cxnId="{0E19FE4C-1A93-438A-8C57-76E883931D4C}">
      <dgm:prSet/>
      <dgm:spPr/>
      <dgm:t>
        <a:bodyPr/>
        <a:lstStyle/>
        <a:p>
          <a:endParaRPr lang="es-ES"/>
        </a:p>
      </dgm:t>
    </dgm:pt>
    <dgm:pt modelId="{65AF19C1-94A7-4BE4-817D-29EF03CCA282}" type="pres">
      <dgm:prSet presAssocID="{7D9409A0-36D0-49CB-814D-36DDDBFF8947}" presName="Name0" presStyleCnt="0">
        <dgm:presLayoutVars>
          <dgm:dir/>
          <dgm:resizeHandles val="exact"/>
        </dgm:presLayoutVars>
      </dgm:prSet>
      <dgm:spPr/>
    </dgm:pt>
    <dgm:pt modelId="{EBE782B6-66D8-4B6A-A21A-F7E2603AA13B}" type="pres">
      <dgm:prSet presAssocID="{6DAE3534-FBB8-4ABE-BBB7-7E69FF03FC9C}" presName="composite" presStyleCnt="0"/>
      <dgm:spPr/>
    </dgm:pt>
    <dgm:pt modelId="{29695A89-9C8E-47C9-933E-797672D1DE31}" type="pres">
      <dgm:prSet presAssocID="{6DAE3534-FBB8-4ABE-BBB7-7E69FF03FC9C}" presName="imagSh" presStyleLbl="bgImgPlace1" presStyleIdx="0" presStyleCnt="3" custLinFactNeighborY="-5344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15358B98-2938-4166-AF9B-E2499E254DC0}" type="pres">
      <dgm:prSet presAssocID="{6DAE3534-FBB8-4ABE-BBB7-7E69FF03FC9C}" presName="txNode" presStyleLbl="node1" presStyleIdx="0" presStyleCnt="3">
        <dgm:presLayoutVars>
          <dgm:bulletEnabled val="1"/>
        </dgm:presLayoutVars>
      </dgm:prSet>
      <dgm:spPr/>
      <dgm:t>
        <a:bodyPr/>
        <a:lstStyle/>
        <a:p>
          <a:endParaRPr lang="es-ES"/>
        </a:p>
      </dgm:t>
    </dgm:pt>
    <dgm:pt modelId="{7195CDC9-2DF3-4C6D-B61C-8716106A35D7}" type="pres">
      <dgm:prSet presAssocID="{FB8FA95A-3983-422E-80F3-1D1950AA3DFB}" presName="sibTrans" presStyleLbl="sibTrans2D1" presStyleIdx="0" presStyleCnt="2"/>
      <dgm:spPr/>
    </dgm:pt>
    <dgm:pt modelId="{27EE2C8E-4C5C-4578-BFE8-87E5054DCC1A}" type="pres">
      <dgm:prSet presAssocID="{FB8FA95A-3983-422E-80F3-1D1950AA3DFB}" presName="connTx" presStyleLbl="sibTrans2D1" presStyleIdx="0" presStyleCnt="2"/>
      <dgm:spPr/>
    </dgm:pt>
    <dgm:pt modelId="{5EE1AE4B-630D-4E6A-886E-B571034D311A}" type="pres">
      <dgm:prSet presAssocID="{50BDB445-F7F4-421B-A441-1B2858E3A73B}" presName="composite" presStyleCnt="0"/>
      <dgm:spPr/>
    </dgm:pt>
    <dgm:pt modelId="{454898BC-6A01-4832-B22E-36296BB7B423}" type="pres">
      <dgm:prSet presAssocID="{50BDB445-F7F4-421B-A441-1B2858E3A73B}" presName="imagSh" presStyleLbl="bgImgPlace1" presStyleIdx="1" presStyleCnt="3" custLinFactNeighborY="-53441"/>
      <dgm:spPr>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dgm:spPr>
    </dgm:pt>
    <dgm:pt modelId="{0DB22B2E-60FA-4020-AC88-353880E67C9C}" type="pres">
      <dgm:prSet presAssocID="{50BDB445-F7F4-421B-A441-1B2858E3A73B}" presName="txNode" presStyleLbl="node1" presStyleIdx="1" presStyleCnt="3">
        <dgm:presLayoutVars>
          <dgm:bulletEnabled val="1"/>
        </dgm:presLayoutVars>
      </dgm:prSet>
      <dgm:spPr/>
      <dgm:t>
        <a:bodyPr/>
        <a:lstStyle/>
        <a:p>
          <a:endParaRPr lang="es-ES"/>
        </a:p>
      </dgm:t>
    </dgm:pt>
    <dgm:pt modelId="{F7B67E91-B44F-4575-9D93-AEE7411A64C5}" type="pres">
      <dgm:prSet presAssocID="{07870A30-EF96-4007-9BCB-810B14E45061}" presName="sibTrans" presStyleLbl="sibTrans2D1" presStyleIdx="1" presStyleCnt="2"/>
      <dgm:spPr/>
    </dgm:pt>
    <dgm:pt modelId="{4F2DF603-33D8-4727-A38A-D248C0034560}" type="pres">
      <dgm:prSet presAssocID="{07870A30-EF96-4007-9BCB-810B14E45061}" presName="connTx" presStyleLbl="sibTrans2D1" presStyleIdx="1" presStyleCnt="2"/>
      <dgm:spPr/>
    </dgm:pt>
    <dgm:pt modelId="{28CE4981-53B3-4F30-BE97-FF517FC0DD01}" type="pres">
      <dgm:prSet presAssocID="{02213DD9-7235-4AC1-968E-3A2FEF923FB9}" presName="composite" presStyleCnt="0"/>
      <dgm:spPr/>
    </dgm:pt>
    <dgm:pt modelId="{DD57359F-EF75-47F7-9FBF-49723A9A0B89}" type="pres">
      <dgm:prSet presAssocID="{02213DD9-7235-4AC1-968E-3A2FEF923FB9}" presName="imagSh" presStyleLbl="bgImgPlace1" presStyleIdx="2" presStyleCnt="3" custLinFactNeighborY="-53441"/>
      <dgm:spPr>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dgm:spPr>
    </dgm:pt>
    <dgm:pt modelId="{FFB1DBE4-8585-447F-8D0B-BE19FB8311E1}" type="pres">
      <dgm:prSet presAssocID="{02213DD9-7235-4AC1-968E-3A2FEF923FB9}" presName="txNode" presStyleLbl="node1" presStyleIdx="2" presStyleCnt="3">
        <dgm:presLayoutVars>
          <dgm:bulletEnabled val="1"/>
        </dgm:presLayoutVars>
      </dgm:prSet>
      <dgm:spPr/>
      <dgm:t>
        <a:bodyPr/>
        <a:lstStyle/>
        <a:p>
          <a:endParaRPr lang="es-ES"/>
        </a:p>
      </dgm:t>
    </dgm:pt>
  </dgm:ptLst>
  <dgm:cxnLst>
    <dgm:cxn modelId="{4D94D81C-DAF2-4E3D-AA1C-7287D43E8475}" srcId="{7D9409A0-36D0-49CB-814D-36DDDBFF8947}" destId="{6DAE3534-FBB8-4ABE-BBB7-7E69FF03FC9C}" srcOrd="0" destOrd="0" parTransId="{5F28FE32-7F38-4103-A8DD-E1BC42B5C4A0}" sibTransId="{FB8FA95A-3983-422E-80F3-1D1950AA3DFB}"/>
    <dgm:cxn modelId="{23933109-344C-48F8-A7A7-F16574BB2D91}" srcId="{02213DD9-7235-4AC1-968E-3A2FEF923FB9}" destId="{62BBA8F2-B5E0-47AF-A8BE-9D84C4FCF715}" srcOrd="0" destOrd="0" parTransId="{51F9963A-9A81-4A24-9A64-D0E243FBD213}" sibTransId="{2DF17F41-74C0-49AF-8DF7-190BAB9EDB3C}"/>
    <dgm:cxn modelId="{EAC8412D-8012-4438-AB8C-BF9EE2DFF5B9}" type="presOf" srcId="{07870A30-EF96-4007-9BCB-810B14E45061}" destId="{4F2DF603-33D8-4727-A38A-D248C0034560}" srcOrd="1" destOrd="0" presId="urn:microsoft.com/office/officeart/2005/8/layout/hProcess10"/>
    <dgm:cxn modelId="{7C71A25F-3BDD-4D4B-94F6-71F30302B9E1}" type="presOf" srcId="{6DAE3534-FBB8-4ABE-BBB7-7E69FF03FC9C}" destId="{15358B98-2938-4166-AF9B-E2499E254DC0}" srcOrd="0" destOrd="0" presId="urn:microsoft.com/office/officeart/2005/8/layout/hProcess10"/>
    <dgm:cxn modelId="{0113AFA0-53D8-40C5-863F-140FD1BD694B}" type="presOf" srcId="{86761BCA-7D55-4467-B737-06CE78A5A741}" destId="{0DB22B2E-60FA-4020-AC88-353880E67C9C}" srcOrd="0" destOrd="2" presId="urn:microsoft.com/office/officeart/2005/8/layout/hProcess10"/>
    <dgm:cxn modelId="{7D96156F-AF69-4102-B5DA-302921C638A3}" type="presOf" srcId="{02213DD9-7235-4AC1-968E-3A2FEF923FB9}" destId="{FFB1DBE4-8585-447F-8D0B-BE19FB8311E1}" srcOrd="0" destOrd="0" presId="urn:microsoft.com/office/officeart/2005/8/layout/hProcess10"/>
    <dgm:cxn modelId="{CFCA9609-DBD4-4874-A647-FD57C5B339A0}" srcId="{7D9409A0-36D0-49CB-814D-36DDDBFF8947}" destId="{50BDB445-F7F4-421B-A441-1B2858E3A73B}" srcOrd="1" destOrd="0" parTransId="{F1F8C1FD-1249-41F5-BF6D-042A9C5E6D43}" sibTransId="{07870A30-EF96-4007-9BCB-810B14E45061}"/>
    <dgm:cxn modelId="{2D7DED37-4A10-4EAF-97E4-4E03FB52648B}" type="presOf" srcId="{4C096758-303F-4838-97D1-2E99B6E007F2}" destId="{15358B98-2938-4166-AF9B-E2499E254DC0}" srcOrd="0" destOrd="2" presId="urn:microsoft.com/office/officeart/2005/8/layout/hProcess10"/>
    <dgm:cxn modelId="{3B0BCFDC-8B4B-475E-85A0-9C43F963E3ED}" srcId="{7D9409A0-36D0-49CB-814D-36DDDBFF8947}" destId="{02213DD9-7235-4AC1-968E-3A2FEF923FB9}" srcOrd="2" destOrd="0" parTransId="{2E6FBDAD-54C1-4B57-BB60-252FFE464819}" sibTransId="{3A7C60AA-742C-4BAD-BAF1-9B3219D2B9B3}"/>
    <dgm:cxn modelId="{01A4F904-F549-4E04-A338-6E0BEB93FE43}" type="presOf" srcId="{77DBEBAD-9DB3-4DEA-A3C7-685C3591DB5C}" destId="{0DB22B2E-60FA-4020-AC88-353880E67C9C}" srcOrd="0" destOrd="1" presId="urn:microsoft.com/office/officeart/2005/8/layout/hProcess10"/>
    <dgm:cxn modelId="{7F4E5C62-5DB5-4B69-9CBF-CB7CD3D413BB}" type="presOf" srcId="{50BDB445-F7F4-421B-A441-1B2858E3A73B}" destId="{0DB22B2E-60FA-4020-AC88-353880E67C9C}" srcOrd="0" destOrd="0" presId="urn:microsoft.com/office/officeart/2005/8/layout/hProcess10"/>
    <dgm:cxn modelId="{EEEE6BF7-029C-4399-83B7-B8E6F27D900F}" srcId="{6DAE3534-FBB8-4ABE-BBB7-7E69FF03FC9C}" destId="{4C096758-303F-4838-97D1-2E99B6E007F2}" srcOrd="1" destOrd="0" parTransId="{6B0B4836-CB27-4AD4-9AF2-096A63D3F1F8}" sibTransId="{B2DCE53D-BB4B-4C4C-B320-255D63FCACB5}"/>
    <dgm:cxn modelId="{5F709BDC-6B15-4420-997C-BB1CD48C7503}" type="presOf" srcId="{FB8FA95A-3983-422E-80F3-1D1950AA3DFB}" destId="{27EE2C8E-4C5C-4578-BFE8-87E5054DCC1A}" srcOrd="1" destOrd="0" presId="urn:microsoft.com/office/officeart/2005/8/layout/hProcess10"/>
    <dgm:cxn modelId="{6A83BFB0-D636-4B52-B69C-FFB749C6550D}" type="presOf" srcId="{07870A30-EF96-4007-9BCB-810B14E45061}" destId="{F7B67E91-B44F-4575-9D93-AEE7411A64C5}" srcOrd="0" destOrd="0" presId="urn:microsoft.com/office/officeart/2005/8/layout/hProcess10"/>
    <dgm:cxn modelId="{0E19FE4C-1A93-438A-8C57-76E883931D4C}" srcId="{50BDB445-F7F4-421B-A441-1B2858E3A73B}" destId="{77DBEBAD-9DB3-4DEA-A3C7-685C3591DB5C}" srcOrd="0" destOrd="0" parTransId="{34C046A5-8866-4484-AD59-90E246790184}" sibTransId="{8F019AFC-4727-43CB-BF8D-24561FD12C01}"/>
    <dgm:cxn modelId="{65AA0984-7632-4BF6-8D57-C4DE7F2C235F}" type="presOf" srcId="{72AE21DE-C237-4DED-848F-0F80CAF9EBD5}" destId="{FFB1DBE4-8585-447F-8D0B-BE19FB8311E1}" srcOrd="0" destOrd="2" presId="urn:microsoft.com/office/officeart/2005/8/layout/hProcess10"/>
    <dgm:cxn modelId="{9D191BD2-7418-496C-908D-6C33D89DEBE6}" type="presOf" srcId="{70C44796-58B6-4B53-AF1C-1609DE396666}" destId="{15358B98-2938-4166-AF9B-E2499E254DC0}" srcOrd="0" destOrd="1" presId="urn:microsoft.com/office/officeart/2005/8/layout/hProcess10"/>
    <dgm:cxn modelId="{AF9C6442-421B-4794-B373-D7EA42B142AA}" srcId="{50BDB445-F7F4-421B-A441-1B2858E3A73B}" destId="{86761BCA-7D55-4467-B737-06CE78A5A741}" srcOrd="1" destOrd="0" parTransId="{4C3DD148-3E97-47DC-95FD-24120B2D0CB9}" sibTransId="{B25489FF-6F3D-4C24-B6F5-DC322D9AE8E6}"/>
    <dgm:cxn modelId="{F51D6410-44AF-40FD-AA6E-B35708A9E81A}" srcId="{6DAE3534-FBB8-4ABE-BBB7-7E69FF03FC9C}" destId="{70C44796-58B6-4B53-AF1C-1609DE396666}" srcOrd="0" destOrd="0" parTransId="{2135FBF5-E241-450D-A2D1-EBE418D7B0B6}" sibTransId="{FD8C7EB1-1A43-4ED6-94B3-A77D579DD29B}"/>
    <dgm:cxn modelId="{51268CA9-06A5-407A-BBFB-CEDB618D2731}" srcId="{02213DD9-7235-4AC1-968E-3A2FEF923FB9}" destId="{72AE21DE-C237-4DED-848F-0F80CAF9EBD5}" srcOrd="1" destOrd="0" parTransId="{C53B8E8D-C7CE-4AF8-B889-4E296BA28737}" sibTransId="{5A831810-80B0-465D-87CE-877BA6B7D5B0}"/>
    <dgm:cxn modelId="{6809301B-2CF8-4B76-B7F3-DFDEA779DBD0}" type="presOf" srcId="{62BBA8F2-B5E0-47AF-A8BE-9D84C4FCF715}" destId="{FFB1DBE4-8585-447F-8D0B-BE19FB8311E1}" srcOrd="0" destOrd="1" presId="urn:microsoft.com/office/officeart/2005/8/layout/hProcess10"/>
    <dgm:cxn modelId="{3BA6EBBC-5DCA-4966-AA94-CED11DC9DD10}" type="presOf" srcId="{FB8FA95A-3983-422E-80F3-1D1950AA3DFB}" destId="{7195CDC9-2DF3-4C6D-B61C-8716106A35D7}" srcOrd="0" destOrd="0" presId="urn:microsoft.com/office/officeart/2005/8/layout/hProcess10"/>
    <dgm:cxn modelId="{D07FF407-C2D0-4FC7-A2AF-6EC838E4FADA}" type="presOf" srcId="{7D9409A0-36D0-49CB-814D-36DDDBFF8947}" destId="{65AF19C1-94A7-4BE4-817D-29EF03CCA282}" srcOrd="0" destOrd="0" presId="urn:microsoft.com/office/officeart/2005/8/layout/hProcess10"/>
    <dgm:cxn modelId="{49B5E6EE-E619-4733-9B66-5AE099CB14A2}" type="presParOf" srcId="{65AF19C1-94A7-4BE4-817D-29EF03CCA282}" destId="{EBE782B6-66D8-4B6A-A21A-F7E2603AA13B}" srcOrd="0" destOrd="0" presId="urn:microsoft.com/office/officeart/2005/8/layout/hProcess10"/>
    <dgm:cxn modelId="{A1C03492-BD0E-44F0-B2D9-C96F0599AA9E}" type="presParOf" srcId="{EBE782B6-66D8-4B6A-A21A-F7E2603AA13B}" destId="{29695A89-9C8E-47C9-933E-797672D1DE31}" srcOrd="0" destOrd="0" presId="urn:microsoft.com/office/officeart/2005/8/layout/hProcess10"/>
    <dgm:cxn modelId="{DCEE7B0A-9366-47AF-8A47-72ABB343F268}" type="presParOf" srcId="{EBE782B6-66D8-4B6A-A21A-F7E2603AA13B}" destId="{15358B98-2938-4166-AF9B-E2499E254DC0}" srcOrd="1" destOrd="0" presId="urn:microsoft.com/office/officeart/2005/8/layout/hProcess10"/>
    <dgm:cxn modelId="{B714509D-470E-4ADD-AB0D-405AAB55D728}" type="presParOf" srcId="{65AF19C1-94A7-4BE4-817D-29EF03CCA282}" destId="{7195CDC9-2DF3-4C6D-B61C-8716106A35D7}" srcOrd="1" destOrd="0" presId="urn:microsoft.com/office/officeart/2005/8/layout/hProcess10"/>
    <dgm:cxn modelId="{8C0DB5B7-9392-4447-8694-84BE94FCD425}" type="presParOf" srcId="{7195CDC9-2DF3-4C6D-B61C-8716106A35D7}" destId="{27EE2C8E-4C5C-4578-BFE8-87E5054DCC1A}" srcOrd="0" destOrd="0" presId="urn:microsoft.com/office/officeart/2005/8/layout/hProcess10"/>
    <dgm:cxn modelId="{83D402B8-AA41-4E96-B8C8-F22A3BE2E0EC}" type="presParOf" srcId="{65AF19C1-94A7-4BE4-817D-29EF03CCA282}" destId="{5EE1AE4B-630D-4E6A-886E-B571034D311A}" srcOrd="2" destOrd="0" presId="urn:microsoft.com/office/officeart/2005/8/layout/hProcess10"/>
    <dgm:cxn modelId="{28C94FD6-CB7D-4DA8-A45F-1BBD91E35D2D}" type="presParOf" srcId="{5EE1AE4B-630D-4E6A-886E-B571034D311A}" destId="{454898BC-6A01-4832-B22E-36296BB7B423}" srcOrd="0" destOrd="0" presId="urn:microsoft.com/office/officeart/2005/8/layout/hProcess10"/>
    <dgm:cxn modelId="{9453D587-38DD-4BAA-B2EF-90B23D59173C}" type="presParOf" srcId="{5EE1AE4B-630D-4E6A-886E-B571034D311A}" destId="{0DB22B2E-60FA-4020-AC88-353880E67C9C}" srcOrd="1" destOrd="0" presId="urn:microsoft.com/office/officeart/2005/8/layout/hProcess10"/>
    <dgm:cxn modelId="{F63FAC26-4C33-415A-A13E-8DC2D1374B17}" type="presParOf" srcId="{65AF19C1-94A7-4BE4-817D-29EF03CCA282}" destId="{F7B67E91-B44F-4575-9D93-AEE7411A64C5}" srcOrd="3" destOrd="0" presId="urn:microsoft.com/office/officeart/2005/8/layout/hProcess10"/>
    <dgm:cxn modelId="{F7CE7FD5-9D28-4A69-92CF-60C7A1481F57}" type="presParOf" srcId="{F7B67E91-B44F-4575-9D93-AEE7411A64C5}" destId="{4F2DF603-33D8-4727-A38A-D248C0034560}" srcOrd="0" destOrd="0" presId="urn:microsoft.com/office/officeart/2005/8/layout/hProcess10"/>
    <dgm:cxn modelId="{90AD9D3B-F7AF-4A2E-A80F-1B785EE4FE23}" type="presParOf" srcId="{65AF19C1-94A7-4BE4-817D-29EF03CCA282}" destId="{28CE4981-53B3-4F30-BE97-FF517FC0DD01}" srcOrd="4" destOrd="0" presId="urn:microsoft.com/office/officeart/2005/8/layout/hProcess10"/>
    <dgm:cxn modelId="{BDF61A4D-AD1E-4E67-81F5-833CFD3A9DCB}" type="presParOf" srcId="{28CE4981-53B3-4F30-BE97-FF517FC0DD01}" destId="{DD57359F-EF75-47F7-9FBF-49723A9A0B89}" srcOrd="0" destOrd="0" presId="urn:microsoft.com/office/officeart/2005/8/layout/hProcess10"/>
    <dgm:cxn modelId="{EFEB5851-7238-4EDE-88C2-4197249FA709}" type="presParOf" srcId="{28CE4981-53B3-4F30-BE97-FF517FC0DD01}" destId="{FFB1DBE4-8585-447F-8D0B-BE19FB8311E1}"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62CFE4-0113-4B73-8ED4-098437313160}" type="doc">
      <dgm:prSet loTypeId="urn:microsoft.com/office/officeart/2005/8/layout/list1" loCatId="list" qsTypeId="urn:microsoft.com/office/officeart/2005/8/quickstyle/3d2" qsCatId="3D" csTypeId="urn:microsoft.com/office/officeart/2005/8/colors/colorful3" csCatId="colorful" phldr="1"/>
      <dgm:spPr/>
      <dgm:t>
        <a:bodyPr/>
        <a:lstStyle/>
        <a:p>
          <a:endParaRPr lang="es-ES"/>
        </a:p>
      </dgm:t>
    </dgm:pt>
    <dgm:pt modelId="{469057D5-214C-4A41-B235-8272E97F745D}">
      <dgm:prSet phldrT="[Texto]"/>
      <dgm:spPr/>
      <dgm:t>
        <a:bodyPr/>
        <a:lstStyle/>
        <a:p>
          <a:r>
            <a:rPr lang="en-US" dirty="0" err="1" smtClean="0"/>
            <a:t>Aplicación</a:t>
          </a:r>
          <a:r>
            <a:rPr lang="en-US" dirty="0" smtClean="0"/>
            <a:t> para </a:t>
          </a:r>
          <a:r>
            <a:rPr lang="en-US" dirty="0" err="1" smtClean="0"/>
            <a:t>telefonía</a:t>
          </a:r>
          <a:r>
            <a:rPr lang="en-US" dirty="0" smtClean="0"/>
            <a:t> IP</a:t>
          </a:r>
          <a:endParaRPr lang="es-ES" dirty="0"/>
        </a:p>
      </dgm:t>
    </dgm:pt>
    <dgm:pt modelId="{B476B650-CD48-429C-93AA-EE5E6DB63EDB}" type="parTrans" cxnId="{B0486F39-6E54-4858-B6E4-C3BA368B46B8}">
      <dgm:prSet/>
      <dgm:spPr/>
      <dgm:t>
        <a:bodyPr/>
        <a:lstStyle/>
        <a:p>
          <a:endParaRPr lang="es-ES"/>
        </a:p>
      </dgm:t>
    </dgm:pt>
    <dgm:pt modelId="{6999806C-EE97-4934-A20D-6F2EEF0A4221}" type="sibTrans" cxnId="{B0486F39-6E54-4858-B6E4-C3BA368B46B8}">
      <dgm:prSet/>
      <dgm:spPr/>
      <dgm:t>
        <a:bodyPr/>
        <a:lstStyle/>
        <a:p>
          <a:endParaRPr lang="es-ES"/>
        </a:p>
      </dgm:t>
    </dgm:pt>
    <dgm:pt modelId="{AE2A4B96-9171-42E9-82B7-9393B1BECDF4}">
      <dgm:prSet phldrT="[Texto]"/>
      <dgm:spPr/>
      <dgm:t>
        <a:bodyPr/>
        <a:lstStyle/>
        <a:p>
          <a:r>
            <a:rPr lang="en-US" dirty="0" err="1" smtClean="0"/>
            <a:t>Basada</a:t>
          </a:r>
          <a:r>
            <a:rPr lang="en-US" dirty="0" smtClean="0"/>
            <a:t> en asterisk </a:t>
          </a:r>
          <a:r>
            <a:rPr lang="en-US" dirty="0" err="1" smtClean="0"/>
            <a:t>pero</a:t>
          </a:r>
          <a:r>
            <a:rPr lang="en-US" dirty="0" smtClean="0"/>
            <a:t> con </a:t>
          </a:r>
          <a:r>
            <a:rPr lang="en-US" dirty="0" err="1" smtClean="0"/>
            <a:t>una</a:t>
          </a:r>
          <a:r>
            <a:rPr lang="en-US" dirty="0" smtClean="0"/>
            <a:t> </a:t>
          </a:r>
          <a:r>
            <a:rPr lang="en-US" dirty="0" err="1" smtClean="0"/>
            <a:t>interfaz</a:t>
          </a:r>
          <a:r>
            <a:rPr lang="en-US" dirty="0" smtClean="0"/>
            <a:t> simple y </a:t>
          </a:r>
          <a:r>
            <a:rPr lang="en-US" dirty="0" err="1" smtClean="0"/>
            <a:t>fácil</a:t>
          </a:r>
          <a:r>
            <a:rPr lang="en-US" dirty="0" smtClean="0"/>
            <a:t> de </a:t>
          </a:r>
          <a:r>
            <a:rPr lang="en-US" dirty="0" err="1" smtClean="0"/>
            <a:t>usar</a:t>
          </a:r>
          <a:endParaRPr lang="es-ES" dirty="0"/>
        </a:p>
      </dgm:t>
    </dgm:pt>
    <dgm:pt modelId="{B3AB13FB-8AB4-4F92-847A-F55265F45FB8}" type="parTrans" cxnId="{FBA017D5-12BE-455D-9E25-CEDB78116A12}">
      <dgm:prSet/>
      <dgm:spPr/>
      <dgm:t>
        <a:bodyPr/>
        <a:lstStyle/>
        <a:p>
          <a:endParaRPr lang="es-ES"/>
        </a:p>
      </dgm:t>
    </dgm:pt>
    <dgm:pt modelId="{D2764D1A-D613-4AA8-B9F4-1A64EF21A6AC}" type="sibTrans" cxnId="{FBA017D5-12BE-455D-9E25-CEDB78116A12}">
      <dgm:prSet/>
      <dgm:spPr/>
      <dgm:t>
        <a:bodyPr/>
        <a:lstStyle/>
        <a:p>
          <a:endParaRPr lang="es-ES"/>
        </a:p>
      </dgm:t>
    </dgm:pt>
    <dgm:pt modelId="{998253CE-F6A8-4F04-803F-7395CF62DE04}">
      <dgm:prSet phldrT="[Texto]"/>
      <dgm:spPr/>
      <dgm:t>
        <a:bodyPr/>
        <a:lstStyle/>
        <a:p>
          <a:r>
            <a:rPr lang="en-US" dirty="0" err="1" smtClean="0"/>
            <a:t>Protocolos</a:t>
          </a:r>
          <a:r>
            <a:rPr lang="en-US" dirty="0" smtClean="0"/>
            <a:t> de </a:t>
          </a:r>
          <a:r>
            <a:rPr lang="en-US" dirty="0" err="1" smtClean="0"/>
            <a:t>trabajo</a:t>
          </a:r>
          <a:r>
            <a:rPr lang="en-US" dirty="0" smtClean="0"/>
            <a:t>: SIP, RTP, IAX</a:t>
          </a:r>
          <a:endParaRPr lang="es-ES" dirty="0"/>
        </a:p>
      </dgm:t>
    </dgm:pt>
    <dgm:pt modelId="{7AE65738-1728-4C9B-82A0-0E021FE352B7}" type="parTrans" cxnId="{DE463BAC-36DC-4F60-BA18-EA1A7A1177D6}">
      <dgm:prSet/>
      <dgm:spPr/>
      <dgm:t>
        <a:bodyPr/>
        <a:lstStyle/>
        <a:p>
          <a:endParaRPr lang="es-ES"/>
        </a:p>
      </dgm:t>
    </dgm:pt>
    <dgm:pt modelId="{BAC2BBD3-3028-445E-BB38-0EA6F1417A6D}" type="sibTrans" cxnId="{DE463BAC-36DC-4F60-BA18-EA1A7A1177D6}">
      <dgm:prSet/>
      <dgm:spPr/>
      <dgm:t>
        <a:bodyPr/>
        <a:lstStyle/>
        <a:p>
          <a:endParaRPr lang="es-ES"/>
        </a:p>
      </dgm:t>
    </dgm:pt>
    <dgm:pt modelId="{40F25C6C-6D67-4CF4-8856-76DAB4215FCD}">
      <dgm:prSet phldrT="[Texto]"/>
      <dgm:spPr/>
      <dgm:t>
        <a:bodyPr/>
        <a:lstStyle/>
        <a:p>
          <a:r>
            <a:rPr lang="en-US" dirty="0" err="1" smtClean="0"/>
            <a:t>Puertos</a:t>
          </a:r>
          <a:r>
            <a:rPr lang="en-US" dirty="0" smtClean="0"/>
            <a:t> communes: 10000 – 20000, 5060, 4569</a:t>
          </a:r>
          <a:endParaRPr lang="es-ES" dirty="0"/>
        </a:p>
      </dgm:t>
    </dgm:pt>
    <dgm:pt modelId="{508B7D1A-14E9-411E-AD15-61F013D0D755}" type="parTrans" cxnId="{B66FF72D-3DEB-4EC0-B3BC-5E6E9FCC4598}">
      <dgm:prSet/>
      <dgm:spPr/>
      <dgm:t>
        <a:bodyPr/>
        <a:lstStyle/>
        <a:p>
          <a:endParaRPr lang="es-ES"/>
        </a:p>
      </dgm:t>
    </dgm:pt>
    <dgm:pt modelId="{DDAAA5D9-A0AE-4864-BDDB-736DCFF4F502}" type="sibTrans" cxnId="{B66FF72D-3DEB-4EC0-B3BC-5E6E9FCC4598}">
      <dgm:prSet/>
      <dgm:spPr/>
      <dgm:t>
        <a:bodyPr/>
        <a:lstStyle/>
        <a:p>
          <a:endParaRPr lang="es-ES"/>
        </a:p>
      </dgm:t>
    </dgm:pt>
    <dgm:pt modelId="{941F99B0-56FC-41D6-AC3B-6D5177E1E556}" type="pres">
      <dgm:prSet presAssocID="{E362CFE4-0113-4B73-8ED4-098437313160}" presName="linear" presStyleCnt="0">
        <dgm:presLayoutVars>
          <dgm:dir/>
          <dgm:animLvl val="lvl"/>
          <dgm:resizeHandles val="exact"/>
        </dgm:presLayoutVars>
      </dgm:prSet>
      <dgm:spPr/>
    </dgm:pt>
    <dgm:pt modelId="{D9AC6820-ECFD-4944-BF67-A78F73F5A5A2}" type="pres">
      <dgm:prSet presAssocID="{469057D5-214C-4A41-B235-8272E97F745D}" presName="parentLin" presStyleCnt="0"/>
      <dgm:spPr/>
    </dgm:pt>
    <dgm:pt modelId="{FC667278-ADA4-4F78-9B9A-80BBFF2F1BC0}" type="pres">
      <dgm:prSet presAssocID="{469057D5-214C-4A41-B235-8272E97F745D}" presName="parentLeftMargin" presStyleLbl="node1" presStyleIdx="0" presStyleCnt="4"/>
      <dgm:spPr/>
    </dgm:pt>
    <dgm:pt modelId="{DDBA33FD-9E7C-4F1A-B4AF-012372080F3A}" type="pres">
      <dgm:prSet presAssocID="{469057D5-214C-4A41-B235-8272E97F745D}" presName="parentText" presStyleLbl="node1" presStyleIdx="0" presStyleCnt="4">
        <dgm:presLayoutVars>
          <dgm:chMax val="0"/>
          <dgm:bulletEnabled val="1"/>
        </dgm:presLayoutVars>
      </dgm:prSet>
      <dgm:spPr/>
      <dgm:t>
        <a:bodyPr/>
        <a:lstStyle/>
        <a:p>
          <a:endParaRPr lang="es-ES"/>
        </a:p>
      </dgm:t>
    </dgm:pt>
    <dgm:pt modelId="{E8352AC9-81D1-4920-85B8-9C782FB060E8}" type="pres">
      <dgm:prSet presAssocID="{469057D5-214C-4A41-B235-8272E97F745D}" presName="negativeSpace" presStyleCnt="0"/>
      <dgm:spPr/>
    </dgm:pt>
    <dgm:pt modelId="{DF8F79C0-59AA-4D76-AA2E-64F843164C54}" type="pres">
      <dgm:prSet presAssocID="{469057D5-214C-4A41-B235-8272E97F745D}" presName="childText" presStyleLbl="conFgAcc1" presStyleIdx="0" presStyleCnt="4">
        <dgm:presLayoutVars>
          <dgm:bulletEnabled val="1"/>
        </dgm:presLayoutVars>
      </dgm:prSet>
      <dgm:spPr/>
    </dgm:pt>
    <dgm:pt modelId="{396C68DA-DEC9-4703-89D0-E65602847332}" type="pres">
      <dgm:prSet presAssocID="{6999806C-EE97-4934-A20D-6F2EEF0A4221}" presName="spaceBetweenRectangles" presStyleCnt="0"/>
      <dgm:spPr/>
    </dgm:pt>
    <dgm:pt modelId="{027EFA55-B231-44B7-BC16-6DCA9F4B0E82}" type="pres">
      <dgm:prSet presAssocID="{AE2A4B96-9171-42E9-82B7-9393B1BECDF4}" presName="parentLin" presStyleCnt="0"/>
      <dgm:spPr/>
    </dgm:pt>
    <dgm:pt modelId="{AEC6BE8A-6134-49E4-AD2D-CF48DB7215A0}" type="pres">
      <dgm:prSet presAssocID="{AE2A4B96-9171-42E9-82B7-9393B1BECDF4}" presName="parentLeftMargin" presStyleLbl="node1" presStyleIdx="0" presStyleCnt="4"/>
      <dgm:spPr/>
    </dgm:pt>
    <dgm:pt modelId="{71CC72AB-C1D8-47A7-811E-EAD1043B663A}" type="pres">
      <dgm:prSet presAssocID="{AE2A4B96-9171-42E9-82B7-9393B1BECDF4}" presName="parentText" presStyleLbl="node1" presStyleIdx="1" presStyleCnt="4">
        <dgm:presLayoutVars>
          <dgm:chMax val="0"/>
          <dgm:bulletEnabled val="1"/>
        </dgm:presLayoutVars>
      </dgm:prSet>
      <dgm:spPr/>
      <dgm:t>
        <a:bodyPr/>
        <a:lstStyle/>
        <a:p>
          <a:endParaRPr lang="es-ES"/>
        </a:p>
      </dgm:t>
    </dgm:pt>
    <dgm:pt modelId="{B45C938E-5505-49A8-9419-99FE29571FA6}" type="pres">
      <dgm:prSet presAssocID="{AE2A4B96-9171-42E9-82B7-9393B1BECDF4}" presName="negativeSpace" presStyleCnt="0"/>
      <dgm:spPr/>
    </dgm:pt>
    <dgm:pt modelId="{C5D12482-5046-43ED-97B8-B9027757D245}" type="pres">
      <dgm:prSet presAssocID="{AE2A4B96-9171-42E9-82B7-9393B1BECDF4}" presName="childText" presStyleLbl="conFgAcc1" presStyleIdx="1" presStyleCnt="4">
        <dgm:presLayoutVars>
          <dgm:bulletEnabled val="1"/>
        </dgm:presLayoutVars>
      </dgm:prSet>
      <dgm:spPr/>
    </dgm:pt>
    <dgm:pt modelId="{1E216C1A-37A0-4AC1-B1CE-EE1192A38666}" type="pres">
      <dgm:prSet presAssocID="{D2764D1A-D613-4AA8-B9F4-1A64EF21A6AC}" presName="spaceBetweenRectangles" presStyleCnt="0"/>
      <dgm:spPr/>
    </dgm:pt>
    <dgm:pt modelId="{81A73D65-5E3C-430D-9E29-6A9CE0B55EFC}" type="pres">
      <dgm:prSet presAssocID="{998253CE-F6A8-4F04-803F-7395CF62DE04}" presName="parentLin" presStyleCnt="0"/>
      <dgm:spPr/>
    </dgm:pt>
    <dgm:pt modelId="{4E90D356-69B8-48CF-84C6-01A9923F0C3C}" type="pres">
      <dgm:prSet presAssocID="{998253CE-F6A8-4F04-803F-7395CF62DE04}" presName="parentLeftMargin" presStyleLbl="node1" presStyleIdx="1" presStyleCnt="4"/>
      <dgm:spPr/>
    </dgm:pt>
    <dgm:pt modelId="{82064725-2797-4E12-B764-2E67E79B0EB7}" type="pres">
      <dgm:prSet presAssocID="{998253CE-F6A8-4F04-803F-7395CF62DE04}" presName="parentText" presStyleLbl="node1" presStyleIdx="2" presStyleCnt="4">
        <dgm:presLayoutVars>
          <dgm:chMax val="0"/>
          <dgm:bulletEnabled val="1"/>
        </dgm:presLayoutVars>
      </dgm:prSet>
      <dgm:spPr/>
      <dgm:t>
        <a:bodyPr/>
        <a:lstStyle/>
        <a:p>
          <a:endParaRPr lang="es-ES"/>
        </a:p>
      </dgm:t>
    </dgm:pt>
    <dgm:pt modelId="{488B16D1-6E09-456D-A32D-15272499E5B4}" type="pres">
      <dgm:prSet presAssocID="{998253CE-F6A8-4F04-803F-7395CF62DE04}" presName="negativeSpace" presStyleCnt="0"/>
      <dgm:spPr/>
    </dgm:pt>
    <dgm:pt modelId="{009C13BB-C5F4-4006-B135-09E1337C0986}" type="pres">
      <dgm:prSet presAssocID="{998253CE-F6A8-4F04-803F-7395CF62DE04}" presName="childText" presStyleLbl="conFgAcc1" presStyleIdx="2" presStyleCnt="4">
        <dgm:presLayoutVars>
          <dgm:bulletEnabled val="1"/>
        </dgm:presLayoutVars>
      </dgm:prSet>
      <dgm:spPr/>
    </dgm:pt>
    <dgm:pt modelId="{219B29F7-F3C1-4816-A3DE-1E29EA62518F}" type="pres">
      <dgm:prSet presAssocID="{BAC2BBD3-3028-445E-BB38-0EA6F1417A6D}" presName="spaceBetweenRectangles" presStyleCnt="0"/>
      <dgm:spPr/>
    </dgm:pt>
    <dgm:pt modelId="{15270097-081F-4C0D-A573-5AED013E150F}" type="pres">
      <dgm:prSet presAssocID="{40F25C6C-6D67-4CF4-8856-76DAB4215FCD}" presName="parentLin" presStyleCnt="0"/>
      <dgm:spPr/>
    </dgm:pt>
    <dgm:pt modelId="{9A3804AA-FE03-47C2-8A79-7A58800B3CE8}" type="pres">
      <dgm:prSet presAssocID="{40F25C6C-6D67-4CF4-8856-76DAB4215FCD}" presName="parentLeftMargin" presStyleLbl="node1" presStyleIdx="2" presStyleCnt="4"/>
      <dgm:spPr/>
    </dgm:pt>
    <dgm:pt modelId="{F548909E-E50B-446F-AA5D-BAE136D51782}" type="pres">
      <dgm:prSet presAssocID="{40F25C6C-6D67-4CF4-8856-76DAB4215FCD}" presName="parentText" presStyleLbl="node1" presStyleIdx="3" presStyleCnt="4">
        <dgm:presLayoutVars>
          <dgm:chMax val="0"/>
          <dgm:bulletEnabled val="1"/>
        </dgm:presLayoutVars>
      </dgm:prSet>
      <dgm:spPr/>
      <dgm:t>
        <a:bodyPr/>
        <a:lstStyle/>
        <a:p>
          <a:endParaRPr lang="es-ES"/>
        </a:p>
      </dgm:t>
    </dgm:pt>
    <dgm:pt modelId="{7BCBBF6E-E3BE-4733-B8E4-B9CFF94DFB19}" type="pres">
      <dgm:prSet presAssocID="{40F25C6C-6D67-4CF4-8856-76DAB4215FCD}" presName="negativeSpace" presStyleCnt="0"/>
      <dgm:spPr/>
    </dgm:pt>
    <dgm:pt modelId="{079E204F-A0F0-417A-AEF4-68A1E3A304A6}" type="pres">
      <dgm:prSet presAssocID="{40F25C6C-6D67-4CF4-8856-76DAB4215FCD}" presName="childText" presStyleLbl="conFgAcc1" presStyleIdx="3" presStyleCnt="4">
        <dgm:presLayoutVars>
          <dgm:bulletEnabled val="1"/>
        </dgm:presLayoutVars>
      </dgm:prSet>
      <dgm:spPr/>
    </dgm:pt>
  </dgm:ptLst>
  <dgm:cxnLst>
    <dgm:cxn modelId="{5AABEF54-37FD-40EE-A4DE-5AE0EDD83D6D}" type="presOf" srcId="{998253CE-F6A8-4F04-803F-7395CF62DE04}" destId="{82064725-2797-4E12-B764-2E67E79B0EB7}" srcOrd="1" destOrd="0" presId="urn:microsoft.com/office/officeart/2005/8/layout/list1"/>
    <dgm:cxn modelId="{B66FF72D-3DEB-4EC0-B3BC-5E6E9FCC4598}" srcId="{E362CFE4-0113-4B73-8ED4-098437313160}" destId="{40F25C6C-6D67-4CF4-8856-76DAB4215FCD}" srcOrd="3" destOrd="0" parTransId="{508B7D1A-14E9-411E-AD15-61F013D0D755}" sibTransId="{DDAAA5D9-A0AE-4864-BDDB-736DCFF4F502}"/>
    <dgm:cxn modelId="{EF1A3975-3547-4DDA-B1ED-FBDB80420164}" type="presOf" srcId="{469057D5-214C-4A41-B235-8272E97F745D}" destId="{DDBA33FD-9E7C-4F1A-B4AF-012372080F3A}" srcOrd="1" destOrd="0" presId="urn:microsoft.com/office/officeart/2005/8/layout/list1"/>
    <dgm:cxn modelId="{FBA017D5-12BE-455D-9E25-CEDB78116A12}" srcId="{E362CFE4-0113-4B73-8ED4-098437313160}" destId="{AE2A4B96-9171-42E9-82B7-9393B1BECDF4}" srcOrd="1" destOrd="0" parTransId="{B3AB13FB-8AB4-4F92-847A-F55265F45FB8}" sibTransId="{D2764D1A-D613-4AA8-B9F4-1A64EF21A6AC}"/>
    <dgm:cxn modelId="{B0486F39-6E54-4858-B6E4-C3BA368B46B8}" srcId="{E362CFE4-0113-4B73-8ED4-098437313160}" destId="{469057D5-214C-4A41-B235-8272E97F745D}" srcOrd="0" destOrd="0" parTransId="{B476B650-CD48-429C-93AA-EE5E6DB63EDB}" sibTransId="{6999806C-EE97-4934-A20D-6F2EEF0A4221}"/>
    <dgm:cxn modelId="{923BB30A-F619-4A44-947A-EEB8D02F43A4}" type="presOf" srcId="{AE2A4B96-9171-42E9-82B7-9393B1BECDF4}" destId="{AEC6BE8A-6134-49E4-AD2D-CF48DB7215A0}" srcOrd="0" destOrd="0" presId="urn:microsoft.com/office/officeart/2005/8/layout/list1"/>
    <dgm:cxn modelId="{A72193DB-C851-461C-8308-4820CA1EBA19}" type="presOf" srcId="{998253CE-F6A8-4F04-803F-7395CF62DE04}" destId="{4E90D356-69B8-48CF-84C6-01A9923F0C3C}" srcOrd="0" destOrd="0" presId="urn:microsoft.com/office/officeart/2005/8/layout/list1"/>
    <dgm:cxn modelId="{D1755C98-6E52-4825-913B-C45AE8863BDA}" type="presOf" srcId="{E362CFE4-0113-4B73-8ED4-098437313160}" destId="{941F99B0-56FC-41D6-AC3B-6D5177E1E556}" srcOrd="0" destOrd="0" presId="urn:microsoft.com/office/officeart/2005/8/layout/list1"/>
    <dgm:cxn modelId="{A3CFD18A-95F3-4CA4-9C84-C7BDB78EEC8A}" type="presOf" srcId="{469057D5-214C-4A41-B235-8272E97F745D}" destId="{FC667278-ADA4-4F78-9B9A-80BBFF2F1BC0}" srcOrd="0" destOrd="0" presId="urn:microsoft.com/office/officeart/2005/8/layout/list1"/>
    <dgm:cxn modelId="{DE463BAC-36DC-4F60-BA18-EA1A7A1177D6}" srcId="{E362CFE4-0113-4B73-8ED4-098437313160}" destId="{998253CE-F6A8-4F04-803F-7395CF62DE04}" srcOrd="2" destOrd="0" parTransId="{7AE65738-1728-4C9B-82A0-0E021FE352B7}" sibTransId="{BAC2BBD3-3028-445E-BB38-0EA6F1417A6D}"/>
    <dgm:cxn modelId="{9A4323F0-CE14-42F3-B671-77AB8BE0F42A}" type="presOf" srcId="{40F25C6C-6D67-4CF4-8856-76DAB4215FCD}" destId="{9A3804AA-FE03-47C2-8A79-7A58800B3CE8}" srcOrd="0" destOrd="0" presId="urn:microsoft.com/office/officeart/2005/8/layout/list1"/>
    <dgm:cxn modelId="{8D3F70DF-B5BA-424B-8068-11EB9E634BA9}" type="presOf" srcId="{40F25C6C-6D67-4CF4-8856-76DAB4215FCD}" destId="{F548909E-E50B-446F-AA5D-BAE136D51782}" srcOrd="1" destOrd="0" presId="urn:microsoft.com/office/officeart/2005/8/layout/list1"/>
    <dgm:cxn modelId="{F16B508E-7FD3-4EA0-80A5-B28815CA867F}" type="presOf" srcId="{AE2A4B96-9171-42E9-82B7-9393B1BECDF4}" destId="{71CC72AB-C1D8-47A7-811E-EAD1043B663A}" srcOrd="1" destOrd="0" presId="urn:microsoft.com/office/officeart/2005/8/layout/list1"/>
    <dgm:cxn modelId="{C6E43BBD-6BB5-40D1-83CE-6974FC83E8EF}" type="presParOf" srcId="{941F99B0-56FC-41D6-AC3B-6D5177E1E556}" destId="{D9AC6820-ECFD-4944-BF67-A78F73F5A5A2}" srcOrd="0" destOrd="0" presId="urn:microsoft.com/office/officeart/2005/8/layout/list1"/>
    <dgm:cxn modelId="{60A28411-485B-4731-BFFC-8EEDD868B4EA}" type="presParOf" srcId="{D9AC6820-ECFD-4944-BF67-A78F73F5A5A2}" destId="{FC667278-ADA4-4F78-9B9A-80BBFF2F1BC0}" srcOrd="0" destOrd="0" presId="urn:microsoft.com/office/officeart/2005/8/layout/list1"/>
    <dgm:cxn modelId="{03FAFEE3-61F7-4323-816F-1716BA7316D0}" type="presParOf" srcId="{D9AC6820-ECFD-4944-BF67-A78F73F5A5A2}" destId="{DDBA33FD-9E7C-4F1A-B4AF-012372080F3A}" srcOrd="1" destOrd="0" presId="urn:microsoft.com/office/officeart/2005/8/layout/list1"/>
    <dgm:cxn modelId="{269F11FB-C4F2-4867-9E55-FBB951ED4512}" type="presParOf" srcId="{941F99B0-56FC-41D6-AC3B-6D5177E1E556}" destId="{E8352AC9-81D1-4920-85B8-9C782FB060E8}" srcOrd="1" destOrd="0" presId="urn:microsoft.com/office/officeart/2005/8/layout/list1"/>
    <dgm:cxn modelId="{5BC68727-4891-44F4-8C3F-6D00FC23778E}" type="presParOf" srcId="{941F99B0-56FC-41D6-AC3B-6D5177E1E556}" destId="{DF8F79C0-59AA-4D76-AA2E-64F843164C54}" srcOrd="2" destOrd="0" presId="urn:microsoft.com/office/officeart/2005/8/layout/list1"/>
    <dgm:cxn modelId="{BBCA6C4D-2774-4421-8CCF-5703E972885F}" type="presParOf" srcId="{941F99B0-56FC-41D6-AC3B-6D5177E1E556}" destId="{396C68DA-DEC9-4703-89D0-E65602847332}" srcOrd="3" destOrd="0" presId="urn:microsoft.com/office/officeart/2005/8/layout/list1"/>
    <dgm:cxn modelId="{2C8F1567-5C47-4A24-ADAC-81CFC0514854}" type="presParOf" srcId="{941F99B0-56FC-41D6-AC3B-6D5177E1E556}" destId="{027EFA55-B231-44B7-BC16-6DCA9F4B0E82}" srcOrd="4" destOrd="0" presId="urn:microsoft.com/office/officeart/2005/8/layout/list1"/>
    <dgm:cxn modelId="{1CE53376-42A2-432A-BE1A-1085E3831ED7}" type="presParOf" srcId="{027EFA55-B231-44B7-BC16-6DCA9F4B0E82}" destId="{AEC6BE8A-6134-49E4-AD2D-CF48DB7215A0}" srcOrd="0" destOrd="0" presId="urn:microsoft.com/office/officeart/2005/8/layout/list1"/>
    <dgm:cxn modelId="{ED635B6D-6DDD-4A0A-B835-88F34902EEEF}" type="presParOf" srcId="{027EFA55-B231-44B7-BC16-6DCA9F4B0E82}" destId="{71CC72AB-C1D8-47A7-811E-EAD1043B663A}" srcOrd="1" destOrd="0" presId="urn:microsoft.com/office/officeart/2005/8/layout/list1"/>
    <dgm:cxn modelId="{1686B167-BA4E-4912-87D4-5F720E7AF59C}" type="presParOf" srcId="{941F99B0-56FC-41D6-AC3B-6D5177E1E556}" destId="{B45C938E-5505-49A8-9419-99FE29571FA6}" srcOrd="5" destOrd="0" presId="urn:microsoft.com/office/officeart/2005/8/layout/list1"/>
    <dgm:cxn modelId="{0EF3EDE9-D24A-4DE6-A759-7B722F5B8294}" type="presParOf" srcId="{941F99B0-56FC-41D6-AC3B-6D5177E1E556}" destId="{C5D12482-5046-43ED-97B8-B9027757D245}" srcOrd="6" destOrd="0" presId="urn:microsoft.com/office/officeart/2005/8/layout/list1"/>
    <dgm:cxn modelId="{EDE90BE2-E718-4F3C-8BB1-283A77B6C222}" type="presParOf" srcId="{941F99B0-56FC-41D6-AC3B-6D5177E1E556}" destId="{1E216C1A-37A0-4AC1-B1CE-EE1192A38666}" srcOrd="7" destOrd="0" presId="urn:microsoft.com/office/officeart/2005/8/layout/list1"/>
    <dgm:cxn modelId="{BEB5341A-8D0E-48FD-9F51-D25BB7373E2E}" type="presParOf" srcId="{941F99B0-56FC-41D6-AC3B-6D5177E1E556}" destId="{81A73D65-5E3C-430D-9E29-6A9CE0B55EFC}" srcOrd="8" destOrd="0" presId="urn:microsoft.com/office/officeart/2005/8/layout/list1"/>
    <dgm:cxn modelId="{5285CC0F-0F5B-427D-A826-D9C6144F3AF6}" type="presParOf" srcId="{81A73D65-5E3C-430D-9E29-6A9CE0B55EFC}" destId="{4E90D356-69B8-48CF-84C6-01A9923F0C3C}" srcOrd="0" destOrd="0" presId="urn:microsoft.com/office/officeart/2005/8/layout/list1"/>
    <dgm:cxn modelId="{7763ED29-7769-4B1A-BC28-157B357A047D}" type="presParOf" srcId="{81A73D65-5E3C-430D-9E29-6A9CE0B55EFC}" destId="{82064725-2797-4E12-B764-2E67E79B0EB7}" srcOrd="1" destOrd="0" presId="urn:microsoft.com/office/officeart/2005/8/layout/list1"/>
    <dgm:cxn modelId="{6DBF2972-520C-422C-AD0D-A2F7D7370110}" type="presParOf" srcId="{941F99B0-56FC-41D6-AC3B-6D5177E1E556}" destId="{488B16D1-6E09-456D-A32D-15272499E5B4}" srcOrd="9" destOrd="0" presId="urn:microsoft.com/office/officeart/2005/8/layout/list1"/>
    <dgm:cxn modelId="{0A9C9D5F-54B3-41F9-B6D7-F52DF9C987B0}" type="presParOf" srcId="{941F99B0-56FC-41D6-AC3B-6D5177E1E556}" destId="{009C13BB-C5F4-4006-B135-09E1337C0986}" srcOrd="10" destOrd="0" presId="urn:microsoft.com/office/officeart/2005/8/layout/list1"/>
    <dgm:cxn modelId="{F66533FC-E295-469D-B386-D920CBBFF7DF}" type="presParOf" srcId="{941F99B0-56FC-41D6-AC3B-6D5177E1E556}" destId="{219B29F7-F3C1-4816-A3DE-1E29EA62518F}" srcOrd="11" destOrd="0" presId="urn:microsoft.com/office/officeart/2005/8/layout/list1"/>
    <dgm:cxn modelId="{83041AD4-F948-407A-9422-39A37D8ACEBB}" type="presParOf" srcId="{941F99B0-56FC-41D6-AC3B-6D5177E1E556}" destId="{15270097-081F-4C0D-A573-5AED013E150F}" srcOrd="12" destOrd="0" presId="urn:microsoft.com/office/officeart/2005/8/layout/list1"/>
    <dgm:cxn modelId="{13827145-1C63-479C-80D5-3914D15BA2D8}" type="presParOf" srcId="{15270097-081F-4C0D-A573-5AED013E150F}" destId="{9A3804AA-FE03-47C2-8A79-7A58800B3CE8}" srcOrd="0" destOrd="0" presId="urn:microsoft.com/office/officeart/2005/8/layout/list1"/>
    <dgm:cxn modelId="{C970ABB8-1C04-4CAB-9E97-8DF2B9DD1E1C}" type="presParOf" srcId="{15270097-081F-4C0D-A573-5AED013E150F}" destId="{F548909E-E50B-446F-AA5D-BAE136D51782}" srcOrd="1" destOrd="0" presId="urn:microsoft.com/office/officeart/2005/8/layout/list1"/>
    <dgm:cxn modelId="{65858490-5D44-4519-8BE7-A71C7DE661BD}" type="presParOf" srcId="{941F99B0-56FC-41D6-AC3B-6D5177E1E556}" destId="{7BCBBF6E-E3BE-4733-B8E4-B9CFF94DFB19}" srcOrd="13" destOrd="0" presId="urn:microsoft.com/office/officeart/2005/8/layout/list1"/>
    <dgm:cxn modelId="{8A228F53-C403-4FBF-8C82-9E7BFA1338F3}" type="presParOf" srcId="{941F99B0-56FC-41D6-AC3B-6D5177E1E556}" destId="{079E204F-A0F0-417A-AEF4-68A1E3A304A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2E5E3D-2BBD-4F9D-9F44-E3DFD8F9295F}" type="doc">
      <dgm:prSet loTypeId="urn:microsoft.com/office/officeart/2005/8/layout/venn1" loCatId="relationship" qsTypeId="urn:microsoft.com/office/officeart/2005/8/quickstyle/3d2" qsCatId="3D" csTypeId="urn:microsoft.com/office/officeart/2005/8/colors/accent1_1" csCatId="accent1" phldr="1"/>
      <dgm:spPr/>
    </dgm:pt>
    <dgm:pt modelId="{D35284D7-6616-4A89-8982-40AFBCCBBD77}">
      <dgm:prSet phldrT="[Texto]"/>
      <dgm:spPr>
        <a:blipFill rotWithShape="0">
          <a:blip xmlns:r="http://schemas.openxmlformats.org/officeDocument/2006/relationships" r:embed="rId1"/>
          <a:stretch>
            <a:fillRect/>
          </a:stretch>
        </a:blipFill>
      </dgm:spPr>
      <dgm:t>
        <a:bodyPr/>
        <a:lstStyle/>
        <a:p>
          <a:r>
            <a:rPr lang="en-US" dirty="0" smtClean="0"/>
            <a:t>  </a:t>
          </a:r>
          <a:endParaRPr lang="es-ES" dirty="0"/>
        </a:p>
      </dgm:t>
    </dgm:pt>
    <dgm:pt modelId="{D3208DF1-2024-474D-97C3-F84DD4860884}" type="parTrans" cxnId="{8D89031E-4DC6-4CCA-AA27-98D783CB150A}">
      <dgm:prSet/>
      <dgm:spPr/>
      <dgm:t>
        <a:bodyPr/>
        <a:lstStyle/>
        <a:p>
          <a:endParaRPr lang="es-ES"/>
        </a:p>
      </dgm:t>
    </dgm:pt>
    <dgm:pt modelId="{58F14996-5DF1-46C8-8DE4-6C13E88FC363}" type="sibTrans" cxnId="{8D89031E-4DC6-4CCA-AA27-98D783CB150A}">
      <dgm:prSet/>
      <dgm:spPr/>
      <dgm:t>
        <a:bodyPr/>
        <a:lstStyle/>
        <a:p>
          <a:endParaRPr lang="es-ES"/>
        </a:p>
      </dgm:t>
    </dgm:pt>
    <dgm:pt modelId="{54F827F0-1303-4E75-BDE2-EA10BA172B71}">
      <dgm:prSet phldrT="[Texto]"/>
      <dgm:spPr>
        <a:blipFill rotWithShape="0">
          <a:blip xmlns:r="http://schemas.openxmlformats.org/officeDocument/2006/relationships" r:embed="rId2"/>
          <a:stretch>
            <a:fillRect/>
          </a:stretch>
        </a:blipFill>
      </dgm:spPr>
      <dgm:t>
        <a:bodyPr/>
        <a:lstStyle/>
        <a:p>
          <a:r>
            <a:rPr lang="en-US" dirty="0" smtClean="0"/>
            <a:t> </a:t>
          </a:r>
          <a:endParaRPr lang="es-ES" dirty="0"/>
        </a:p>
      </dgm:t>
    </dgm:pt>
    <dgm:pt modelId="{99DA9D13-FA4A-4200-BF8B-B31F7C515292}" type="parTrans" cxnId="{F63767FC-85B0-4844-99CC-4F95CD184754}">
      <dgm:prSet/>
      <dgm:spPr/>
      <dgm:t>
        <a:bodyPr/>
        <a:lstStyle/>
        <a:p>
          <a:endParaRPr lang="es-ES"/>
        </a:p>
      </dgm:t>
    </dgm:pt>
    <dgm:pt modelId="{24B584FA-C611-4335-92FB-95A1F7ED2E11}" type="sibTrans" cxnId="{F63767FC-85B0-4844-99CC-4F95CD184754}">
      <dgm:prSet/>
      <dgm:spPr/>
      <dgm:t>
        <a:bodyPr/>
        <a:lstStyle/>
        <a:p>
          <a:endParaRPr lang="es-ES"/>
        </a:p>
      </dgm:t>
    </dgm:pt>
    <dgm:pt modelId="{90C09315-5B11-4879-8EAD-A3424F8F8072}" type="pres">
      <dgm:prSet presAssocID="{C02E5E3D-2BBD-4F9D-9F44-E3DFD8F9295F}" presName="compositeShape" presStyleCnt="0">
        <dgm:presLayoutVars>
          <dgm:chMax val="7"/>
          <dgm:dir/>
          <dgm:resizeHandles val="exact"/>
        </dgm:presLayoutVars>
      </dgm:prSet>
      <dgm:spPr/>
    </dgm:pt>
    <dgm:pt modelId="{3CBE1934-2886-4340-BE8F-4797A411A578}" type="pres">
      <dgm:prSet presAssocID="{D35284D7-6616-4A89-8982-40AFBCCBBD77}" presName="circ1" presStyleLbl="vennNode1" presStyleIdx="0" presStyleCnt="2" custLinFactNeighborX="-13678" custLinFactNeighborY="-3670"/>
      <dgm:spPr/>
      <dgm:t>
        <a:bodyPr/>
        <a:lstStyle/>
        <a:p>
          <a:endParaRPr lang="es-ES"/>
        </a:p>
      </dgm:t>
    </dgm:pt>
    <dgm:pt modelId="{647326D5-1F71-429C-AC90-5371E45B237B}" type="pres">
      <dgm:prSet presAssocID="{D35284D7-6616-4A89-8982-40AFBCCBBD77}" presName="circ1Tx" presStyleLbl="revTx" presStyleIdx="0" presStyleCnt="0">
        <dgm:presLayoutVars>
          <dgm:chMax val="0"/>
          <dgm:chPref val="0"/>
          <dgm:bulletEnabled val="1"/>
        </dgm:presLayoutVars>
      </dgm:prSet>
      <dgm:spPr/>
      <dgm:t>
        <a:bodyPr/>
        <a:lstStyle/>
        <a:p>
          <a:endParaRPr lang="es-ES"/>
        </a:p>
      </dgm:t>
    </dgm:pt>
    <dgm:pt modelId="{9448E2E7-A887-4F34-BBD7-A11991C3C59B}" type="pres">
      <dgm:prSet presAssocID="{54F827F0-1303-4E75-BDE2-EA10BA172B71}" presName="circ2" presStyleLbl="vennNode1" presStyleIdx="1" presStyleCnt="2" custLinFactNeighborX="9955" custLinFactNeighborY="273"/>
      <dgm:spPr/>
    </dgm:pt>
    <dgm:pt modelId="{195E0965-47BE-4A16-8D77-E91F546AE68C}" type="pres">
      <dgm:prSet presAssocID="{54F827F0-1303-4E75-BDE2-EA10BA172B71}" presName="circ2Tx" presStyleLbl="revTx" presStyleIdx="0" presStyleCnt="0">
        <dgm:presLayoutVars>
          <dgm:chMax val="0"/>
          <dgm:chPref val="0"/>
          <dgm:bulletEnabled val="1"/>
        </dgm:presLayoutVars>
      </dgm:prSet>
      <dgm:spPr/>
    </dgm:pt>
  </dgm:ptLst>
  <dgm:cxnLst>
    <dgm:cxn modelId="{CB05AC21-4A20-4933-94C3-9A33D75915D9}" type="presOf" srcId="{C02E5E3D-2BBD-4F9D-9F44-E3DFD8F9295F}" destId="{90C09315-5B11-4879-8EAD-A3424F8F8072}" srcOrd="0" destOrd="0" presId="urn:microsoft.com/office/officeart/2005/8/layout/venn1"/>
    <dgm:cxn modelId="{4D9BFFE2-522F-46C0-A499-C71B597CBDBE}" type="presOf" srcId="{54F827F0-1303-4E75-BDE2-EA10BA172B71}" destId="{9448E2E7-A887-4F34-BBD7-A11991C3C59B}" srcOrd="0" destOrd="0" presId="urn:microsoft.com/office/officeart/2005/8/layout/venn1"/>
    <dgm:cxn modelId="{DD50EC55-4966-4795-9D5C-742E4DDF8A6C}" type="presOf" srcId="{D35284D7-6616-4A89-8982-40AFBCCBBD77}" destId="{3CBE1934-2886-4340-BE8F-4797A411A578}" srcOrd="0" destOrd="0" presId="urn:microsoft.com/office/officeart/2005/8/layout/venn1"/>
    <dgm:cxn modelId="{F63767FC-85B0-4844-99CC-4F95CD184754}" srcId="{C02E5E3D-2BBD-4F9D-9F44-E3DFD8F9295F}" destId="{54F827F0-1303-4E75-BDE2-EA10BA172B71}" srcOrd="1" destOrd="0" parTransId="{99DA9D13-FA4A-4200-BF8B-B31F7C515292}" sibTransId="{24B584FA-C611-4335-92FB-95A1F7ED2E11}"/>
    <dgm:cxn modelId="{162FF5AE-401E-4BD6-8E07-C273C90B1115}" type="presOf" srcId="{54F827F0-1303-4E75-BDE2-EA10BA172B71}" destId="{195E0965-47BE-4A16-8D77-E91F546AE68C}" srcOrd="1" destOrd="0" presId="urn:microsoft.com/office/officeart/2005/8/layout/venn1"/>
    <dgm:cxn modelId="{D70D0F08-532C-4E58-ACF9-DD75DB97D59A}" type="presOf" srcId="{D35284D7-6616-4A89-8982-40AFBCCBBD77}" destId="{647326D5-1F71-429C-AC90-5371E45B237B}" srcOrd="1" destOrd="0" presId="urn:microsoft.com/office/officeart/2005/8/layout/venn1"/>
    <dgm:cxn modelId="{8D89031E-4DC6-4CCA-AA27-98D783CB150A}" srcId="{C02E5E3D-2BBD-4F9D-9F44-E3DFD8F9295F}" destId="{D35284D7-6616-4A89-8982-40AFBCCBBD77}" srcOrd="0" destOrd="0" parTransId="{D3208DF1-2024-474D-97C3-F84DD4860884}" sibTransId="{58F14996-5DF1-46C8-8DE4-6C13E88FC363}"/>
    <dgm:cxn modelId="{31B652CF-80C7-48AD-A009-13C9D9B6BBEB}" type="presParOf" srcId="{90C09315-5B11-4879-8EAD-A3424F8F8072}" destId="{3CBE1934-2886-4340-BE8F-4797A411A578}" srcOrd="0" destOrd="0" presId="urn:microsoft.com/office/officeart/2005/8/layout/venn1"/>
    <dgm:cxn modelId="{782F66A6-A0FD-4D6A-95A3-04A35A36E440}" type="presParOf" srcId="{90C09315-5B11-4879-8EAD-A3424F8F8072}" destId="{647326D5-1F71-429C-AC90-5371E45B237B}" srcOrd="1" destOrd="0" presId="urn:microsoft.com/office/officeart/2005/8/layout/venn1"/>
    <dgm:cxn modelId="{BA176636-858F-4065-9202-F938822D981B}" type="presParOf" srcId="{90C09315-5B11-4879-8EAD-A3424F8F8072}" destId="{9448E2E7-A887-4F34-BBD7-A11991C3C59B}" srcOrd="2" destOrd="0" presId="urn:microsoft.com/office/officeart/2005/8/layout/venn1"/>
    <dgm:cxn modelId="{E7F7CA32-D38A-4B6C-90CC-6399CC5694BA}" type="presParOf" srcId="{90C09315-5B11-4879-8EAD-A3424F8F8072}" destId="{195E0965-47BE-4A16-8D77-E91F546AE68C}"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BB46AA-14F6-4AC8-9566-BD3BF9F97DC6}" type="doc">
      <dgm:prSet loTypeId="urn:microsoft.com/office/officeart/2005/8/layout/hList2" loCatId="list" qsTypeId="urn:microsoft.com/office/officeart/2005/8/quickstyle/3d2" qsCatId="3D" csTypeId="urn:microsoft.com/office/officeart/2005/8/colors/colorful3" csCatId="colorful" phldr="1"/>
      <dgm:spPr/>
      <dgm:t>
        <a:bodyPr/>
        <a:lstStyle/>
        <a:p>
          <a:endParaRPr lang="es-ES"/>
        </a:p>
      </dgm:t>
    </dgm:pt>
    <dgm:pt modelId="{DB4189AF-3AB5-41BF-A387-2FB22D50F990}">
      <dgm:prSet phldrT="[Texto]"/>
      <dgm:spPr/>
      <dgm:t>
        <a:bodyPr/>
        <a:lstStyle/>
        <a:p>
          <a:r>
            <a:rPr lang="en-US" dirty="0" smtClean="0"/>
            <a:t>White Hats</a:t>
          </a:r>
          <a:endParaRPr lang="es-ES" dirty="0"/>
        </a:p>
      </dgm:t>
    </dgm:pt>
    <dgm:pt modelId="{5C454147-CC8E-44F6-93EB-4E04E447B3FE}" type="parTrans" cxnId="{AEFDF99A-99BC-489C-921A-08D8366ED78C}">
      <dgm:prSet/>
      <dgm:spPr/>
      <dgm:t>
        <a:bodyPr/>
        <a:lstStyle/>
        <a:p>
          <a:endParaRPr lang="es-ES"/>
        </a:p>
      </dgm:t>
    </dgm:pt>
    <dgm:pt modelId="{584A7759-EB76-40AE-A6F7-0C0876320F29}" type="sibTrans" cxnId="{AEFDF99A-99BC-489C-921A-08D8366ED78C}">
      <dgm:prSet/>
      <dgm:spPr/>
      <dgm:t>
        <a:bodyPr/>
        <a:lstStyle/>
        <a:p>
          <a:endParaRPr lang="es-ES"/>
        </a:p>
      </dgm:t>
    </dgm:pt>
    <dgm:pt modelId="{29396028-5D66-4EFF-9A43-9DB141C51C3C}">
      <dgm:prSet phldrT="[Texto]"/>
      <dgm:spPr/>
      <dgm:t>
        <a:bodyPr/>
        <a:lstStyle/>
        <a:p>
          <a:r>
            <a:rPr lang="en-US" dirty="0" err="1" smtClean="0"/>
            <a:t>Proteger</a:t>
          </a:r>
          <a:r>
            <a:rPr lang="en-US" dirty="0" smtClean="0"/>
            <a:t> </a:t>
          </a:r>
          <a:r>
            <a:rPr lang="en-US" dirty="0" err="1" smtClean="0"/>
            <a:t>sistemas</a:t>
          </a:r>
          <a:endParaRPr lang="es-ES" dirty="0"/>
        </a:p>
      </dgm:t>
    </dgm:pt>
    <dgm:pt modelId="{44A396A7-F127-4112-B6BE-DEB2A13A945B}" type="parTrans" cxnId="{96E52D53-C961-4803-9B06-7BD839069D52}">
      <dgm:prSet/>
      <dgm:spPr/>
      <dgm:t>
        <a:bodyPr/>
        <a:lstStyle/>
        <a:p>
          <a:endParaRPr lang="es-ES"/>
        </a:p>
      </dgm:t>
    </dgm:pt>
    <dgm:pt modelId="{8E8E3E9F-B789-47B2-B682-0D7AB5E439AB}" type="sibTrans" cxnId="{96E52D53-C961-4803-9B06-7BD839069D52}">
      <dgm:prSet/>
      <dgm:spPr/>
      <dgm:t>
        <a:bodyPr/>
        <a:lstStyle/>
        <a:p>
          <a:endParaRPr lang="es-ES"/>
        </a:p>
      </dgm:t>
    </dgm:pt>
    <dgm:pt modelId="{B56F6D0C-28A2-4C82-99B6-36164BB69DFC}">
      <dgm:prSet phldrT="[Texto]"/>
      <dgm:spPr/>
      <dgm:t>
        <a:bodyPr/>
        <a:lstStyle/>
        <a:p>
          <a:r>
            <a:rPr lang="en-US" dirty="0" smtClean="0"/>
            <a:t>Gray Hats</a:t>
          </a:r>
          <a:endParaRPr lang="es-ES" dirty="0"/>
        </a:p>
      </dgm:t>
    </dgm:pt>
    <dgm:pt modelId="{CBE5A23C-ABF6-443C-9CB6-896B689011C8}" type="parTrans" cxnId="{AE8FD8E0-1821-439C-B4EE-AF04809D78FD}">
      <dgm:prSet/>
      <dgm:spPr/>
      <dgm:t>
        <a:bodyPr/>
        <a:lstStyle/>
        <a:p>
          <a:endParaRPr lang="es-ES"/>
        </a:p>
      </dgm:t>
    </dgm:pt>
    <dgm:pt modelId="{0117EECA-F377-4D26-942E-D3B0B388003A}" type="sibTrans" cxnId="{AE8FD8E0-1821-439C-B4EE-AF04809D78FD}">
      <dgm:prSet/>
      <dgm:spPr/>
      <dgm:t>
        <a:bodyPr/>
        <a:lstStyle/>
        <a:p>
          <a:endParaRPr lang="es-ES"/>
        </a:p>
      </dgm:t>
    </dgm:pt>
    <dgm:pt modelId="{D1E1E38B-9DBE-48AC-BF15-B339F65EA217}">
      <dgm:prSet phldrT="[Texto]"/>
      <dgm:spPr/>
      <dgm:t>
        <a:bodyPr/>
        <a:lstStyle/>
        <a:p>
          <a:r>
            <a:rPr lang="en-US" dirty="0" err="1" smtClean="0"/>
            <a:t>Poner</a:t>
          </a:r>
          <a:r>
            <a:rPr lang="en-US" dirty="0" smtClean="0"/>
            <a:t> a </a:t>
          </a:r>
          <a:r>
            <a:rPr lang="en-US" dirty="0" err="1" smtClean="0"/>
            <a:t>prueba</a:t>
          </a:r>
          <a:r>
            <a:rPr lang="en-US" dirty="0" smtClean="0"/>
            <a:t> </a:t>
          </a:r>
          <a:r>
            <a:rPr lang="en-US" dirty="0" err="1" smtClean="0"/>
            <a:t>sistemas</a:t>
          </a:r>
          <a:r>
            <a:rPr lang="en-US" dirty="0" smtClean="0"/>
            <a:t> sin </a:t>
          </a:r>
          <a:r>
            <a:rPr lang="en-US" dirty="0" err="1" smtClean="0"/>
            <a:t>hacer</a:t>
          </a:r>
          <a:r>
            <a:rPr lang="en-US" dirty="0" smtClean="0"/>
            <a:t> </a:t>
          </a:r>
          <a:r>
            <a:rPr lang="en-US" dirty="0" err="1" smtClean="0"/>
            <a:t>daño</a:t>
          </a:r>
          <a:endParaRPr lang="es-ES" dirty="0"/>
        </a:p>
      </dgm:t>
    </dgm:pt>
    <dgm:pt modelId="{DCF17A4C-4508-4BF6-B91C-28D2C99929EA}" type="parTrans" cxnId="{831B2556-695F-46FB-9134-B36C81BA489A}">
      <dgm:prSet/>
      <dgm:spPr/>
      <dgm:t>
        <a:bodyPr/>
        <a:lstStyle/>
        <a:p>
          <a:endParaRPr lang="es-ES"/>
        </a:p>
      </dgm:t>
    </dgm:pt>
    <dgm:pt modelId="{EDE9A25A-64D2-4892-8BDC-7BBFBBD1E685}" type="sibTrans" cxnId="{831B2556-695F-46FB-9134-B36C81BA489A}">
      <dgm:prSet/>
      <dgm:spPr/>
      <dgm:t>
        <a:bodyPr/>
        <a:lstStyle/>
        <a:p>
          <a:endParaRPr lang="es-ES"/>
        </a:p>
      </dgm:t>
    </dgm:pt>
    <dgm:pt modelId="{10EE1500-57E1-4891-8CE3-B2ADB640F294}">
      <dgm:prSet phldrT="[Texto]"/>
      <dgm:spPr/>
      <dgm:t>
        <a:bodyPr/>
        <a:lstStyle/>
        <a:p>
          <a:r>
            <a:rPr lang="en-US" dirty="0" smtClean="0"/>
            <a:t>Black Hats</a:t>
          </a:r>
          <a:endParaRPr lang="es-ES" dirty="0"/>
        </a:p>
      </dgm:t>
    </dgm:pt>
    <dgm:pt modelId="{7BB49E37-8E00-46E6-9FC0-9251C38957FC}" type="parTrans" cxnId="{8A3FE5A0-116B-4E06-B2E2-887BF32A9C59}">
      <dgm:prSet/>
      <dgm:spPr/>
      <dgm:t>
        <a:bodyPr/>
        <a:lstStyle/>
        <a:p>
          <a:endParaRPr lang="es-ES"/>
        </a:p>
      </dgm:t>
    </dgm:pt>
    <dgm:pt modelId="{A3029398-E2FE-4D23-AA82-6447A889CB6E}" type="sibTrans" cxnId="{8A3FE5A0-116B-4E06-B2E2-887BF32A9C59}">
      <dgm:prSet/>
      <dgm:spPr/>
      <dgm:t>
        <a:bodyPr/>
        <a:lstStyle/>
        <a:p>
          <a:endParaRPr lang="es-ES"/>
        </a:p>
      </dgm:t>
    </dgm:pt>
    <dgm:pt modelId="{4E6BB736-A9F6-4948-8176-13DC1180F924}">
      <dgm:prSet phldrT="[Texto]"/>
      <dgm:spPr/>
      <dgm:t>
        <a:bodyPr/>
        <a:lstStyle/>
        <a:p>
          <a:r>
            <a:rPr lang="en-US" dirty="0" smtClean="0"/>
            <a:t>Fines </a:t>
          </a:r>
          <a:r>
            <a:rPr lang="en-US" dirty="0" err="1" smtClean="0"/>
            <a:t>destructivos</a:t>
          </a:r>
          <a:endParaRPr lang="es-ES" dirty="0"/>
        </a:p>
      </dgm:t>
    </dgm:pt>
    <dgm:pt modelId="{80E7DCA1-5939-41B4-BC28-F86EDFC64D7B}" type="parTrans" cxnId="{11D8FE7F-74CA-4D3B-9BE4-F09AB635FCEB}">
      <dgm:prSet/>
      <dgm:spPr/>
      <dgm:t>
        <a:bodyPr/>
        <a:lstStyle/>
        <a:p>
          <a:endParaRPr lang="es-ES"/>
        </a:p>
      </dgm:t>
    </dgm:pt>
    <dgm:pt modelId="{E858D5B0-F9CE-4FF6-9814-FA754FE99030}" type="sibTrans" cxnId="{11D8FE7F-74CA-4D3B-9BE4-F09AB635FCEB}">
      <dgm:prSet/>
      <dgm:spPr/>
      <dgm:t>
        <a:bodyPr/>
        <a:lstStyle/>
        <a:p>
          <a:endParaRPr lang="es-ES"/>
        </a:p>
      </dgm:t>
    </dgm:pt>
    <dgm:pt modelId="{22223606-6D39-47E0-9F1B-E499CD262295}" type="pres">
      <dgm:prSet presAssocID="{DFBB46AA-14F6-4AC8-9566-BD3BF9F97DC6}" presName="linearFlow" presStyleCnt="0">
        <dgm:presLayoutVars>
          <dgm:dir/>
          <dgm:animLvl val="lvl"/>
          <dgm:resizeHandles/>
        </dgm:presLayoutVars>
      </dgm:prSet>
      <dgm:spPr/>
    </dgm:pt>
    <dgm:pt modelId="{CACD98C5-6F42-48C8-BFA2-29D1BE768924}" type="pres">
      <dgm:prSet presAssocID="{DB4189AF-3AB5-41BF-A387-2FB22D50F990}" presName="compositeNode" presStyleCnt="0">
        <dgm:presLayoutVars>
          <dgm:bulletEnabled val="1"/>
        </dgm:presLayoutVars>
      </dgm:prSet>
      <dgm:spPr/>
    </dgm:pt>
    <dgm:pt modelId="{B1449C5A-CD67-406E-AE1A-75D2F103789B}" type="pres">
      <dgm:prSet presAssocID="{DB4189AF-3AB5-41BF-A387-2FB22D50F990}" presName="imag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7D13D6C6-20EC-4D25-A89C-7B1C5DD3AA5B}" type="pres">
      <dgm:prSet presAssocID="{DB4189AF-3AB5-41BF-A387-2FB22D50F990}" presName="childNode" presStyleLbl="node1" presStyleIdx="0" presStyleCnt="3">
        <dgm:presLayoutVars>
          <dgm:bulletEnabled val="1"/>
        </dgm:presLayoutVars>
      </dgm:prSet>
      <dgm:spPr/>
      <dgm:t>
        <a:bodyPr/>
        <a:lstStyle/>
        <a:p>
          <a:endParaRPr lang="es-ES"/>
        </a:p>
      </dgm:t>
    </dgm:pt>
    <dgm:pt modelId="{66F7FAD8-4691-4008-82FF-20F2649B0DD2}" type="pres">
      <dgm:prSet presAssocID="{DB4189AF-3AB5-41BF-A387-2FB22D50F990}" presName="parentNode" presStyleLbl="revTx" presStyleIdx="0" presStyleCnt="3">
        <dgm:presLayoutVars>
          <dgm:chMax val="0"/>
          <dgm:bulletEnabled val="1"/>
        </dgm:presLayoutVars>
      </dgm:prSet>
      <dgm:spPr/>
      <dgm:t>
        <a:bodyPr/>
        <a:lstStyle/>
        <a:p>
          <a:endParaRPr lang="es-ES"/>
        </a:p>
      </dgm:t>
    </dgm:pt>
    <dgm:pt modelId="{6A155281-2BD1-422A-926B-7E78A7162B49}" type="pres">
      <dgm:prSet presAssocID="{584A7759-EB76-40AE-A6F7-0C0876320F29}" presName="sibTrans" presStyleCnt="0"/>
      <dgm:spPr/>
    </dgm:pt>
    <dgm:pt modelId="{15045307-1907-4B4A-8087-2C34BEC00D4E}" type="pres">
      <dgm:prSet presAssocID="{B56F6D0C-28A2-4C82-99B6-36164BB69DFC}" presName="compositeNode" presStyleCnt="0">
        <dgm:presLayoutVars>
          <dgm:bulletEnabled val="1"/>
        </dgm:presLayoutVars>
      </dgm:prSet>
      <dgm:spPr/>
    </dgm:pt>
    <dgm:pt modelId="{016BAEB5-797F-47A9-B848-D7607C9B1AF2}" type="pres">
      <dgm:prSet presAssocID="{B56F6D0C-28A2-4C82-99B6-36164BB69DFC}" presName="imag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3000" b="-13000"/>
          </a:stretch>
        </a:blipFill>
      </dgm:spPr>
    </dgm:pt>
    <dgm:pt modelId="{2DF2673B-B7C2-46C3-86BC-7EF816892B17}" type="pres">
      <dgm:prSet presAssocID="{B56F6D0C-28A2-4C82-99B6-36164BB69DFC}" presName="childNode" presStyleLbl="node1" presStyleIdx="1" presStyleCnt="3">
        <dgm:presLayoutVars>
          <dgm:bulletEnabled val="1"/>
        </dgm:presLayoutVars>
      </dgm:prSet>
      <dgm:spPr/>
      <dgm:t>
        <a:bodyPr/>
        <a:lstStyle/>
        <a:p>
          <a:endParaRPr lang="es-ES"/>
        </a:p>
      </dgm:t>
    </dgm:pt>
    <dgm:pt modelId="{950998BA-9ABC-4576-920A-3F28518042F6}" type="pres">
      <dgm:prSet presAssocID="{B56F6D0C-28A2-4C82-99B6-36164BB69DFC}" presName="parentNode" presStyleLbl="revTx" presStyleIdx="1" presStyleCnt="3">
        <dgm:presLayoutVars>
          <dgm:chMax val="0"/>
          <dgm:bulletEnabled val="1"/>
        </dgm:presLayoutVars>
      </dgm:prSet>
      <dgm:spPr/>
    </dgm:pt>
    <dgm:pt modelId="{D2290FA3-EF07-4E12-8BAC-3C6DFC4A6C12}" type="pres">
      <dgm:prSet presAssocID="{0117EECA-F377-4D26-942E-D3B0B388003A}" presName="sibTrans" presStyleCnt="0"/>
      <dgm:spPr/>
    </dgm:pt>
    <dgm:pt modelId="{08D8FAF7-2AA9-4AC1-B04D-12A3C804AA58}" type="pres">
      <dgm:prSet presAssocID="{10EE1500-57E1-4891-8CE3-B2ADB640F294}" presName="compositeNode" presStyleCnt="0">
        <dgm:presLayoutVars>
          <dgm:bulletEnabled val="1"/>
        </dgm:presLayoutVars>
      </dgm:prSet>
      <dgm:spPr/>
    </dgm:pt>
    <dgm:pt modelId="{D17474A4-04D7-45EB-82E9-9091EACAA062}" type="pres">
      <dgm:prSet presAssocID="{10EE1500-57E1-4891-8CE3-B2ADB640F294}"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dgm:spPr>
    </dgm:pt>
    <dgm:pt modelId="{C38A81D2-BE9E-4A9A-9404-03A504CE9978}" type="pres">
      <dgm:prSet presAssocID="{10EE1500-57E1-4891-8CE3-B2ADB640F294}" presName="childNode" presStyleLbl="node1" presStyleIdx="2" presStyleCnt="3">
        <dgm:presLayoutVars>
          <dgm:bulletEnabled val="1"/>
        </dgm:presLayoutVars>
      </dgm:prSet>
      <dgm:spPr/>
      <dgm:t>
        <a:bodyPr/>
        <a:lstStyle/>
        <a:p>
          <a:endParaRPr lang="es-ES"/>
        </a:p>
      </dgm:t>
    </dgm:pt>
    <dgm:pt modelId="{087FF560-00D3-4C82-8EA9-34874A8D1FC0}" type="pres">
      <dgm:prSet presAssocID="{10EE1500-57E1-4891-8CE3-B2ADB640F294}" presName="parentNode" presStyleLbl="revTx" presStyleIdx="2" presStyleCnt="3">
        <dgm:presLayoutVars>
          <dgm:chMax val="0"/>
          <dgm:bulletEnabled val="1"/>
        </dgm:presLayoutVars>
      </dgm:prSet>
      <dgm:spPr/>
      <dgm:t>
        <a:bodyPr/>
        <a:lstStyle/>
        <a:p>
          <a:endParaRPr lang="es-ES"/>
        </a:p>
      </dgm:t>
    </dgm:pt>
  </dgm:ptLst>
  <dgm:cxnLst>
    <dgm:cxn modelId="{A38E0ED6-21F0-4C47-B1B2-51D408161F63}" type="presOf" srcId="{29396028-5D66-4EFF-9A43-9DB141C51C3C}" destId="{7D13D6C6-20EC-4D25-A89C-7B1C5DD3AA5B}" srcOrd="0" destOrd="0" presId="urn:microsoft.com/office/officeart/2005/8/layout/hList2"/>
    <dgm:cxn modelId="{831B2556-695F-46FB-9134-B36C81BA489A}" srcId="{B56F6D0C-28A2-4C82-99B6-36164BB69DFC}" destId="{D1E1E38B-9DBE-48AC-BF15-B339F65EA217}" srcOrd="0" destOrd="0" parTransId="{DCF17A4C-4508-4BF6-B91C-28D2C99929EA}" sibTransId="{EDE9A25A-64D2-4892-8BDC-7BBFBBD1E685}"/>
    <dgm:cxn modelId="{AE8FD8E0-1821-439C-B4EE-AF04809D78FD}" srcId="{DFBB46AA-14F6-4AC8-9566-BD3BF9F97DC6}" destId="{B56F6D0C-28A2-4C82-99B6-36164BB69DFC}" srcOrd="1" destOrd="0" parTransId="{CBE5A23C-ABF6-443C-9CB6-896B689011C8}" sibTransId="{0117EECA-F377-4D26-942E-D3B0B388003A}"/>
    <dgm:cxn modelId="{8A3FE5A0-116B-4E06-B2E2-887BF32A9C59}" srcId="{DFBB46AA-14F6-4AC8-9566-BD3BF9F97DC6}" destId="{10EE1500-57E1-4891-8CE3-B2ADB640F294}" srcOrd="2" destOrd="0" parTransId="{7BB49E37-8E00-46E6-9FC0-9251C38957FC}" sibTransId="{A3029398-E2FE-4D23-AA82-6447A889CB6E}"/>
    <dgm:cxn modelId="{AEFDF99A-99BC-489C-921A-08D8366ED78C}" srcId="{DFBB46AA-14F6-4AC8-9566-BD3BF9F97DC6}" destId="{DB4189AF-3AB5-41BF-A387-2FB22D50F990}" srcOrd="0" destOrd="0" parTransId="{5C454147-CC8E-44F6-93EB-4E04E447B3FE}" sibTransId="{584A7759-EB76-40AE-A6F7-0C0876320F29}"/>
    <dgm:cxn modelId="{9AE1277D-87F0-4DBC-8508-C36A14DE9C72}" type="presOf" srcId="{B56F6D0C-28A2-4C82-99B6-36164BB69DFC}" destId="{950998BA-9ABC-4576-920A-3F28518042F6}" srcOrd="0" destOrd="0" presId="urn:microsoft.com/office/officeart/2005/8/layout/hList2"/>
    <dgm:cxn modelId="{762484F9-97EE-4754-8228-A2BE2B810040}" type="presOf" srcId="{4E6BB736-A9F6-4948-8176-13DC1180F924}" destId="{C38A81D2-BE9E-4A9A-9404-03A504CE9978}" srcOrd="0" destOrd="0" presId="urn:microsoft.com/office/officeart/2005/8/layout/hList2"/>
    <dgm:cxn modelId="{680818F4-0236-4461-83E9-9A4D1D8EB1E2}" type="presOf" srcId="{DFBB46AA-14F6-4AC8-9566-BD3BF9F97DC6}" destId="{22223606-6D39-47E0-9F1B-E499CD262295}" srcOrd="0" destOrd="0" presId="urn:microsoft.com/office/officeart/2005/8/layout/hList2"/>
    <dgm:cxn modelId="{07A93F6C-36EE-46E9-B182-5C770A1BFA4B}" type="presOf" srcId="{DB4189AF-3AB5-41BF-A387-2FB22D50F990}" destId="{66F7FAD8-4691-4008-82FF-20F2649B0DD2}" srcOrd="0" destOrd="0" presId="urn:microsoft.com/office/officeart/2005/8/layout/hList2"/>
    <dgm:cxn modelId="{96E52D53-C961-4803-9B06-7BD839069D52}" srcId="{DB4189AF-3AB5-41BF-A387-2FB22D50F990}" destId="{29396028-5D66-4EFF-9A43-9DB141C51C3C}" srcOrd="0" destOrd="0" parTransId="{44A396A7-F127-4112-B6BE-DEB2A13A945B}" sibTransId="{8E8E3E9F-B789-47B2-B682-0D7AB5E439AB}"/>
    <dgm:cxn modelId="{E58B1EF5-E988-456B-AC5C-9038EEF9AED2}" type="presOf" srcId="{D1E1E38B-9DBE-48AC-BF15-B339F65EA217}" destId="{2DF2673B-B7C2-46C3-86BC-7EF816892B17}" srcOrd="0" destOrd="0" presId="urn:microsoft.com/office/officeart/2005/8/layout/hList2"/>
    <dgm:cxn modelId="{B98E96CD-FD2E-4BDD-A5CD-FFD98F897AC7}" type="presOf" srcId="{10EE1500-57E1-4891-8CE3-B2ADB640F294}" destId="{087FF560-00D3-4C82-8EA9-34874A8D1FC0}" srcOrd="0" destOrd="0" presId="urn:microsoft.com/office/officeart/2005/8/layout/hList2"/>
    <dgm:cxn modelId="{11D8FE7F-74CA-4D3B-9BE4-F09AB635FCEB}" srcId="{10EE1500-57E1-4891-8CE3-B2ADB640F294}" destId="{4E6BB736-A9F6-4948-8176-13DC1180F924}" srcOrd="0" destOrd="0" parTransId="{80E7DCA1-5939-41B4-BC28-F86EDFC64D7B}" sibTransId="{E858D5B0-F9CE-4FF6-9814-FA754FE99030}"/>
    <dgm:cxn modelId="{FA775230-5DBA-4F3A-A055-5134E1EEAFD1}" type="presParOf" srcId="{22223606-6D39-47E0-9F1B-E499CD262295}" destId="{CACD98C5-6F42-48C8-BFA2-29D1BE768924}" srcOrd="0" destOrd="0" presId="urn:microsoft.com/office/officeart/2005/8/layout/hList2"/>
    <dgm:cxn modelId="{1A88B3D1-6B12-4CB8-B014-C9ECC9517125}" type="presParOf" srcId="{CACD98C5-6F42-48C8-BFA2-29D1BE768924}" destId="{B1449C5A-CD67-406E-AE1A-75D2F103789B}" srcOrd="0" destOrd="0" presId="urn:microsoft.com/office/officeart/2005/8/layout/hList2"/>
    <dgm:cxn modelId="{47FCAA84-DB5D-438A-A05A-5A43FAAFCBFC}" type="presParOf" srcId="{CACD98C5-6F42-48C8-BFA2-29D1BE768924}" destId="{7D13D6C6-20EC-4D25-A89C-7B1C5DD3AA5B}" srcOrd="1" destOrd="0" presId="urn:microsoft.com/office/officeart/2005/8/layout/hList2"/>
    <dgm:cxn modelId="{C467E22B-71F8-4FE3-9CAC-09C83CEB5AD2}" type="presParOf" srcId="{CACD98C5-6F42-48C8-BFA2-29D1BE768924}" destId="{66F7FAD8-4691-4008-82FF-20F2649B0DD2}" srcOrd="2" destOrd="0" presId="urn:microsoft.com/office/officeart/2005/8/layout/hList2"/>
    <dgm:cxn modelId="{CBE5B209-E290-4576-8832-9E88C9D207F9}" type="presParOf" srcId="{22223606-6D39-47E0-9F1B-E499CD262295}" destId="{6A155281-2BD1-422A-926B-7E78A7162B49}" srcOrd="1" destOrd="0" presId="urn:microsoft.com/office/officeart/2005/8/layout/hList2"/>
    <dgm:cxn modelId="{70134AAA-4D04-4EB0-8AC6-2EDD245AC302}" type="presParOf" srcId="{22223606-6D39-47E0-9F1B-E499CD262295}" destId="{15045307-1907-4B4A-8087-2C34BEC00D4E}" srcOrd="2" destOrd="0" presId="urn:microsoft.com/office/officeart/2005/8/layout/hList2"/>
    <dgm:cxn modelId="{68A56728-48B6-47F6-A390-CAAB4EFDD8F6}" type="presParOf" srcId="{15045307-1907-4B4A-8087-2C34BEC00D4E}" destId="{016BAEB5-797F-47A9-B848-D7607C9B1AF2}" srcOrd="0" destOrd="0" presId="urn:microsoft.com/office/officeart/2005/8/layout/hList2"/>
    <dgm:cxn modelId="{79AD6CC6-487E-44D1-98FE-7E98C38DB57D}" type="presParOf" srcId="{15045307-1907-4B4A-8087-2C34BEC00D4E}" destId="{2DF2673B-B7C2-46C3-86BC-7EF816892B17}" srcOrd="1" destOrd="0" presId="urn:microsoft.com/office/officeart/2005/8/layout/hList2"/>
    <dgm:cxn modelId="{BC7110B9-ACAF-4E72-9331-778AAE93CFC6}" type="presParOf" srcId="{15045307-1907-4B4A-8087-2C34BEC00D4E}" destId="{950998BA-9ABC-4576-920A-3F28518042F6}" srcOrd="2" destOrd="0" presId="urn:microsoft.com/office/officeart/2005/8/layout/hList2"/>
    <dgm:cxn modelId="{48B3418D-5AF6-4FC2-9703-4CC37A997F0E}" type="presParOf" srcId="{22223606-6D39-47E0-9F1B-E499CD262295}" destId="{D2290FA3-EF07-4E12-8BAC-3C6DFC4A6C12}" srcOrd="3" destOrd="0" presId="urn:microsoft.com/office/officeart/2005/8/layout/hList2"/>
    <dgm:cxn modelId="{20A19BA0-1EE8-4EF8-A412-C4921994333E}" type="presParOf" srcId="{22223606-6D39-47E0-9F1B-E499CD262295}" destId="{08D8FAF7-2AA9-4AC1-B04D-12A3C804AA58}" srcOrd="4" destOrd="0" presId="urn:microsoft.com/office/officeart/2005/8/layout/hList2"/>
    <dgm:cxn modelId="{A9CDF938-50FC-451C-AD4F-A5A9CCD004A7}" type="presParOf" srcId="{08D8FAF7-2AA9-4AC1-B04D-12A3C804AA58}" destId="{D17474A4-04D7-45EB-82E9-9091EACAA062}" srcOrd="0" destOrd="0" presId="urn:microsoft.com/office/officeart/2005/8/layout/hList2"/>
    <dgm:cxn modelId="{6C272F65-F767-4DEC-9A82-4F86EF557B5C}" type="presParOf" srcId="{08D8FAF7-2AA9-4AC1-B04D-12A3C804AA58}" destId="{C38A81D2-BE9E-4A9A-9404-03A504CE9978}" srcOrd="1" destOrd="0" presId="urn:microsoft.com/office/officeart/2005/8/layout/hList2"/>
    <dgm:cxn modelId="{FE7F8B66-75BA-419C-B158-D84F01270DFB}" type="presParOf" srcId="{08D8FAF7-2AA9-4AC1-B04D-12A3C804AA58}" destId="{087FF560-00D3-4C82-8EA9-34874A8D1FC0}"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5F5F64-679A-403B-81CB-F37D31D5A6DA}" type="doc">
      <dgm:prSet loTypeId="urn:microsoft.com/office/officeart/2005/8/layout/bProcess3" loCatId="process" qsTypeId="urn:microsoft.com/office/officeart/2005/8/quickstyle/3d2" qsCatId="3D" csTypeId="urn:microsoft.com/office/officeart/2005/8/colors/colorful3" csCatId="colorful" phldr="1"/>
      <dgm:spPr/>
    </dgm:pt>
    <dgm:pt modelId="{612D8040-3779-4663-976E-074A244BA696}">
      <dgm:prSet phldrT="[Texto]"/>
      <dgm:spPr/>
      <dgm:t>
        <a:bodyPr/>
        <a:lstStyle/>
        <a:p>
          <a:r>
            <a:rPr lang="en-US" dirty="0" smtClean="0"/>
            <a:t>Footprint o </a:t>
          </a:r>
          <a:r>
            <a:rPr lang="en-US" dirty="0" err="1" smtClean="0"/>
            <a:t>reconocimiento</a:t>
          </a:r>
          <a:endParaRPr lang="es-ES" dirty="0"/>
        </a:p>
      </dgm:t>
    </dgm:pt>
    <dgm:pt modelId="{48F5F1BA-6853-4EF4-966D-0B006CA74A94}" type="parTrans" cxnId="{E8CE80D3-B049-4435-8C05-C3E28B3B97DD}">
      <dgm:prSet/>
      <dgm:spPr/>
      <dgm:t>
        <a:bodyPr/>
        <a:lstStyle/>
        <a:p>
          <a:endParaRPr lang="es-ES"/>
        </a:p>
      </dgm:t>
    </dgm:pt>
    <dgm:pt modelId="{29E0BCB2-28A1-466C-9C8C-039D68A06A73}" type="sibTrans" cxnId="{E8CE80D3-B049-4435-8C05-C3E28B3B97DD}">
      <dgm:prSet/>
      <dgm:spPr/>
      <dgm:t>
        <a:bodyPr/>
        <a:lstStyle/>
        <a:p>
          <a:endParaRPr lang="es-ES"/>
        </a:p>
      </dgm:t>
    </dgm:pt>
    <dgm:pt modelId="{50671417-80D2-4FC5-8148-8ED151D540B9}">
      <dgm:prSet phldrT="[Texto]"/>
      <dgm:spPr/>
      <dgm:t>
        <a:bodyPr/>
        <a:lstStyle/>
        <a:p>
          <a:r>
            <a:rPr lang="en-US" dirty="0" smtClean="0"/>
            <a:t>Scanning y </a:t>
          </a:r>
          <a:r>
            <a:rPr lang="en-US" dirty="0" err="1" smtClean="0"/>
            <a:t>enumeración</a:t>
          </a:r>
          <a:endParaRPr lang="es-ES" dirty="0"/>
        </a:p>
      </dgm:t>
    </dgm:pt>
    <dgm:pt modelId="{4E1BBF67-9F6A-482E-B428-86B25759BD07}" type="parTrans" cxnId="{FB9A975A-DDD0-4418-8145-B31E0BEC9532}">
      <dgm:prSet/>
      <dgm:spPr/>
      <dgm:t>
        <a:bodyPr/>
        <a:lstStyle/>
        <a:p>
          <a:endParaRPr lang="es-ES"/>
        </a:p>
      </dgm:t>
    </dgm:pt>
    <dgm:pt modelId="{E4C1D940-7FD8-4226-B2E6-5A7F7CC2F0B8}" type="sibTrans" cxnId="{FB9A975A-DDD0-4418-8145-B31E0BEC9532}">
      <dgm:prSet/>
      <dgm:spPr/>
      <dgm:t>
        <a:bodyPr/>
        <a:lstStyle/>
        <a:p>
          <a:endParaRPr lang="es-ES"/>
        </a:p>
      </dgm:t>
    </dgm:pt>
    <dgm:pt modelId="{A539B6FE-B86F-45C5-87BC-8CBE8825F304}">
      <dgm:prSet phldrT="[Texto]"/>
      <dgm:spPr/>
      <dgm:t>
        <a:bodyPr/>
        <a:lstStyle/>
        <a:p>
          <a:r>
            <a:rPr lang="en-US" dirty="0" err="1" smtClean="0"/>
            <a:t>Análisis</a:t>
          </a:r>
          <a:r>
            <a:rPr lang="en-US" dirty="0" smtClean="0"/>
            <a:t> de </a:t>
          </a:r>
          <a:r>
            <a:rPr lang="en-US" dirty="0" err="1" smtClean="0"/>
            <a:t>vulnerabilidades</a:t>
          </a:r>
          <a:endParaRPr lang="en-US" dirty="0" smtClean="0"/>
        </a:p>
      </dgm:t>
    </dgm:pt>
    <dgm:pt modelId="{BCE1B474-B82A-4D02-BB79-ACAF770DF239}" type="parTrans" cxnId="{93F724FD-E7BB-4C27-AF9E-4D3AB2403339}">
      <dgm:prSet/>
      <dgm:spPr/>
      <dgm:t>
        <a:bodyPr/>
        <a:lstStyle/>
        <a:p>
          <a:endParaRPr lang="es-ES"/>
        </a:p>
      </dgm:t>
    </dgm:pt>
    <dgm:pt modelId="{A8DEB159-4803-4BC2-9D3B-B6D9EE236B20}" type="sibTrans" cxnId="{93F724FD-E7BB-4C27-AF9E-4D3AB2403339}">
      <dgm:prSet/>
      <dgm:spPr/>
      <dgm:t>
        <a:bodyPr/>
        <a:lstStyle/>
        <a:p>
          <a:endParaRPr lang="es-ES"/>
        </a:p>
      </dgm:t>
    </dgm:pt>
    <dgm:pt modelId="{94B6AE4F-F46E-40F7-A9FE-F629E7FD7CB0}">
      <dgm:prSet phldrT="[Texto]"/>
      <dgm:spPr/>
      <dgm:t>
        <a:bodyPr/>
        <a:lstStyle/>
        <a:p>
          <a:r>
            <a:rPr lang="en-US" dirty="0" err="1" smtClean="0"/>
            <a:t>Obtención</a:t>
          </a:r>
          <a:r>
            <a:rPr lang="en-US" dirty="0" smtClean="0"/>
            <a:t> de </a:t>
          </a:r>
          <a:r>
            <a:rPr lang="en-US" dirty="0" err="1" smtClean="0"/>
            <a:t>Acceso</a:t>
          </a:r>
          <a:endParaRPr lang="en-US" dirty="0" smtClean="0"/>
        </a:p>
      </dgm:t>
    </dgm:pt>
    <dgm:pt modelId="{8C916EF8-96C1-4485-AD1C-430F1C1C223C}" type="parTrans" cxnId="{09ECFCBB-F642-4BA5-8C6D-B1EBE7CDF730}">
      <dgm:prSet/>
      <dgm:spPr/>
      <dgm:t>
        <a:bodyPr/>
        <a:lstStyle/>
        <a:p>
          <a:endParaRPr lang="es-ES"/>
        </a:p>
      </dgm:t>
    </dgm:pt>
    <dgm:pt modelId="{77EFDA0E-909F-408F-A276-1C775F8C6379}" type="sibTrans" cxnId="{09ECFCBB-F642-4BA5-8C6D-B1EBE7CDF730}">
      <dgm:prSet/>
      <dgm:spPr/>
      <dgm:t>
        <a:bodyPr/>
        <a:lstStyle/>
        <a:p>
          <a:endParaRPr lang="es-ES"/>
        </a:p>
      </dgm:t>
    </dgm:pt>
    <dgm:pt modelId="{49F32557-EEEB-4048-A9F5-84A1D046B40F}">
      <dgm:prSet phldrT="[Texto]"/>
      <dgm:spPr/>
      <dgm:t>
        <a:bodyPr/>
        <a:lstStyle/>
        <a:p>
          <a:r>
            <a:rPr lang="en-US" dirty="0" err="1" smtClean="0"/>
            <a:t>Escalamiento</a:t>
          </a:r>
          <a:r>
            <a:rPr lang="en-US" dirty="0" smtClean="0"/>
            <a:t> de </a:t>
          </a:r>
          <a:r>
            <a:rPr lang="en-US" dirty="0" err="1" smtClean="0"/>
            <a:t>Privilegios</a:t>
          </a:r>
          <a:endParaRPr lang="en-US" dirty="0" smtClean="0"/>
        </a:p>
      </dgm:t>
    </dgm:pt>
    <dgm:pt modelId="{DA34781F-05EB-4752-A7B2-94D8B2CD2007}" type="parTrans" cxnId="{F08A5808-02AD-4C0F-B2A0-8364AD0ED726}">
      <dgm:prSet/>
      <dgm:spPr/>
      <dgm:t>
        <a:bodyPr/>
        <a:lstStyle/>
        <a:p>
          <a:endParaRPr lang="es-ES"/>
        </a:p>
      </dgm:t>
    </dgm:pt>
    <dgm:pt modelId="{AD3D6481-4CE4-455B-A18D-2A3B2211A522}" type="sibTrans" cxnId="{F08A5808-02AD-4C0F-B2A0-8364AD0ED726}">
      <dgm:prSet/>
      <dgm:spPr/>
      <dgm:t>
        <a:bodyPr/>
        <a:lstStyle/>
        <a:p>
          <a:endParaRPr lang="es-ES"/>
        </a:p>
      </dgm:t>
    </dgm:pt>
    <dgm:pt modelId="{AEB062D8-53E3-4C67-BB4E-7DBBD4A2F318}">
      <dgm:prSet phldrT="[Texto]"/>
      <dgm:spPr/>
      <dgm:t>
        <a:bodyPr/>
        <a:lstStyle/>
        <a:p>
          <a:r>
            <a:rPr lang="en-US" dirty="0" err="1" smtClean="0"/>
            <a:t>Borrado</a:t>
          </a:r>
          <a:r>
            <a:rPr lang="en-US" dirty="0" smtClean="0"/>
            <a:t> de </a:t>
          </a:r>
          <a:r>
            <a:rPr lang="en-US" dirty="0" err="1" smtClean="0"/>
            <a:t>Huellas</a:t>
          </a:r>
          <a:endParaRPr lang="en-US" dirty="0" smtClean="0"/>
        </a:p>
      </dgm:t>
    </dgm:pt>
    <dgm:pt modelId="{2BFBE76A-4ADB-4DC7-BBD5-C2CA358E80D1}" type="parTrans" cxnId="{F74CA43A-B318-4A9F-A21C-6AC7FF5C8CBF}">
      <dgm:prSet/>
      <dgm:spPr/>
      <dgm:t>
        <a:bodyPr/>
        <a:lstStyle/>
        <a:p>
          <a:endParaRPr lang="es-ES"/>
        </a:p>
      </dgm:t>
    </dgm:pt>
    <dgm:pt modelId="{36510436-D228-4706-B563-5CB1BEEFD2C4}" type="sibTrans" cxnId="{F74CA43A-B318-4A9F-A21C-6AC7FF5C8CBF}">
      <dgm:prSet/>
      <dgm:spPr/>
      <dgm:t>
        <a:bodyPr/>
        <a:lstStyle/>
        <a:p>
          <a:endParaRPr lang="es-ES"/>
        </a:p>
      </dgm:t>
    </dgm:pt>
    <dgm:pt modelId="{3CFDE108-BD47-4E60-8655-E3F5B2DEEE9D}" type="pres">
      <dgm:prSet presAssocID="{2E5F5F64-679A-403B-81CB-F37D31D5A6DA}" presName="Name0" presStyleCnt="0">
        <dgm:presLayoutVars>
          <dgm:dir/>
          <dgm:resizeHandles val="exact"/>
        </dgm:presLayoutVars>
      </dgm:prSet>
      <dgm:spPr/>
    </dgm:pt>
    <dgm:pt modelId="{456DED61-49E7-4B7E-B9E2-8112D267D43D}" type="pres">
      <dgm:prSet presAssocID="{612D8040-3779-4663-976E-074A244BA696}" presName="node" presStyleLbl="node1" presStyleIdx="0" presStyleCnt="6">
        <dgm:presLayoutVars>
          <dgm:bulletEnabled val="1"/>
        </dgm:presLayoutVars>
      </dgm:prSet>
      <dgm:spPr/>
    </dgm:pt>
    <dgm:pt modelId="{46E69F9F-2490-4734-A936-F58B0AF90146}" type="pres">
      <dgm:prSet presAssocID="{29E0BCB2-28A1-466C-9C8C-039D68A06A73}" presName="sibTrans" presStyleLbl="sibTrans1D1" presStyleIdx="0" presStyleCnt="5"/>
      <dgm:spPr/>
    </dgm:pt>
    <dgm:pt modelId="{2676EF51-2B71-49C5-8D9E-74A57F285B1B}" type="pres">
      <dgm:prSet presAssocID="{29E0BCB2-28A1-466C-9C8C-039D68A06A73}" presName="connectorText" presStyleLbl="sibTrans1D1" presStyleIdx="0" presStyleCnt="5"/>
      <dgm:spPr/>
    </dgm:pt>
    <dgm:pt modelId="{884F315F-FB47-4F19-87DB-4D0295E7BAD6}" type="pres">
      <dgm:prSet presAssocID="{50671417-80D2-4FC5-8148-8ED151D540B9}" presName="node" presStyleLbl="node1" presStyleIdx="1" presStyleCnt="6">
        <dgm:presLayoutVars>
          <dgm:bulletEnabled val="1"/>
        </dgm:presLayoutVars>
      </dgm:prSet>
      <dgm:spPr/>
    </dgm:pt>
    <dgm:pt modelId="{C3721DFC-E0D0-49E9-9122-0E39FBF672A1}" type="pres">
      <dgm:prSet presAssocID="{E4C1D940-7FD8-4226-B2E6-5A7F7CC2F0B8}" presName="sibTrans" presStyleLbl="sibTrans1D1" presStyleIdx="1" presStyleCnt="5"/>
      <dgm:spPr/>
    </dgm:pt>
    <dgm:pt modelId="{53B8BE74-B1D6-4DCB-ABA0-B6D9D1FC54E1}" type="pres">
      <dgm:prSet presAssocID="{E4C1D940-7FD8-4226-B2E6-5A7F7CC2F0B8}" presName="connectorText" presStyleLbl="sibTrans1D1" presStyleIdx="1" presStyleCnt="5"/>
      <dgm:spPr/>
    </dgm:pt>
    <dgm:pt modelId="{49517018-E1C5-491F-BBB0-04914857E766}" type="pres">
      <dgm:prSet presAssocID="{A539B6FE-B86F-45C5-87BC-8CBE8825F304}" presName="node" presStyleLbl="node1" presStyleIdx="2" presStyleCnt="6">
        <dgm:presLayoutVars>
          <dgm:bulletEnabled val="1"/>
        </dgm:presLayoutVars>
      </dgm:prSet>
      <dgm:spPr/>
    </dgm:pt>
    <dgm:pt modelId="{99982B2A-EA05-4FD6-882A-DA1772B3D2C9}" type="pres">
      <dgm:prSet presAssocID="{A8DEB159-4803-4BC2-9D3B-B6D9EE236B20}" presName="sibTrans" presStyleLbl="sibTrans1D1" presStyleIdx="2" presStyleCnt="5"/>
      <dgm:spPr/>
    </dgm:pt>
    <dgm:pt modelId="{F95782D9-89F8-4B55-8CDF-FA267C4BA0FC}" type="pres">
      <dgm:prSet presAssocID="{A8DEB159-4803-4BC2-9D3B-B6D9EE236B20}" presName="connectorText" presStyleLbl="sibTrans1D1" presStyleIdx="2" presStyleCnt="5"/>
      <dgm:spPr/>
    </dgm:pt>
    <dgm:pt modelId="{40B6EA89-5BCB-4ABF-8CA4-676586566792}" type="pres">
      <dgm:prSet presAssocID="{94B6AE4F-F46E-40F7-A9FE-F629E7FD7CB0}" presName="node" presStyleLbl="node1" presStyleIdx="3" presStyleCnt="6">
        <dgm:presLayoutVars>
          <dgm:bulletEnabled val="1"/>
        </dgm:presLayoutVars>
      </dgm:prSet>
      <dgm:spPr/>
    </dgm:pt>
    <dgm:pt modelId="{27BF1ADF-D9EE-47E0-88A3-38F0FD05028B}" type="pres">
      <dgm:prSet presAssocID="{77EFDA0E-909F-408F-A276-1C775F8C6379}" presName="sibTrans" presStyleLbl="sibTrans1D1" presStyleIdx="3" presStyleCnt="5"/>
      <dgm:spPr/>
    </dgm:pt>
    <dgm:pt modelId="{95B07B26-9235-4825-95EC-6182DE28173B}" type="pres">
      <dgm:prSet presAssocID="{77EFDA0E-909F-408F-A276-1C775F8C6379}" presName="connectorText" presStyleLbl="sibTrans1D1" presStyleIdx="3" presStyleCnt="5"/>
      <dgm:spPr/>
    </dgm:pt>
    <dgm:pt modelId="{E894642A-B5FE-424F-A670-A5858385B5EB}" type="pres">
      <dgm:prSet presAssocID="{49F32557-EEEB-4048-A9F5-84A1D046B40F}" presName="node" presStyleLbl="node1" presStyleIdx="4" presStyleCnt="6">
        <dgm:presLayoutVars>
          <dgm:bulletEnabled val="1"/>
        </dgm:presLayoutVars>
      </dgm:prSet>
      <dgm:spPr/>
    </dgm:pt>
    <dgm:pt modelId="{BAAFEB6A-BFA3-4B65-A9CA-ABF8107317E8}" type="pres">
      <dgm:prSet presAssocID="{AD3D6481-4CE4-455B-A18D-2A3B2211A522}" presName="sibTrans" presStyleLbl="sibTrans1D1" presStyleIdx="4" presStyleCnt="5"/>
      <dgm:spPr/>
    </dgm:pt>
    <dgm:pt modelId="{88C075D3-C28D-491F-9D44-94D97B2302BB}" type="pres">
      <dgm:prSet presAssocID="{AD3D6481-4CE4-455B-A18D-2A3B2211A522}" presName="connectorText" presStyleLbl="sibTrans1D1" presStyleIdx="4" presStyleCnt="5"/>
      <dgm:spPr/>
    </dgm:pt>
    <dgm:pt modelId="{37047A5E-3EF5-4DE2-BEF2-DF30BC2073D9}" type="pres">
      <dgm:prSet presAssocID="{AEB062D8-53E3-4C67-BB4E-7DBBD4A2F318}" presName="node" presStyleLbl="node1" presStyleIdx="5" presStyleCnt="6">
        <dgm:presLayoutVars>
          <dgm:bulletEnabled val="1"/>
        </dgm:presLayoutVars>
      </dgm:prSet>
      <dgm:spPr/>
    </dgm:pt>
  </dgm:ptLst>
  <dgm:cxnLst>
    <dgm:cxn modelId="{36E11058-CEDA-4C4B-A8AC-0B546599E599}" type="presOf" srcId="{A8DEB159-4803-4BC2-9D3B-B6D9EE236B20}" destId="{99982B2A-EA05-4FD6-882A-DA1772B3D2C9}" srcOrd="0" destOrd="0" presId="urn:microsoft.com/office/officeart/2005/8/layout/bProcess3"/>
    <dgm:cxn modelId="{EB96F602-4199-4283-96EA-0410AB13D16A}" type="presOf" srcId="{29E0BCB2-28A1-466C-9C8C-039D68A06A73}" destId="{2676EF51-2B71-49C5-8D9E-74A57F285B1B}" srcOrd="1" destOrd="0" presId="urn:microsoft.com/office/officeart/2005/8/layout/bProcess3"/>
    <dgm:cxn modelId="{37B7C4E4-70F5-4B77-9430-7AD357C2DECD}" type="presOf" srcId="{29E0BCB2-28A1-466C-9C8C-039D68A06A73}" destId="{46E69F9F-2490-4734-A936-F58B0AF90146}" srcOrd="0" destOrd="0" presId="urn:microsoft.com/office/officeart/2005/8/layout/bProcess3"/>
    <dgm:cxn modelId="{93F724FD-E7BB-4C27-AF9E-4D3AB2403339}" srcId="{2E5F5F64-679A-403B-81CB-F37D31D5A6DA}" destId="{A539B6FE-B86F-45C5-87BC-8CBE8825F304}" srcOrd="2" destOrd="0" parTransId="{BCE1B474-B82A-4D02-BB79-ACAF770DF239}" sibTransId="{A8DEB159-4803-4BC2-9D3B-B6D9EE236B20}"/>
    <dgm:cxn modelId="{D77BA4E6-772C-4BDF-AA67-DC5E17AA8A50}" type="presOf" srcId="{AEB062D8-53E3-4C67-BB4E-7DBBD4A2F318}" destId="{37047A5E-3EF5-4DE2-BEF2-DF30BC2073D9}" srcOrd="0" destOrd="0" presId="urn:microsoft.com/office/officeart/2005/8/layout/bProcess3"/>
    <dgm:cxn modelId="{D3B00DC3-A627-4A58-9449-20558D9FF4E7}" type="presOf" srcId="{49F32557-EEEB-4048-A9F5-84A1D046B40F}" destId="{E894642A-B5FE-424F-A670-A5858385B5EB}" srcOrd="0" destOrd="0" presId="urn:microsoft.com/office/officeart/2005/8/layout/bProcess3"/>
    <dgm:cxn modelId="{83C3A0AE-3EDB-4C71-8FDB-C7511CF13616}" type="presOf" srcId="{77EFDA0E-909F-408F-A276-1C775F8C6379}" destId="{27BF1ADF-D9EE-47E0-88A3-38F0FD05028B}" srcOrd="0" destOrd="0" presId="urn:microsoft.com/office/officeart/2005/8/layout/bProcess3"/>
    <dgm:cxn modelId="{1F6A319E-7C7A-4003-96FC-D2FA53EF5221}" type="presOf" srcId="{AD3D6481-4CE4-455B-A18D-2A3B2211A522}" destId="{BAAFEB6A-BFA3-4B65-A9CA-ABF8107317E8}" srcOrd="0" destOrd="0" presId="urn:microsoft.com/office/officeart/2005/8/layout/bProcess3"/>
    <dgm:cxn modelId="{768D7BC7-C9FE-4DA4-8511-AFDD4214F6C3}" type="presOf" srcId="{A8DEB159-4803-4BC2-9D3B-B6D9EE236B20}" destId="{F95782D9-89F8-4B55-8CDF-FA267C4BA0FC}" srcOrd="1" destOrd="0" presId="urn:microsoft.com/office/officeart/2005/8/layout/bProcess3"/>
    <dgm:cxn modelId="{E79F37DB-024D-48BD-B20A-23FB11D10B10}" type="presOf" srcId="{E4C1D940-7FD8-4226-B2E6-5A7F7CC2F0B8}" destId="{C3721DFC-E0D0-49E9-9122-0E39FBF672A1}" srcOrd="0" destOrd="0" presId="urn:microsoft.com/office/officeart/2005/8/layout/bProcess3"/>
    <dgm:cxn modelId="{4888982B-1060-443B-ADB7-56B8DCDFE2A0}" type="presOf" srcId="{2E5F5F64-679A-403B-81CB-F37D31D5A6DA}" destId="{3CFDE108-BD47-4E60-8655-E3F5B2DEEE9D}" srcOrd="0" destOrd="0" presId="urn:microsoft.com/office/officeart/2005/8/layout/bProcess3"/>
    <dgm:cxn modelId="{6C329671-EF35-4888-96D0-C32FC892657D}" type="presOf" srcId="{612D8040-3779-4663-976E-074A244BA696}" destId="{456DED61-49E7-4B7E-B9E2-8112D267D43D}" srcOrd="0" destOrd="0" presId="urn:microsoft.com/office/officeart/2005/8/layout/bProcess3"/>
    <dgm:cxn modelId="{09ECFCBB-F642-4BA5-8C6D-B1EBE7CDF730}" srcId="{2E5F5F64-679A-403B-81CB-F37D31D5A6DA}" destId="{94B6AE4F-F46E-40F7-A9FE-F629E7FD7CB0}" srcOrd="3" destOrd="0" parTransId="{8C916EF8-96C1-4485-AD1C-430F1C1C223C}" sibTransId="{77EFDA0E-909F-408F-A276-1C775F8C6379}"/>
    <dgm:cxn modelId="{0C7AF5CC-9F77-43E7-88D1-E1479D931C0D}" type="presOf" srcId="{AD3D6481-4CE4-455B-A18D-2A3B2211A522}" destId="{88C075D3-C28D-491F-9D44-94D97B2302BB}" srcOrd="1" destOrd="0" presId="urn:microsoft.com/office/officeart/2005/8/layout/bProcess3"/>
    <dgm:cxn modelId="{29154DC0-0801-4384-A5C3-17B6566DA837}" type="presOf" srcId="{77EFDA0E-909F-408F-A276-1C775F8C6379}" destId="{95B07B26-9235-4825-95EC-6182DE28173B}" srcOrd="1" destOrd="0" presId="urn:microsoft.com/office/officeart/2005/8/layout/bProcess3"/>
    <dgm:cxn modelId="{1470BB4B-4D34-4144-90B9-9541F3999AE2}" type="presOf" srcId="{A539B6FE-B86F-45C5-87BC-8CBE8825F304}" destId="{49517018-E1C5-491F-BBB0-04914857E766}" srcOrd="0" destOrd="0" presId="urn:microsoft.com/office/officeart/2005/8/layout/bProcess3"/>
    <dgm:cxn modelId="{E95E5411-BBDC-4F06-B34F-F04D44C2F9A3}" type="presOf" srcId="{94B6AE4F-F46E-40F7-A9FE-F629E7FD7CB0}" destId="{40B6EA89-5BCB-4ABF-8CA4-676586566792}" srcOrd="0" destOrd="0" presId="urn:microsoft.com/office/officeart/2005/8/layout/bProcess3"/>
    <dgm:cxn modelId="{1876263B-C97B-491C-A6D9-3704435C47C4}" type="presOf" srcId="{E4C1D940-7FD8-4226-B2E6-5A7F7CC2F0B8}" destId="{53B8BE74-B1D6-4DCB-ABA0-B6D9D1FC54E1}" srcOrd="1" destOrd="0" presId="urn:microsoft.com/office/officeart/2005/8/layout/bProcess3"/>
    <dgm:cxn modelId="{FB9A975A-DDD0-4418-8145-B31E0BEC9532}" srcId="{2E5F5F64-679A-403B-81CB-F37D31D5A6DA}" destId="{50671417-80D2-4FC5-8148-8ED151D540B9}" srcOrd="1" destOrd="0" parTransId="{4E1BBF67-9F6A-482E-B428-86B25759BD07}" sibTransId="{E4C1D940-7FD8-4226-B2E6-5A7F7CC2F0B8}"/>
    <dgm:cxn modelId="{F74CA43A-B318-4A9F-A21C-6AC7FF5C8CBF}" srcId="{2E5F5F64-679A-403B-81CB-F37D31D5A6DA}" destId="{AEB062D8-53E3-4C67-BB4E-7DBBD4A2F318}" srcOrd="5" destOrd="0" parTransId="{2BFBE76A-4ADB-4DC7-BBD5-C2CA358E80D1}" sibTransId="{36510436-D228-4706-B563-5CB1BEEFD2C4}"/>
    <dgm:cxn modelId="{E8CE80D3-B049-4435-8C05-C3E28B3B97DD}" srcId="{2E5F5F64-679A-403B-81CB-F37D31D5A6DA}" destId="{612D8040-3779-4663-976E-074A244BA696}" srcOrd="0" destOrd="0" parTransId="{48F5F1BA-6853-4EF4-966D-0B006CA74A94}" sibTransId="{29E0BCB2-28A1-466C-9C8C-039D68A06A73}"/>
    <dgm:cxn modelId="{F08A5808-02AD-4C0F-B2A0-8364AD0ED726}" srcId="{2E5F5F64-679A-403B-81CB-F37D31D5A6DA}" destId="{49F32557-EEEB-4048-A9F5-84A1D046B40F}" srcOrd="4" destOrd="0" parTransId="{DA34781F-05EB-4752-A7B2-94D8B2CD2007}" sibTransId="{AD3D6481-4CE4-455B-A18D-2A3B2211A522}"/>
    <dgm:cxn modelId="{306CE0DE-1ABE-41DC-BA48-EAFC925B493A}" type="presOf" srcId="{50671417-80D2-4FC5-8148-8ED151D540B9}" destId="{884F315F-FB47-4F19-87DB-4D0295E7BAD6}" srcOrd="0" destOrd="0" presId="urn:microsoft.com/office/officeart/2005/8/layout/bProcess3"/>
    <dgm:cxn modelId="{89747A12-759D-4EB9-822C-8D6A384181B2}" type="presParOf" srcId="{3CFDE108-BD47-4E60-8655-E3F5B2DEEE9D}" destId="{456DED61-49E7-4B7E-B9E2-8112D267D43D}" srcOrd="0" destOrd="0" presId="urn:microsoft.com/office/officeart/2005/8/layout/bProcess3"/>
    <dgm:cxn modelId="{8F9B5B31-4DF3-4E9D-B953-A2E894FBA8E4}" type="presParOf" srcId="{3CFDE108-BD47-4E60-8655-E3F5B2DEEE9D}" destId="{46E69F9F-2490-4734-A936-F58B0AF90146}" srcOrd="1" destOrd="0" presId="urn:microsoft.com/office/officeart/2005/8/layout/bProcess3"/>
    <dgm:cxn modelId="{23DDB0B1-855E-4BED-AA46-52BBE9AC55B8}" type="presParOf" srcId="{46E69F9F-2490-4734-A936-F58B0AF90146}" destId="{2676EF51-2B71-49C5-8D9E-74A57F285B1B}" srcOrd="0" destOrd="0" presId="urn:microsoft.com/office/officeart/2005/8/layout/bProcess3"/>
    <dgm:cxn modelId="{5D6021DD-C2E4-43B5-8B76-5D6C136F0CB1}" type="presParOf" srcId="{3CFDE108-BD47-4E60-8655-E3F5B2DEEE9D}" destId="{884F315F-FB47-4F19-87DB-4D0295E7BAD6}" srcOrd="2" destOrd="0" presId="urn:microsoft.com/office/officeart/2005/8/layout/bProcess3"/>
    <dgm:cxn modelId="{4412FE92-2C1E-4999-9E00-363FA2EB940E}" type="presParOf" srcId="{3CFDE108-BD47-4E60-8655-E3F5B2DEEE9D}" destId="{C3721DFC-E0D0-49E9-9122-0E39FBF672A1}" srcOrd="3" destOrd="0" presId="urn:microsoft.com/office/officeart/2005/8/layout/bProcess3"/>
    <dgm:cxn modelId="{DB34F8BE-A9C2-487D-A5E5-7F36190A3BAB}" type="presParOf" srcId="{C3721DFC-E0D0-49E9-9122-0E39FBF672A1}" destId="{53B8BE74-B1D6-4DCB-ABA0-B6D9D1FC54E1}" srcOrd="0" destOrd="0" presId="urn:microsoft.com/office/officeart/2005/8/layout/bProcess3"/>
    <dgm:cxn modelId="{55B95953-B2ED-4784-9E33-EB191774C38C}" type="presParOf" srcId="{3CFDE108-BD47-4E60-8655-E3F5B2DEEE9D}" destId="{49517018-E1C5-491F-BBB0-04914857E766}" srcOrd="4" destOrd="0" presId="urn:microsoft.com/office/officeart/2005/8/layout/bProcess3"/>
    <dgm:cxn modelId="{E71EA3E4-60D0-4DF2-9A5A-C1A78E5DC99D}" type="presParOf" srcId="{3CFDE108-BD47-4E60-8655-E3F5B2DEEE9D}" destId="{99982B2A-EA05-4FD6-882A-DA1772B3D2C9}" srcOrd="5" destOrd="0" presId="urn:microsoft.com/office/officeart/2005/8/layout/bProcess3"/>
    <dgm:cxn modelId="{3201481E-1952-417F-800F-4A026560090E}" type="presParOf" srcId="{99982B2A-EA05-4FD6-882A-DA1772B3D2C9}" destId="{F95782D9-89F8-4B55-8CDF-FA267C4BA0FC}" srcOrd="0" destOrd="0" presId="urn:microsoft.com/office/officeart/2005/8/layout/bProcess3"/>
    <dgm:cxn modelId="{D4A1E985-9D02-45AC-90AF-6041C56759E9}" type="presParOf" srcId="{3CFDE108-BD47-4E60-8655-E3F5B2DEEE9D}" destId="{40B6EA89-5BCB-4ABF-8CA4-676586566792}" srcOrd="6" destOrd="0" presId="urn:microsoft.com/office/officeart/2005/8/layout/bProcess3"/>
    <dgm:cxn modelId="{76C697BC-8103-4F5A-8351-286E7B8E301A}" type="presParOf" srcId="{3CFDE108-BD47-4E60-8655-E3F5B2DEEE9D}" destId="{27BF1ADF-D9EE-47E0-88A3-38F0FD05028B}" srcOrd="7" destOrd="0" presId="urn:microsoft.com/office/officeart/2005/8/layout/bProcess3"/>
    <dgm:cxn modelId="{BDFD0100-0063-442C-9B9C-72D8CB6CF9C0}" type="presParOf" srcId="{27BF1ADF-D9EE-47E0-88A3-38F0FD05028B}" destId="{95B07B26-9235-4825-95EC-6182DE28173B}" srcOrd="0" destOrd="0" presId="urn:microsoft.com/office/officeart/2005/8/layout/bProcess3"/>
    <dgm:cxn modelId="{DA6B920B-FE1D-462A-8CAF-342FD15C1573}" type="presParOf" srcId="{3CFDE108-BD47-4E60-8655-E3F5B2DEEE9D}" destId="{E894642A-B5FE-424F-A670-A5858385B5EB}" srcOrd="8" destOrd="0" presId="urn:microsoft.com/office/officeart/2005/8/layout/bProcess3"/>
    <dgm:cxn modelId="{C824054A-8C7D-4FFD-8936-74CC18F9F14D}" type="presParOf" srcId="{3CFDE108-BD47-4E60-8655-E3F5B2DEEE9D}" destId="{BAAFEB6A-BFA3-4B65-A9CA-ABF8107317E8}" srcOrd="9" destOrd="0" presId="urn:microsoft.com/office/officeart/2005/8/layout/bProcess3"/>
    <dgm:cxn modelId="{B2AFE233-9912-4305-A0F0-B4129BF5814D}" type="presParOf" srcId="{BAAFEB6A-BFA3-4B65-A9CA-ABF8107317E8}" destId="{88C075D3-C28D-491F-9D44-94D97B2302BB}" srcOrd="0" destOrd="0" presId="urn:microsoft.com/office/officeart/2005/8/layout/bProcess3"/>
    <dgm:cxn modelId="{6C07BCF9-A0D9-41DD-83AF-98C4F680F96C}" type="presParOf" srcId="{3CFDE108-BD47-4E60-8655-E3F5B2DEEE9D}" destId="{37047A5E-3EF5-4DE2-BEF2-DF30BC2073D9}"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20B65F-35D5-4DEA-B34E-588F23889BFA}" type="doc">
      <dgm:prSet loTypeId="urn:microsoft.com/office/officeart/2005/8/layout/hList7" loCatId="list" qsTypeId="urn:microsoft.com/office/officeart/2005/8/quickstyle/3d2" qsCatId="3D" csTypeId="urn:microsoft.com/office/officeart/2005/8/colors/colorful3" csCatId="colorful" phldr="1"/>
      <dgm:spPr/>
    </dgm:pt>
    <dgm:pt modelId="{FEFBBFBB-4658-45D1-AC07-C37F36DD53DE}">
      <dgm:prSet phldrT="[Texto]"/>
      <dgm:spPr/>
      <dgm:t>
        <a:bodyPr/>
        <a:lstStyle/>
        <a:p>
          <a:r>
            <a:rPr lang="en-US" dirty="0" smtClean="0"/>
            <a:t>VMWare</a:t>
          </a:r>
        </a:p>
        <a:p>
          <a:r>
            <a:rPr lang="en-US" dirty="0" err="1" smtClean="0"/>
            <a:t>Máquina</a:t>
          </a:r>
          <a:r>
            <a:rPr lang="en-US" dirty="0" smtClean="0"/>
            <a:t> Virtual</a:t>
          </a:r>
        </a:p>
        <a:p>
          <a:endParaRPr lang="es-ES" dirty="0"/>
        </a:p>
      </dgm:t>
    </dgm:pt>
    <dgm:pt modelId="{8287CFBF-7518-44C2-AC1C-5926AE603788}" type="parTrans" cxnId="{FD5D33E7-6579-41DB-8065-8E94C6876ECD}">
      <dgm:prSet/>
      <dgm:spPr/>
      <dgm:t>
        <a:bodyPr/>
        <a:lstStyle/>
        <a:p>
          <a:endParaRPr lang="es-ES"/>
        </a:p>
      </dgm:t>
    </dgm:pt>
    <dgm:pt modelId="{DEB090A9-8024-46B6-A747-67E8AF4AA55F}" type="sibTrans" cxnId="{FD5D33E7-6579-41DB-8065-8E94C6876ECD}">
      <dgm:prSet/>
      <dgm:spPr/>
      <dgm:t>
        <a:bodyPr/>
        <a:lstStyle/>
        <a:p>
          <a:endParaRPr lang="es-ES"/>
        </a:p>
      </dgm:t>
    </dgm:pt>
    <dgm:pt modelId="{B96953F2-8EFC-40F7-B422-C53C384F3722}">
      <dgm:prSet phldrT="[Texto]"/>
      <dgm:spPr/>
      <dgm:t>
        <a:bodyPr/>
        <a:lstStyle/>
        <a:p>
          <a:r>
            <a:rPr lang="en-US" dirty="0" smtClean="0"/>
            <a:t>Kali Linux</a:t>
          </a:r>
        </a:p>
        <a:p>
          <a:r>
            <a:rPr lang="en-US" dirty="0" err="1" smtClean="0"/>
            <a:t>Herramientas</a:t>
          </a:r>
          <a:r>
            <a:rPr lang="en-US" dirty="0" smtClean="0"/>
            <a:t> Hacking</a:t>
          </a:r>
          <a:endParaRPr lang="es-ES" dirty="0"/>
        </a:p>
      </dgm:t>
    </dgm:pt>
    <dgm:pt modelId="{6C663EF1-B3CB-4F43-8942-AA073B1306DB}" type="parTrans" cxnId="{8AFF8EF3-3850-45BA-8CE7-E90618A2E651}">
      <dgm:prSet/>
      <dgm:spPr/>
      <dgm:t>
        <a:bodyPr/>
        <a:lstStyle/>
        <a:p>
          <a:endParaRPr lang="es-ES"/>
        </a:p>
      </dgm:t>
    </dgm:pt>
    <dgm:pt modelId="{1A086D26-5376-44C5-9C60-4E6356F99048}" type="sibTrans" cxnId="{8AFF8EF3-3850-45BA-8CE7-E90618A2E651}">
      <dgm:prSet/>
      <dgm:spPr/>
      <dgm:t>
        <a:bodyPr/>
        <a:lstStyle/>
        <a:p>
          <a:endParaRPr lang="es-ES"/>
        </a:p>
      </dgm:t>
    </dgm:pt>
    <dgm:pt modelId="{9C41C163-927C-4AD8-A623-1C2C4971077E}" type="pres">
      <dgm:prSet presAssocID="{FB20B65F-35D5-4DEA-B34E-588F23889BFA}" presName="Name0" presStyleCnt="0">
        <dgm:presLayoutVars>
          <dgm:dir/>
          <dgm:resizeHandles val="exact"/>
        </dgm:presLayoutVars>
      </dgm:prSet>
      <dgm:spPr/>
    </dgm:pt>
    <dgm:pt modelId="{44A85EC6-674E-483D-91DE-89E5593C5A48}" type="pres">
      <dgm:prSet presAssocID="{FB20B65F-35D5-4DEA-B34E-588F23889BFA}" presName="fgShape" presStyleLbl="fgShp" presStyleIdx="0" presStyleCnt="1"/>
      <dgm:spPr/>
    </dgm:pt>
    <dgm:pt modelId="{1BF3DBB9-B190-4E8E-AF39-F4AEEAB61CF4}" type="pres">
      <dgm:prSet presAssocID="{FB20B65F-35D5-4DEA-B34E-588F23889BFA}" presName="linComp" presStyleCnt="0"/>
      <dgm:spPr/>
    </dgm:pt>
    <dgm:pt modelId="{2281D75A-C802-4B39-8986-D91B9DBD7CF1}" type="pres">
      <dgm:prSet presAssocID="{FEFBBFBB-4658-45D1-AC07-C37F36DD53DE}" presName="compNode" presStyleCnt="0"/>
      <dgm:spPr/>
    </dgm:pt>
    <dgm:pt modelId="{920F78F5-E851-42D8-A8B3-0762ED77CB07}" type="pres">
      <dgm:prSet presAssocID="{FEFBBFBB-4658-45D1-AC07-C37F36DD53DE}" presName="bkgdShape" presStyleLbl="node1" presStyleIdx="0" presStyleCnt="2"/>
      <dgm:spPr/>
      <dgm:t>
        <a:bodyPr/>
        <a:lstStyle/>
        <a:p>
          <a:endParaRPr lang="es-ES"/>
        </a:p>
      </dgm:t>
    </dgm:pt>
    <dgm:pt modelId="{9AF5BB90-A06D-42CF-9536-EACF89CF77ED}" type="pres">
      <dgm:prSet presAssocID="{FEFBBFBB-4658-45D1-AC07-C37F36DD53DE}" presName="nodeTx" presStyleLbl="node1" presStyleIdx="0" presStyleCnt="2">
        <dgm:presLayoutVars>
          <dgm:bulletEnabled val="1"/>
        </dgm:presLayoutVars>
      </dgm:prSet>
      <dgm:spPr/>
      <dgm:t>
        <a:bodyPr/>
        <a:lstStyle/>
        <a:p>
          <a:endParaRPr lang="es-ES"/>
        </a:p>
      </dgm:t>
    </dgm:pt>
    <dgm:pt modelId="{6AF50D87-B449-4369-9546-10E17AC9D7C7}" type="pres">
      <dgm:prSet presAssocID="{FEFBBFBB-4658-45D1-AC07-C37F36DD53DE}" presName="invisiNode" presStyleLbl="node1" presStyleIdx="0" presStyleCnt="2"/>
      <dgm:spPr/>
    </dgm:pt>
    <dgm:pt modelId="{2A68189A-C967-4E3B-9227-8DC43F9797CE}" type="pres">
      <dgm:prSet presAssocID="{FEFBBFBB-4658-45D1-AC07-C37F36DD53DE}" presName="imagNode"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5A3133A9-3303-43CF-9082-F95B48B80E78}" type="pres">
      <dgm:prSet presAssocID="{DEB090A9-8024-46B6-A747-67E8AF4AA55F}" presName="sibTrans" presStyleLbl="sibTrans2D1" presStyleIdx="0" presStyleCnt="0"/>
      <dgm:spPr/>
    </dgm:pt>
    <dgm:pt modelId="{2F2F224F-DCC4-460B-8CED-101205B74A74}" type="pres">
      <dgm:prSet presAssocID="{B96953F2-8EFC-40F7-B422-C53C384F3722}" presName="compNode" presStyleCnt="0"/>
      <dgm:spPr/>
    </dgm:pt>
    <dgm:pt modelId="{ED9192EA-FE7D-49BF-8E3D-ABCB06881D4D}" type="pres">
      <dgm:prSet presAssocID="{B96953F2-8EFC-40F7-B422-C53C384F3722}" presName="bkgdShape" presStyleLbl="node1" presStyleIdx="1" presStyleCnt="2"/>
      <dgm:spPr/>
      <dgm:t>
        <a:bodyPr/>
        <a:lstStyle/>
        <a:p>
          <a:endParaRPr lang="es-ES"/>
        </a:p>
      </dgm:t>
    </dgm:pt>
    <dgm:pt modelId="{6803A248-875D-41F8-8F92-6755BD6A4827}" type="pres">
      <dgm:prSet presAssocID="{B96953F2-8EFC-40F7-B422-C53C384F3722}" presName="nodeTx" presStyleLbl="node1" presStyleIdx="1" presStyleCnt="2">
        <dgm:presLayoutVars>
          <dgm:bulletEnabled val="1"/>
        </dgm:presLayoutVars>
      </dgm:prSet>
      <dgm:spPr/>
      <dgm:t>
        <a:bodyPr/>
        <a:lstStyle/>
        <a:p>
          <a:endParaRPr lang="es-ES"/>
        </a:p>
      </dgm:t>
    </dgm:pt>
    <dgm:pt modelId="{A250C6E8-9993-4162-B933-55FF2C82A9E5}" type="pres">
      <dgm:prSet presAssocID="{B96953F2-8EFC-40F7-B422-C53C384F3722}" presName="invisiNode" presStyleLbl="node1" presStyleIdx="1" presStyleCnt="2"/>
      <dgm:spPr/>
    </dgm:pt>
    <dgm:pt modelId="{F0301375-3140-475A-8D7F-F00C00F63317}" type="pres">
      <dgm:prSet presAssocID="{B96953F2-8EFC-40F7-B422-C53C384F3722}" presName="imagNod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dgm:spPr>
    </dgm:pt>
  </dgm:ptLst>
  <dgm:cxnLst>
    <dgm:cxn modelId="{8AFF8EF3-3850-45BA-8CE7-E90618A2E651}" srcId="{FB20B65F-35D5-4DEA-B34E-588F23889BFA}" destId="{B96953F2-8EFC-40F7-B422-C53C384F3722}" srcOrd="1" destOrd="0" parTransId="{6C663EF1-B3CB-4F43-8942-AA073B1306DB}" sibTransId="{1A086D26-5376-44C5-9C60-4E6356F99048}"/>
    <dgm:cxn modelId="{FC5CFA32-2B65-465A-AC3B-9903BF80D282}" type="presOf" srcId="{B96953F2-8EFC-40F7-B422-C53C384F3722}" destId="{6803A248-875D-41F8-8F92-6755BD6A4827}" srcOrd="1" destOrd="0" presId="urn:microsoft.com/office/officeart/2005/8/layout/hList7"/>
    <dgm:cxn modelId="{01CB2B44-4F3E-4016-B9C0-B7CB36E6E1D9}" type="presOf" srcId="{FEFBBFBB-4658-45D1-AC07-C37F36DD53DE}" destId="{920F78F5-E851-42D8-A8B3-0762ED77CB07}" srcOrd="0" destOrd="0" presId="urn:microsoft.com/office/officeart/2005/8/layout/hList7"/>
    <dgm:cxn modelId="{9788BD9D-D377-49AE-89C3-8D8386587D3A}" type="presOf" srcId="{B96953F2-8EFC-40F7-B422-C53C384F3722}" destId="{ED9192EA-FE7D-49BF-8E3D-ABCB06881D4D}" srcOrd="0" destOrd="0" presId="urn:microsoft.com/office/officeart/2005/8/layout/hList7"/>
    <dgm:cxn modelId="{341F4267-B20C-4CEF-9F7D-85142C50E692}" type="presOf" srcId="{FB20B65F-35D5-4DEA-B34E-588F23889BFA}" destId="{9C41C163-927C-4AD8-A623-1C2C4971077E}" srcOrd="0" destOrd="0" presId="urn:microsoft.com/office/officeart/2005/8/layout/hList7"/>
    <dgm:cxn modelId="{FD5D33E7-6579-41DB-8065-8E94C6876ECD}" srcId="{FB20B65F-35D5-4DEA-B34E-588F23889BFA}" destId="{FEFBBFBB-4658-45D1-AC07-C37F36DD53DE}" srcOrd="0" destOrd="0" parTransId="{8287CFBF-7518-44C2-AC1C-5926AE603788}" sibTransId="{DEB090A9-8024-46B6-A747-67E8AF4AA55F}"/>
    <dgm:cxn modelId="{FB5D9D30-2B26-41B9-9B22-A32CEE418AA9}" type="presOf" srcId="{DEB090A9-8024-46B6-A747-67E8AF4AA55F}" destId="{5A3133A9-3303-43CF-9082-F95B48B80E78}" srcOrd="0" destOrd="0" presId="urn:microsoft.com/office/officeart/2005/8/layout/hList7"/>
    <dgm:cxn modelId="{2863A5CC-CAD3-4966-9312-6F85FFFC407D}" type="presOf" srcId="{FEFBBFBB-4658-45D1-AC07-C37F36DD53DE}" destId="{9AF5BB90-A06D-42CF-9536-EACF89CF77ED}" srcOrd="1" destOrd="0" presId="urn:microsoft.com/office/officeart/2005/8/layout/hList7"/>
    <dgm:cxn modelId="{9275C1EA-8C9B-43C5-9EB9-823937047909}" type="presParOf" srcId="{9C41C163-927C-4AD8-A623-1C2C4971077E}" destId="{44A85EC6-674E-483D-91DE-89E5593C5A48}" srcOrd="0" destOrd="0" presId="urn:microsoft.com/office/officeart/2005/8/layout/hList7"/>
    <dgm:cxn modelId="{D13449A7-32E7-430C-8DBA-348F23BE1D1D}" type="presParOf" srcId="{9C41C163-927C-4AD8-A623-1C2C4971077E}" destId="{1BF3DBB9-B190-4E8E-AF39-F4AEEAB61CF4}" srcOrd="1" destOrd="0" presId="urn:microsoft.com/office/officeart/2005/8/layout/hList7"/>
    <dgm:cxn modelId="{51638820-AA6E-4160-B1F6-50D9EED6A998}" type="presParOf" srcId="{1BF3DBB9-B190-4E8E-AF39-F4AEEAB61CF4}" destId="{2281D75A-C802-4B39-8986-D91B9DBD7CF1}" srcOrd="0" destOrd="0" presId="urn:microsoft.com/office/officeart/2005/8/layout/hList7"/>
    <dgm:cxn modelId="{1394E9C8-10C8-497F-BFBA-17F3BE83D162}" type="presParOf" srcId="{2281D75A-C802-4B39-8986-D91B9DBD7CF1}" destId="{920F78F5-E851-42D8-A8B3-0762ED77CB07}" srcOrd="0" destOrd="0" presId="urn:microsoft.com/office/officeart/2005/8/layout/hList7"/>
    <dgm:cxn modelId="{47E0FC83-4CD3-4020-B225-92888B98DC4E}" type="presParOf" srcId="{2281D75A-C802-4B39-8986-D91B9DBD7CF1}" destId="{9AF5BB90-A06D-42CF-9536-EACF89CF77ED}" srcOrd="1" destOrd="0" presId="urn:microsoft.com/office/officeart/2005/8/layout/hList7"/>
    <dgm:cxn modelId="{DF3D49F3-4833-400A-AF11-EC67E7872D12}" type="presParOf" srcId="{2281D75A-C802-4B39-8986-D91B9DBD7CF1}" destId="{6AF50D87-B449-4369-9546-10E17AC9D7C7}" srcOrd="2" destOrd="0" presId="urn:microsoft.com/office/officeart/2005/8/layout/hList7"/>
    <dgm:cxn modelId="{DBF4DCF2-4034-4F1D-8771-341B6BF61F33}" type="presParOf" srcId="{2281D75A-C802-4B39-8986-D91B9DBD7CF1}" destId="{2A68189A-C967-4E3B-9227-8DC43F9797CE}" srcOrd="3" destOrd="0" presId="urn:microsoft.com/office/officeart/2005/8/layout/hList7"/>
    <dgm:cxn modelId="{92A48018-EADE-4B2C-9AA4-5BB11E655A8E}" type="presParOf" srcId="{1BF3DBB9-B190-4E8E-AF39-F4AEEAB61CF4}" destId="{5A3133A9-3303-43CF-9082-F95B48B80E78}" srcOrd="1" destOrd="0" presId="urn:microsoft.com/office/officeart/2005/8/layout/hList7"/>
    <dgm:cxn modelId="{EC166AAC-7A7F-41C6-9D27-A794F127DEEB}" type="presParOf" srcId="{1BF3DBB9-B190-4E8E-AF39-F4AEEAB61CF4}" destId="{2F2F224F-DCC4-460B-8CED-101205B74A74}" srcOrd="2" destOrd="0" presId="urn:microsoft.com/office/officeart/2005/8/layout/hList7"/>
    <dgm:cxn modelId="{04A6A157-44FC-42D8-86E9-3C198D655E04}" type="presParOf" srcId="{2F2F224F-DCC4-460B-8CED-101205B74A74}" destId="{ED9192EA-FE7D-49BF-8E3D-ABCB06881D4D}" srcOrd="0" destOrd="0" presId="urn:microsoft.com/office/officeart/2005/8/layout/hList7"/>
    <dgm:cxn modelId="{C89DD295-AFC4-4EF7-B4AA-F3FFDFFE553B}" type="presParOf" srcId="{2F2F224F-DCC4-460B-8CED-101205B74A74}" destId="{6803A248-875D-41F8-8F92-6755BD6A4827}" srcOrd="1" destOrd="0" presId="urn:microsoft.com/office/officeart/2005/8/layout/hList7"/>
    <dgm:cxn modelId="{15AAC9E7-A5E4-4462-AEE0-E52395110080}" type="presParOf" srcId="{2F2F224F-DCC4-460B-8CED-101205B74A74}" destId="{A250C6E8-9993-4162-B933-55FF2C82A9E5}" srcOrd="2" destOrd="0" presId="urn:microsoft.com/office/officeart/2005/8/layout/hList7"/>
    <dgm:cxn modelId="{71EC582B-4F58-4272-9D14-4B3C3D63D7EA}" type="presParOf" srcId="{2F2F224F-DCC4-460B-8CED-101205B74A74}" destId="{F0301375-3140-475A-8D7F-F00C00F63317}"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AA66BA8-5FB0-4025-9346-6565567A61C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S"/>
        </a:p>
      </dgm:t>
    </dgm:pt>
    <dgm:pt modelId="{2663A0D8-4052-4D49-9789-451E2828E7E4}">
      <dgm:prSet phldrT="[Texto]"/>
      <dgm:spPr>
        <a:blipFill rotWithShape="0">
          <a:blip xmlns:r="http://schemas.openxmlformats.org/officeDocument/2006/relationships" r:embed="rId1"/>
          <a:stretch>
            <a:fillRect/>
          </a:stretch>
        </a:blipFill>
      </dgm:spPr>
      <dgm:t>
        <a:bodyPr/>
        <a:lstStyle/>
        <a:p>
          <a:r>
            <a:rPr lang="en-US" dirty="0" smtClean="0"/>
            <a:t> </a:t>
          </a:r>
          <a:endParaRPr lang="es-ES" dirty="0"/>
        </a:p>
      </dgm:t>
    </dgm:pt>
    <dgm:pt modelId="{2B4F36F2-4A29-4907-BA70-81E0ACD50673}" type="parTrans" cxnId="{B107DFDA-5E82-4F75-815C-C5810B79AA70}">
      <dgm:prSet/>
      <dgm:spPr/>
      <dgm:t>
        <a:bodyPr/>
        <a:lstStyle/>
        <a:p>
          <a:endParaRPr lang="es-ES"/>
        </a:p>
      </dgm:t>
    </dgm:pt>
    <dgm:pt modelId="{E727A8D1-54DA-4586-97F0-89D2967F46F7}" type="sibTrans" cxnId="{B107DFDA-5E82-4F75-815C-C5810B79AA70}">
      <dgm:prSet/>
      <dgm:spPr/>
      <dgm:t>
        <a:bodyPr/>
        <a:lstStyle/>
        <a:p>
          <a:endParaRPr lang="es-ES"/>
        </a:p>
      </dgm:t>
    </dgm:pt>
    <dgm:pt modelId="{D445F96A-FD00-403E-815B-5DFD0D4E192E}">
      <dgm:prSet phldrT="[Texto]"/>
      <dgm:spPr>
        <a:blipFill rotWithShape="0">
          <a:blip xmlns:r="http://schemas.openxmlformats.org/officeDocument/2006/relationships" r:embed="rId2"/>
          <a:stretch>
            <a:fillRect/>
          </a:stretch>
        </a:blipFill>
      </dgm:spPr>
      <dgm:t>
        <a:bodyPr/>
        <a:lstStyle/>
        <a:p>
          <a:r>
            <a:rPr lang="en-US" dirty="0" smtClean="0"/>
            <a:t> </a:t>
          </a:r>
          <a:endParaRPr lang="es-ES" dirty="0"/>
        </a:p>
      </dgm:t>
    </dgm:pt>
    <dgm:pt modelId="{1AEAFB41-82F5-4FB5-AF67-6EFD5A5EE87B}" type="parTrans" cxnId="{1C0725C3-0C59-4793-9CB7-E95C15EA7BE0}">
      <dgm:prSet/>
      <dgm:spPr/>
      <dgm:t>
        <a:bodyPr/>
        <a:lstStyle/>
        <a:p>
          <a:endParaRPr lang="es-ES"/>
        </a:p>
      </dgm:t>
    </dgm:pt>
    <dgm:pt modelId="{D91C6FAA-C740-48BC-AB51-B66A11EDE4F9}" type="sibTrans" cxnId="{1C0725C3-0C59-4793-9CB7-E95C15EA7BE0}">
      <dgm:prSet/>
      <dgm:spPr/>
      <dgm:t>
        <a:bodyPr/>
        <a:lstStyle/>
        <a:p>
          <a:endParaRPr lang="es-ES"/>
        </a:p>
      </dgm:t>
    </dgm:pt>
    <dgm:pt modelId="{2F1778A6-99C6-4B95-ABCE-429367F97601}">
      <dgm:prSet phldrT="[Texto]"/>
      <dgm:spPr>
        <a:blipFill rotWithShape="0">
          <a:blip xmlns:r="http://schemas.openxmlformats.org/officeDocument/2006/relationships" r:embed="rId3"/>
          <a:stretch>
            <a:fillRect/>
          </a:stretch>
        </a:blipFill>
      </dgm:spPr>
      <dgm:t>
        <a:bodyPr/>
        <a:lstStyle/>
        <a:p>
          <a:r>
            <a:rPr lang="en-US" dirty="0" smtClean="0"/>
            <a:t> </a:t>
          </a:r>
        </a:p>
      </dgm:t>
    </dgm:pt>
    <dgm:pt modelId="{417FAAFC-592F-40E3-8977-49186F483EA3}" type="parTrans" cxnId="{0A9AA462-A90C-4072-891C-83A432F511DA}">
      <dgm:prSet/>
      <dgm:spPr/>
      <dgm:t>
        <a:bodyPr/>
        <a:lstStyle/>
        <a:p>
          <a:endParaRPr lang="es-ES"/>
        </a:p>
      </dgm:t>
    </dgm:pt>
    <dgm:pt modelId="{DE7084A3-72D6-4D65-8940-5D25D40E473D}" type="sibTrans" cxnId="{0A9AA462-A90C-4072-891C-83A432F511DA}">
      <dgm:prSet/>
      <dgm:spPr/>
      <dgm:t>
        <a:bodyPr/>
        <a:lstStyle/>
        <a:p>
          <a:endParaRPr lang="es-ES"/>
        </a:p>
      </dgm:t>
    </dgm:pt>
    <dgm:pt modelId="{07CEAAD7-40AF-4FF9-881C-F56DC1BE7646}">
      <dgm:prSet phldrT="[Texto]"/>
      <dgm:spPr>
        <a:blipFill rotWithShape="0">
          <a:blip xmlns:r="http://schemas.openxmlformats.org/officeDocument/2006/relationships" r:embed="rId4"/>
          <a:stretch>
            <a:fillRect/>
          </a:stretch>
        </a:blipFill>
      </dgm:spPr>
      <dgm:t>
        <a:bodyPr/>
        <a:lstStyle/>
        <a:p>
          <a:endParaRPr lang="en-US" dirty="0" smtClean="0"/>
        </a:p>
      </dgm:t>
    </dgm:pt>
    <dgm:pt modelId="{E648E857-C675-4284-91C9-187EE5C4D93E}" type="parTrans" cxnId="{D275B644-44E1-48B2-B656-118391F07B01}">
      <dgm:prSet/>
      <dgm:spPr/>
      <dgm:t>
        <a:bodyPr/>
        <a:lstStyle/>
        <a:p>
          <a:endParaRPr lang="es-ES"/>
        </a:p>
      </dgm:t>
    </dgm:pt>
    <dgm:pt modelId="{23777CBE-ABA5-47A4-BFC6-FA57D5785921}" type="sibTrans" cxnId="{D275B644-44E1-48B2-B656-118391F07B01}">
      <dgm:prSet/>
      <dgm:spPr/>
      <dgm:t>
        <a:bodyPr/>
        <a:lstStyle/>
        <a:p>
          <a:endParaRPr lang="es-ES"/>
        </a:p>
      </dgm:t>
    </dgm:pt>
    <dgm:pt modelId="{B15AE53E-2AFB-4DD6-B858-E809878709B1}" type="pres">
      <dgm:prSet presAssocID="{AAA66BA8-5FB0-4025-9346-6565567A61CA}" presName="outerComposite" presStyleCnt="0">
        <dgm:presLayoutVars>
          <dgm:chMax val="5"/>
          <dgm:dir/>
          <dgm:resizeHandles val="exact"/>
        </dgm:presLayoutVars>
      </dgm:prSet>
      <dgm:spPr/>
    </dgm:pt>
    <dgm:pt modelId="{905AC8EA-A1DB-477F-86BD-477D2F685B6B}" type="pres">
      <dgm:prSet presAssocID="{AAA66BA8-5FB0-4025-9346-6565567A61CA}" presName="dummyMaxCanvas" presStyleCnt="0">
        <dgm:presLayoutVars/>
      </dgm:prSet>
      <dgm:spPr/>
    </dgm:pt>
    <dgm:pt modelId="{B367D4C9-37E0-498B-9A7D-A5DE1AAD9CF4}" type="pres">
      <dgm:prSet presAssocID="{AAA66BA8-5FB0-4025-9346-6565567A61CA}" presName="FourNodes_1" presStyleLbl="node1" presStyleIdx="0" presStyleCnt="4">
        <dgm:presLayoutVars>
          <dgm:bulletEnabled val="1"/>
        </dgm:presLayoutVars>
      </dgm:prSet>
      <dgm:spPr/>
    </dgm:pt>
    <dgm:pt modelId="{F7999DFA-509E-410D-88D1-D09F635609D7}" type="pres">
      <dgm:prSet presAssocID="{AAA66BA8-5FB0-4025-9346-6565567A61CA}" presName="FourNodes_2" presStyleLbl="node1" presStyleIdx="1" presStyleCnt="4">
        <dgm:presLayoutVars>
          <dgm:bulletEnabled val="1"/>
        </dgm:presLayoutVars>
      </dgm:prSet>
      <dgm:spPr/>
    </dgm:pt>
    <dgm:pt modelId="{C01691FC-B439-4397-B24F-FB9DFA8A7BC4}" type="pres">
      <dgm:prSet presAssocID="{AAA66BA8-5FB0-4025-9346-6565567A61CA}" presName="FourNodes_3" presStyleLbl="node1" presStyleIdx="2" presStyleCnt="4">
        <dgm:presLayoutVars>
          <dgm:bulletEnabled val="1"/>
        </dgm:presLayoutVars>
      </dgm:prSet>
      <dgm:spPr/>
    </dgm:pt>
    <dgm:pt modelId="{69265359-E43E-4A37-8968-20532BC66F8C}" type="pres">
      <dgm:prSet presAssocID="{AAA66BA8-5FB0-4025-9346-6565567A61CA}" presName="FourNodes_4" presStyleLbl="node1" presStyleIdx="3" presStyleCnt="4">
        <dgm:presLayoutVars>
          <dgm:bulletEnabled val="1"/>
        </dgm:presLayoutVars>
      </dgm:prSet>
      <dgm:spPr/>
    </dgm:pt>
    <dgm:pt modelId="{483E8DDF-FE22-4AEF-BDCB-E2B5CCF3648F}" type="pres">
      <dgm:prSet presAssocID="{AAA66BA8-5FB0-4025-9346-6565567A61CA}" presName="FourConn_1-2" presStyleLbl="fgAccFollowNode1" presStyleIdx="0" presStyleCnt="3" custLinFactNeighborX="66692" custLinFactNeighborY="3705">
        <dgm:presLayoutVars>
          <dgm:bulletEnabled val="1"/>
        </dgm:presLayoutVars>
      </dgm:prSet>
      <dgm:spPr/>
    </dgm:pt>
    <dgm:pt modelId="{92B8C2FA-8A4E-4CB0-8E0D-2B67BD7B9719}" type="pres">
      <dgm:prSet presAssocID="{AAA66BA8-5FB0-4025-9346-6565567A61CA}" presName="FourConn_2-3" presStyleLbl="fgAccFollowNode1" presStyleIdx="1" presStyleCnt="3" custLinFactNeighborX="62987" custLinFactNeighborY="3705">
        <dgm:presLayoutVars>
          <dgm:bulletEnabled val="1"/>
        </dgm:presLayoutVars>
      </dgm:prSet>
      <dgm:spPr/>
    </dgm:pt>
    <dgm:pt modelId="{DB24A74B-51F6-47FE-AB4E-FACA18D039B6}" type="pres">
      <dgm:prSet presAssocID="{AAA66BA8-5FB0-4025-9346-6565567A61CA}" presName="FourConn_3-4" presStyleLbl="fgAccFollowNode1" presStyleIdx="2" presStyleCnt="3" custLinFactNeighborX="77807" custLinFactNeighborY="-1853">
        <dgm:presLayoutVars>
          <dgm:bulletEnabled val="1"/>
        </dgm:presLayoutVars>
      </dgm:prSet>
      <dgm:spPr/>
    </dgm:pt>
    <dgm:pt modelId="{D761ABAD-B74C-4E17-B46A-73F12877AFCA}" type="pres">
      <dgm:prSet presAssocID="{AAA66BA8-5FB0-4025-9346-6565567A61CA}" presName="FourNodes_1_text" presStyleLbl="node1" presStyleIdx="3" presStyleCnt="4">
        <dgm:presLayoutVars>
          <dgm:bulletEnabled val="1"/>
        </dgm:presLayoutVars>
      </dgm:prSet>
      <dgm:spPr/>
    </dgm:pt>
    <dgm:pt modelId="{941EF921-0E07-4B89-BC8D-025DCC5D09F9}" type="pres">
      <dgm:prSet presAssocID="{AAA66BA8-5FB0-4025-9346-6565567A61CA}" presName="FourNodes_2_text" presStyleLbl="node1" presStyleIdx="3" presStyleCnt="4">
        <dgm:presLayoutVars>
          <dgm:bulletEnabled val="1"/>
        </dgm:presLayoutVars>
      </dgm:prSet>
      <dgm:spPr/>
    </dgm:pt>
    <dgm:pt modelId="{2E6793EB-7177-4FE5-88A7-CFACC27BC601}" type="pres">
      <dgm:prSet presAssocID="{AAA66BA8-5FB0-4025-9346-6565567A61CA}" presName="FourNodes_3_text" presStyleLbl="node1" presStyleIdx="3" presStyleCnt="4">
        <dgm:presLayoutVars>
          <dgm:bulletEnabled val="1"/>
        </dgm:presLayoutVars>
      </dgm:prSet>
      <dgm:spPr/>
    </dgm:pt>
    <dgm:pt modelId="{539FEA39-1FD3-4D0E-A4D9-941636232BA4}" type="pres">
      <dgm:prSet presAssocID="{AAA66BA8-5FB0-4025-9346-6565567A61CA}" presName="FourNodes_4_text" presStyleLbl="node1" presStyleIdx="3" presStyleCnt="4">
        <dgm:presLayoutVars>
          <dgm:bulletEnabled val="1"/>
        </dgm:presLayoutVars>
      </dgm:prSet>
      <dgm:spPr/>
    </dgm:pt>
  </dgm:ptLst>
  <dgm:cxnLst>
    <dgm:cxn modelId="{B2D1B16B-D312-4FC8-AB2F-E97E01AAE15B}" type="presOf" srcId="{DE7084A3-72D6-4D65-8940-5D25D40E473D}" destId="{DB24A74B-51F6-47FE-AB4E-FACA18D039B6}" srcOrd="0" destOrd="0" presId="urn:microsoft.com/office/officeart/2005/8/layout/vProcess5"/>
    <dgm:cxn modelId="{FADC418F-2DB3-47F1-B3EF-B05AF6EF734F}" type="presOf" srcId="{D445F96A-FD00-403E-815B-5DFD0D4E192E}" destId="{941EF921-0E07-4B89-BC8D-025DCC5D09F9}" srcOrd="1" destOrd="0" presId="urn:microsoft.com/office/officeart/2005/8/layout/vProcess5"/>
    <dgm:cxn modelId="{B107DFDA-5E82-4F75-815C-C5810B79AA70}" srcId="{AAA66BA8-5FB0-4025-9346-6565567A61CA}" destId="{2663A0D8-4052-4D49-9789-451E2828E7E4}" srcOrd="0" destOrd="0" parTransId="{2B4F36F2-4A29-4907-BA70-81E0ACD50673}" sibTransId="{E727A8D1-54DA-4586-97F0-89D2967F46F7}"/>
    <dgm:cxn modelId="{FCFDE708-C633-4C07-BAEB-00540424407D}" type="presOf" srcId="{2F1778A6-99C6-4B95-ABCE-429367F97601}" destId="{2E6793EB-7177-4FE5-88A7-CFACC27BC601}" srcOrd="1" destOrd="0" presId="urn:microsoft.com/office/officeart/2005/8/layout/vProcess5"/>
    <dgm:cxn modelId="{9D4D8669-8953-42A6-86AD-B576D12B7EF1}" type="presOf" srcId="{2663A0D8-4052-4D49-9789-451E2828E7E4}" destId="{B367D4C9-37E0-498B-9A7D-A5DE1AAD9CF4}" srcOrd="0" destOrd="0" presId="urn:microsoft.com/office/officeart/2005/8/layout/vProcess5"/>
    <dgm:cxn modelId="{81D69D14-4A80-4EAA-B5ED-EB107EC4457B}" type="presOf" srcId="{07CEAAD7-40AF-4FF9-881C-F56DC1BE7646}" destId="{539FEA39-1FD3-4D0E-A4D9-941636232BA4}" srcOrd="1" destOrd="0" presId="urn:microsoft.com/office/officeart/2005/8/layout/vProcess5"/>
    <dgm:cxn modelId="{93883589-5A9E-4D95-8EB6-74472542322B}" type="presOf" srcId="{E727A8D1-54DA-4586-97F0-89D2967F46F7}" destId="{483E8DDF-FE22-4AEF-BDCB-E2B5CCF3648F}" srcOrd="0" destOrd="0" presId="urn:microsoft.com/office/officeart/2005/8/layout/vProcess5"/>
    <dgm:cxn modelId="{510B5C83-6A7F-4C11-853A-700F4B040289}" type="presOf" srcId="{2F1778A6-99C6-4B95-ABCE-429367F97601}" destId="{C01691FC-B439-4397-B24F-FB9DFA8A7BC4}" srcOrd="0" destOrd="0" presId="urn:microsoft.com/office/officeart/2005/8/layout/vProcess5"/>
    <dgm:cxn modelId="{F434131B-5C7E-40C8-BAF2-83F6801C2A08}" type="presOf" srcId="{D445F96A-FD00-403E-815B-5DFD0D4E192E}" destId="{F7999DFA-509E-410D-88D1-D09F635609D7}" srcOrd="0" destOrd="0" presId="urn:microsoft.com/office/officeart/2005/8/layout/vProcess5"/>
    <dgm:cxn modelId="{D275B644-44E1-48B2-B656-118391F07B01}" srcId="{AAA66BA8-5FB0-4025-9346-6565567A61CA}" destId="{07CEAAD7-40AF-4FF9-881C-F56DC1BE7646}" srcOrd="3" destOrd="0" parTransId="{E648E857-C675-4284-91C9-187EE5C4D93E}" sibTransId="{23777CBE-ABA5-47A4-BFC6-FA57D5785921}"/>
    <dgm:cxn modelId="{40B62044-3200-4DDD-B9EC-4BD6BFC2FFE8}" type="presOf" srcId="{07CEAAD7-40AF-4FF9-881C-F56DC1BE7646}" destId="{69265359-E43E-4A37-8968-20532BC66F8C}" srcOrd="0" destOrd="0" presId="urn:microsoft.com/office/officeart/2005/8/layout/vProcess5"/>
    <dgm:cxn modelId="{A5F5E48A-E081-4723-A37F-D4D7FECD09DF}" type="presOf" srcId="{AAA66BA8-5FB0-4025-9346-6565567A61CA}" destId="{B15AE53E-2AFB-4DD6-B858-E809878709B1}" srcOrd="0" destOrd="0" presId="urn:microsoft.com/office/officeart/2005/8/layout/vProcess5"/>
    <dgm:cxn modelId="{0A9AA462-A90C-4072-891C-83A432F511DA}" srcId="{AAA66BA8-5FB0-4025-9346-6565567A61CA}" destId="{2F1778A6-99C6-4B95-ABCE-429367F97601}" srcOrd="2" destOrd="0" parTransId="{417FAAFC-592F-40E3-8977-49186F483EA3}" sibTransId="{DE7084A3-72D6-4D65-8940-5D25D40E473D}"/>
    <dgm:cxn modelId="{46DD29D2-DC25-41B8-A68D-1A3A4249BCC9}" type="presOf" srcId="{2663A0D8-4052-4D49-9789-451E2828E7E4}" destId="{D761ABAD-B74C-4E17-B46A-73F12877AFCA}" srcOrd="1" destOrd="0" presId="urn:microsoft.com/office/officeart/2005/8/layout/vProcess5"/>
    <dgm:cxn modelId="{6290ADAA-7DBA-4E3E-94CF-3443B6140507}" type="presOf" srcId="{D91C6FAA-C740-48BC-AB51-B66A11EDE4F9}" destId="{92B8C2FA-8A4E-4CB0-8E0D-2B67BD7B9719}" srcOrd="0" destOrd="0" presId="urn:microsoft.com/office/officeart/2005/8/layout/vProcess5"/>
    <dgm:cxn modelId="{1C0725C3-0C59-4793-9CB7-E95C15EA7BE0}" srcId="{AAA66BA8-5FB0-4025-9346-6565567A61CA}" destId="{D445F96A-FD00-403E-815B-5DFD0D4E192E}" srcOrd="1" destOrd="0" parTransId="{1AEAFB41-82F5-4FB5-AF67-6EFD5A5EE87B}" sibTransId="{D91C6FAA-C740-48BC-AB51-B66A11EDE4F9}"/>
    <dgm:cxn modelId="{87BA00EF-2C32-4710-97AD-53896C4CA4C4}" type="presParOf" srcId="{B15AE53E-2AFB-4DD6-B858-E809878709B1}" destId="{905AC8EA-A1DB-477F-86BD-477D2F685B6B}" srcOrd="0" destOrd="0" presId="urn:microsoft.com/office/officeart/2005/8/layout/vProcess5"/>
    <dgm:cxn modelId="{F72840A6-B7BB-4E2B-8CFC-B3C8F914B3F8}" type="presParOf" srcId="{B15AE53E-2AFB-4DD6-B858-E809878709B1}" destId="{B367D4C9-37E0-498B-9A7D-A5DE1AAD9CF4}" srcOrd="1" destOrd="0" presId="urn:microsoft.com/office/officeart/2005/8/layout/vProcess5"/>
    <dgm:cxn modelId="{681B1147-EBE6-4DD5-914B-2B053576FD71}" type="presParOf" srcId="{B15AE53E-2AFB-4DD6-B858-E809878709B1}" destId="{F7999DFA-509E-410D-88D1-D09F635609D7}" srcOrd="2" destOrd="0" presId="urn:microsoft.com/office/officeart/2005/8/layout/vProcess5"/>
    <dgm:cxn modelId="{540D6D1F-0FC4-4C52-8A7A-058B475BB3D8}" type="presParOf" srcId="{B15AE53E-2AFB-4DD6-B858-E809878709B1}" destId="{C01691FC-B439-4397-B24F-FB9DFA8A7BC4}" srcOrd="3" destOrd="0" presId="urn:microsoft.com/office/officeart/2005/8/layout/vProcess5"/>
    <dgm:cxn modelId="{7D2172D9-8828-47F3-B5BA-4F86FE943AEF}" type="presParOf" srcId="{B15AE53E-2AFB-4DD6-B858-E809878709B1}" destId="{69265359-E43E-4A37-8968-20532BC66F8C}" srcOrd="4" destOrd="0" presId="urn:microsoft.com/office/officeart/2005/8/layout/vProcess5"/>
    <dgm:cxn modelId="{E8189369-0289-49B8-95B9-F0ECDAA8C7AB}" type="presParOf" srcId="{B15AE53E-2AFB-4DD6-B858-E809878709B1}" destId="{483E8DDF-FE22-4AEF-BDCB-E2B5CCF3648F}" srcOrd="5" destOrd="0" presId="urn:microsoft.com/office/officeart/2005/8/layout/vProcess5"/>
    <dgm:cxn modelId="{CE0036F3-DE16-4FCF-8E25-A24A139F0D03}" type="presParOf" srcId="{B15AE53E-2AFB-4DD6-B858-E809878709B1}" destId="{92B8C2FA-8A4E-4CB0-8E0D-2B67BD7B9719}" srcOrd="6" destOrd="0" presId="urn:microsoft.com/office/officeart/2005/8/layout/vProcess5"/>
    <dgm:cxn modelId="{A80A445E-3373-4305-A83F-6D1C6F147459}" type="presParOf" srcId="{B15AE53E-2AFB-4DD6-B858-E809878709B1}" destId="{DB24A74B-51F6-47FE-AB4E-FACA18D039B6}" srcOrd="7" destOrd="0" presId="urn:microsoft.com/office/officeart/2005/8/layout/vProcess5"/>
    <dgm:cxn modelId="{716FCF3F-3EE1-4352-AAAE-28DA69B3E7C4}" type="presParOf" srcId="{B15AE53E-2AFB-4DD6-B858-E809878709B1}" destId="{D761ABAD-B74C-4E17-B46A-73F12877AFCA}" srcOrd="8" destOrd="0" presId="urn:microsoft.com/office/officeart/2005/8/layout/vProcess5"/>
    <dgm:cxn modelId="{2160D306-2A7B-45F9-8470-0B5F32A499D1}" type="presParOf" srcId="{B15AE53E-2AFB-4DD6-B858-E809878709B1}" destId="{941EF921-0E07-4B89-BC8D-025DCC5D09F9}" srcOrd="9" destOrd="0" presId="urn:microsoft.com/office/officeart/2005/8/layout/vProcess5"/>
    <dgm:cxn modelId="{3E00C2D0-8156-495D-874A-CA6309845462}" type="presParOf" srcId="{B15AE53E-2AFB-4DD6-B858-E809878709B1}" destId="{2E6793EB-7177-4FE5-88A7-CFACC27BC601}" srcOrd="10" destOrd="0" presId="urn:microsoft.com/office/officeart/2005/8/layout/vProcess5"/>
    <dgm:cxn modelId="{154993DF-C8A8-4A58-B2A8-9191BA05F599}" type="presParOf" srcId="{B15AE53E-2AFB-4DD6-B858-E809878709B1}" destId="{539FEA39-1FD3-4D0E-A4D9-941636232BA4}"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95A89-9C8E-47C9-933E-797672D1DE31}">
      <dsp:nvSpPr>
        <dsp:cNvPr id="0" name=""/>
        <dsp:cNvSpPr/>
      </dsp:nvSpPr>
      <dsp:spPr>
        <a:xfrm>
          <a:off x="4275" y="0"/>
          <a:ext cx="2014256" cy="201425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15358B98-2938-4166-AF9B-E2499E254DC0}">
      <dsp:nvSpPr>
        <dsp:cNvPr id="0" name=""/>
        <dsp:cNvSpPr/>
      </dsp:nvSpPr>
      <dsp:spPr>
        <a:xfrm>
          <a:off x="332177" y="1537867"/>
          <a:ext cx="2014256" cy="2014256"/>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l" defTabSz="977900">
            <a:lnSpc>
              <a:spcPct val="90000"/>
            </a:lnSpc>
            <a:spcBef>
              <a:spcPct val="0"/>
            </a:spcBef>
            <a:spcAft>
              <a:spcPct val="35000"/>
            </a:spcAft>
          </a:pPr>
          <a:r>
            <a:rPr lang="es-ES" sz="2200" kern="1200" noProof="0" dirty="0" smtClean="0"/>
            <a:t>Comunicación</a:t>
          </a:r>
        </a:p>
        <a:p>
          <a:pPr lvl="0" algn="l" defTabSz="977900">
            <a:lnSpc>
              <a:spcPct val="90000"/>
            </a:lnSpc>
            <a:spcBef>
              <a:spcPct val="0"/>
            </a:spcBef>
            <a:spcAft>
              <a:spcPct val="35000"/>
            </a:spcAft>
          </a:pPr>
          <a:endParaRPr lang="es-ES" sz="2200" kern="1200" dirty="0"/>
        </a:p>
        <a:p>
          <a:pPr marL="171450" lvl="1" indent="-171450" algn="l" defTabSz="711200">
            <a:lnSpc>
              <a:spcPct val="90000"/>
            </a:lnSpc>
            <a:spcBef>
              <a:spcPct val="0"/>
            </a:spcBef>
            <a:spcAft>
              <a:spcPct val="15000"/>
            </a:spcAft>
            <a:buChar char="••"/>
          </a:pPr>
          <a:r>
            <a:rPr lang="en-US" sz="1600" kern="1200" dirty="0" err="1" smtClean="0"/>
            <a:t>Telefonía</a:t>
          </a:r>
          <a:endParaRPr lang="es-ES" sz="1600" kern="1200" dirty="0"/>
        </a:p>
        <a:p>
          <a:pPr marL="171450" lvl="1" indent="-171450" algn="l" defTabSz="711200">
            <a:lnSpc>
              <a:spcPct val="90000"/>
            </a:lnSpc>
            <a:spcBef>
              <a:spcPct val="0"/>
            </a:spcBef>
            <a:spcAft>
              <a:spcPct val="15000"/>
            </a:spcAft>
            <a:buChar char="••"/>
          </a:pPr>
          <a:r>
            <a:rPr lang="en-US" sz="1600" kern="1200" dirty="0" err="1" smtClean="0"/>
            <a:t>Mensajería</a:t>
          </a:r>
          <a:endParaRPr lang="es-ES" sz="1600" kern="1200" dirty="0"/>
        </a:p>
      </dsp:txBody>
      <dsp:txXfrm>
        <a:off x="391173" y="1596863"/>
        <a:ext cx="1896264" cy="1896264"/>
      </dsp:txXfrm>
    </dsp:sp>
    <dsp:sp modelId="{7195CDC9-2DF3-4C6D-B61C-8716106A35D7}">
      <dsp:nvSpPr>
        <dsp:cNvPr id="0" name=""/>
        <dsp:cNvSpPr/>
      </dsp:nvSpPr>
      <dsp:spPr>
        <a:xfrm>
          <a:off x="2406522" y="765129"/>
          <a:ext cx="387990" cy="483997"/>
        </a:xfrm>
        <a:prstGeom prst="rightArrow">
          <a:avLst>
            <a:gd name="adj1" fmla="val 60000"/>
            <a:gd name="adj2" fmla="val 50000"/>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a:p>
      </dsp:txBody>
      <dsp:txXfrm>
        <a:off x="2406522" y="861928"/>
        <a:ext cx="271593" cy="290399"/>
      </dsp:txXfrm>
    </dsp:sp>
    <dsp:sp modelId="{454898BC-6A01-4832-B22E-36296BB7B423}">
      <dsp:nvSpPr>
        <dsp:cNvPr id="0" name=""/>
        <dsp:cNvSpPr/>
      </dsp:nvSpPr>
      <dsp:spPr>
        <a:xfrm>
          <a:off x="3127076" y="0"/>
          <a:ext cx="2014256" cy="201425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a:ln>
          <a:noFill/>
        </a:ln>
        <a:effectLst/>
        <a:scene3d>
          <a:camera prst="orthographicFront"/>
          <a:lightRig rig="threePt" dir="t">
            <a:rot lat="0" lon="0" rev="7500000"/>
          </a:lightRig>
        </a:scene3d>
        <a:sp3d z="-1524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0DB22B2E-60FA-4020-AC88-353880E67C9C}">
      <dsp:nvSpPr>
        <dsp:cNvPr id="0" name=""/>
        <dsp:cNvSpPr/>
      </dsp:nvSpPr>
      <dsp:spPr>
        <a:xfrm>
          <a:off x="3454978" y="1537867"/>
          <a:ext cx="2014256" cy="2014256"/>
        </a:xfrm>
        <a:prstGeom prst="roundRect">
          <a:avLst>
            <a:gd name="adj" fmla="val 10000"/>
          </a:avLst>
        </a:prstGeom>
        <a:gradFill rotWithShape="0">
          <a:gsLst>
            <a:gs pos="0">
              <a:schemeClr val="accent3">
                <a:hueOff val="730060"/>
                <a:satOff val="-13582"/>
                <a:lumOff val="-4118"/>
                <a:alphaOff val="0"/>
                <a:tint val="96000"/>
                <a:lumMod val="100000"/>
              </a:schemeClr>
            </a:gs>
            <a:gs pos="78000">
              <a:schemeClr val="accent3">
                <a:hueOff val="730060"/>
                <a:satOff val="-13582"/>
                <a:lumOff val="-4118"/>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t>VoIP</a:t>
          </a:r>
        </a:p>
        <a:p>
          <a:pPr lvl="0" algn="l" defTabSz="933450">
            <a:lnSpc>
              <a:spcPct val="90000"/>
            </a:lnSpc>
            <a:spcBef>
              <a:spcPct val="0"/>
            </a:spcBef>
            <a:spcAft>
              <a:spcPct val="35000"/>
            </a:spcAft>
          </a:pPr>
          <a:endParaRPr lang="es-ES" sz="2100" kern="1200" dirty="0"/>
        </a:p>
        <a:p>
          <a:pPr marL="171450" lvl="1" indent="-171450" algn="l" defTabSz="711200">
            <a:lnSpc>
              <a:spcPct val="90000"/>
            </a:lnSpc>
            <a:spcBef>
              <a:spcPct val="0"/>
            </a:spcBef>
            <a:spcAft>
              <a:spcPct val="15000"/>
            </a:spcAft>
            <a:buChar char="••"/>
          </a:pPr>
          <a:r>
            <a:rPr lang="en-US" sz="1600" kern="1200" dirty="0" err="1" smtClean="0"/>
            <a:t>Crecimiento</a:t>
          </a:r>
          <a:endParaRPr lang="es-ES" sz="1600" kern="1200" dirty="0"/>
        </a:p>
        <a:p>
          <a:pPr marL="171450" lvl="1" indent="-171450" algn="l" defTabSz="711200">
            <a:lnSpc>
              <a:spcPct val="90000"/>
            </a:lnSpc>
            <a:spcBef>
              <a:spcPct val="0"/>
            </a:spcBef>
            <a:spcAft>
              <a:spcPct val="15000"/>
            </a:spcAft>
            <a:buChar char="••"/>
          </a:pPr>
          <a:r>
            <a:rPr lang="en-US" sz="1600" kern="1200" dirty="0" err="1" smtClean="0"/>
            <a:t>Costos</a:t>
          </a:r>
          <a:r>
            <a:rPr lang="en-US" sz="1600" kern="1200" dirty="0" smtClean="0"/>
            <a:t> </a:t>
          </a:r>
          <a:r>
            <a:rPr lang="en-US" sz="1600" kern="1200" dirty="0" err="1" smtClean="0"/>
            <a:t>bajos</a:t>
          </a:r>
          <a:endParaRPr lang="es-ES" sz="1600" kern="1200" dirty="0"/>
        </a:p>
      </dsp:txBody>
      <dsp:txXfrm>
        <a:off x="3513974" y="1596863"/>
        <a:ext cx="1896264" cy="1896264"/>
      </dsp:txXfrm>
    </dsp:sp>
    <dsp:sp modelId="{F7B67E91-B44F-4575-9D93-AEE7411A64C5}">
      <dsp:nvSpPr>
        <dsp:cNvPr id="0" name=""/>
        <dsp:cNvSpPr/>
      </dsp:nvSpPr>
      <dsp:spPr>
        <a:xfrm>
          <a:off x="5529323" y="765129"/>
          <a:ext cx="387990" cy="483997"/>
        </a:xfrm>
        <a:prstGeom prst="rightArrow">
          <a:avLst>
            <a:gd name="adj1" fmla="val 60000"/>
            <a:gd name="adj2" fmla="val 50000"/>
          </a:avLst>
        </a:prstGeom>
        <a:solidFill>
          <a:schemeClr val="accent3">
            <a:hueOff val="1460120"/>
            <a:satOff val="-27164"/>
            <a:lumOff val="-8235"/>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a:p>
      </dsp:txBody>
      <dsp:txXfrm>
        <a:off x="5529323" y="861928"/>
        <a:ext cx="271593" cy="290399"/>
      </dsp:txXfrm>
    </dsp:sp>
    <dsp:sp modelId="{DD57359F-EF75-47F7-9FBF-49723A9A0B89}">
      <dsp:nvSpPr>
        <dsp:cNvPr id="0" name=""/>
        <dsp:cNvSpPr/>
      </dsp:nvSpPr>
      <dsp:spPr>
        <a:xfrm>
          <a:off x="6249877" y="0"/>
          <a:ext cx="2014256" cy="201425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a:ln>
          <a:noFill/>
        </a:ln>
        <a:effectLst/>
        <a:scene3d>
          <a:camera prst="orthographicFront"/>
          <a:lightRig rig="threePt" dir="t">
            <a:rot lat="0" lon="0" rev="7500000"/>
          </a:lightRig>
        </a:scene3d>
        <a:sp3d z="-1524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FFB1DBE4-8585-447F-8D0B-BE19FB8311E1}">
      <dsp:nvSpPr>
        <dsp:cNvPr id="0" name=""/>
        <dsp:cNvSpPr/>
      </dsp:nvSpPr>
      <dsp:spPr>
        <a:xfrm>
          <a:off x="6577779" y="1537867"/>
          <a:ext cx="2014256" cy="2014256"/>
        </a:xfrm>
        <a:prstGeom prst="roundRect">
          <a:avLst>
            <a:gd name="adj" fmla="val 10000"/>
          </a:avLst>
        </a:prstGeom>
        <a:gradFill rotWithShape="0">
          <a:gsLst>
            <a:gs pos="0">
              <a:schemeClr val="accent3">
                <a:hueOff val="1460120"/>
                <a:satOff val="-27164"/>
                <a:lumOff val="-8235"/>
                <a:alphaOff val="0"/>
                <a:tint val="96000"/>
                <a:lumMod val="100000"/>
              </a:schemeClr>
            </a:gs>
            <a:gs pos="78000">
              <a:schemeClr val="accent3">
                <a:hueOff val="1460120"/>
                <a:satOff val="-27164"/>
                <a:lumOff val="-8235"/>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err="1" smtClean="0"/>
            <a:t>Seguridad</a:t>
          </a:r>
          <a:endParaRPr lang="en-US" sz="2100" kern="1200" dirty="0" smtClean="0"/>
        </a:p>
        <a:p>
          <a:pPr lvl="0" algn="l" defTabSz="933450">
            <a:lnSpc>
              <a:spcPct val="90000"/>
            </a:lnSpc>
            <a:spcBef>
              <a:spcPct val="0"/>
            </a:spcBef>
            <a:spcAft>
              <a:spcPct val="35000"/>
            </a:spcAft>
          </a:pPr>
          <a:endParaRPr lang="es-ES" sz="2100" kern="1200" dirty="0"/>
        </a:p>
        <a:p>
          <a:pPr marL="171450" lvl="1" indent="-171450" algn="l" defTabSz="711200">
            <a:lnSpc>
              <a:spcPct val="90000"/>
            </a:lnSpc>
            <a:spcBef>
              <a:spcPct val="0"/>
            </a:spcBef>
            <a:spcAft>
              <a:spcPct val="15000"/>
            </a:spcAft>
            <a:buChar char="••"/>
          </a:pPr>
          <a:r>
            <a:rPr lang="en-US" sz="1600" kern="1200" dirty="0" err="1" smtClean="0"/>
            <a:t>Confidencialidad</a:t>
          </a:r>
          <a:endParaRPr lang="es-ES" sz="1600" kern="1200" dirty="0"/>
        </a:p>
        <a:p>
          <a:pPr marL="171450" lvl="1" indent="-171450" algn="l" defTabSz="711200">
            <a:lnSpc>
              <a:spcPct val="90000"/>
            </a:lnSpc>
            <a:spcBef>
              <a:spcPct val="0"/>
            </a:spcBef>
            <a:spcAft>
              <a:spcPct val="15000"/>
            </a:spcAft>
            <a:buChar char="••"/>
          </a:pPr>
          <a:r>
            <a:rPr lang="en-US" sz="1600" kern="1200" dirty="0" err="1" smtClean="0"/>
            <a:t>infraestructura</a:t>
          </a:r>
          <a:endParaRPr lang="es-ES" sz="1600" kern="1200" dirty="0"/>
        </a:p>
      </dsp:txBody>
      <dsp:txXfrm>
        <a:off x="6636775" y="1596863"/>
        <a:ext cx="1896264" cy="18962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F79C0-59AA-4D76-AA2E-64F843164C54}">
      <dsp:nvSpPr>
        <dsp:cNvPr id="0" name=""/>
        <dsp:cNvSpPr/>
      </dsp:nvSpPr>
      <dsp:spPr>
        <a:xfrm>
          <a:off x="0" y="328998"/>
          <a:ext cx="8596312" cy="554400"/>
        </a:xfrm>
        <a:prstGeom prst="rect">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DBA33FD-9E7C-4F1A-B4AF-012372080F3A}">
      <dsp:nvSpPr>
        <dsp:cNvPr id="0" name=""/>
        <dsp:cNvSpPr/>
      </dsp:nvSpPr>
      <dsp:spPr>
        <a:xfrm>
          <a:off x="429815" y="4278"/>
          <a:ext cx="6017418" cy="649440"/>
        </a:xfrm>
        <a:prstGeom prst="round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7444" tIns="0" rIns="227444" bIns="0" numCol="1" spcCol="1270" anchor="ctr" anchorCtr="0">
          <a:noAutofit/>
        </a:bodyPr>
        <a:lstStyle/>
        <a:p>
          <a:pPr lvl="0" algn="l" defTabSz="977900">
            <a:lnSpc>
              <a:spcPct val="90000"/>
            </a:lnSpc>
            <a:spcBef>
              <a:spcPct val="0"/>
            </a:spcBef>
            <a:spcAft>
              <a:spcPct val="35000"/>
            </a:spcAft>
          </a:pPr>
          <a:r>
            <a:rPr lang="en-US" sz="2200" kern="1200" dirty="0" err="1" smtClean="0"/>
            <a:t>Aplicación</a:t>
          </a:r>
          <a:r>
            <a:rPr lang="en-US" sz="2200" kern="1200" dirty="0" smtClean="0"/>
            <a:t> para </a:t>
          </a:r>
          <a:r>
            <a:rPr lang="en-US" sz="2200" kern="1200" dirty="0" err="1" smtClean="0"/>
            <a:t>telefonía</a:t>
          </a:r>
          <a:r>
            <a:rPr lang="en-US" sz="2200" kern="1200" dirty="0" smtClean="0"/>
            <a:t> IP</a:t>
          </a:r>
          <a:endParaRPr lang="es-ES" sz="2200" kern="1200" dirty="0"/>
        </a:p>
      </dsp:txBody>
      <dsp:txXfrm>
        <a:off x="461518" y="35981"/>
        <a:ext cx="5954012" cy="586034"/>
      </dsp:txXfrm>
    </dsp:sp>
    <dsp:sp modelId="{C5D12482-5046-43ED-97B8-B9027757D245}">
      <dsp:nvSpPr>
        <dsp:cNvPr id="0" name=""/>
        <dsp:cNvSpPr/>
      </dsp:nvSpPr>
      <dsp:spPr>
        <a:xfrm>
          <a:off x="0" y="1326918"/>
          <a:ext cx="8596312" cy="554400"/>
        </a:xfrm>
        <a:prstGeom prst="rect">
          <a:avLst/>
        </a:prstGeom>
        <a:solidFill>
          <a:schemeClr val="lt1">
            <a:alpha val="90000"/>
            <a:hueOff val="0"/>
            <a:satOff val="0"/>
            <a:lumOff val="0"/>
            <a:alphaOff val="0"/>
          </a:schemeClr>
        </a:solidFill>
        <a:ln w="12700" cap="rnd" cmpd="sng" algn="ctr">
          <a:solidFill>
            <a:schemeClr val="accent3">
              <a:hueOff val="486707"/>
              <a:satOff val="-9055"/>
              <a:lumOff val="-2745"/>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1CC72AB-C1D8-47A7-811E-EAD1043B663A}">
      <dsp:nvSpPr>
        <dsp:cNvPr id="0" name=""/>
        <dsp:cNvSpPr/>
      </dsp:nvSpPr>
      <dsp:spPr>
        <a:xfrm>
          <a:off x="429815" y="1002198"/>
          <a:ext cx="6017418" cy="649440"/>
        </a:xfrm>
        <a:prstGeom prst="roundRect">
          <a:avLst/>
        </a:prstGeom>
        <a:gradFill rotWithShape="0">
          <a:gsLst>
            <a:gs pos="0">
              <a:schemeClr val="accent3">
                <a:hueOff val="486707"/>
                <a:satOff val="-9055"/>
                <a:lumOff val="-2745"/>
                <a:alphaOff val="0"/>
                <a:tint val="96000"/>
                <a:lumMod val="100000"/>
              </a:schemeClr>
            </a:gs>
            <a:gs pos="78000">
              <a:schemeClr val="accent3">
                <a:hueOff val="486707"/>
                <a:satOff val="-9055"/>
                <a:lumOff val="-2745"/>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7444" tIns="0" rIns="227444" bIns="0" numCol="1" spcCol="1270" anchor="ctr" anchorCtr="0">
          <a:noAutofit/>
        </a:bodyPr>
        <a:lstStyle/>
        <a:p>
          <a:pPr lvl="0" algn="l" defTabSz="977900">
            <a:lnSpc>
              <a:spcPct val="90000"/>
            </a:lnSpc>
            <a:spcBef>
              <a:spcPct val="0"/>
            </a:spcBef>
            <a:spcAft>
              <a:spcPct val="35000"/>
            </a:spcAft>
          </a:pPr>
          <a:r>
            <a:rPr lang="en-US" sz="2200" kern="1200" dirty="0" err="1" smtClean="0"/>
            <a:t>Basada</a:t>
          </a:r>
          <a:r>
            <a:rPr lang="en-US" sz="2200" kern="1200" dirty="0" smtClean="0"/>
            <a:t> en asterisk </a:t>
          </a:r>
          <a:r>
            <a:rPr lang="en-US" sz="2200" kern="1200" dirty="0" err="1" smtClean="0"/>
            <a:t>pero</a:t>
          </a:r>
          <a:r>
            <a:rPr lang="en-US" sz="2200" kern="1200" dirty="0" smtClean="0"/>
            <a:t> con </a:t>
          </a:r>
          <a:r>
            <a:rPr lang="en-US" sz="2200" kern="1200" dirty="0" err="1" smtClean="0"/>
            <a:t>una</a:t>
          </a:r>
          <a:r>
            <a:rPr lang="en-US" sz="2200" kern="1200" dirty="0" smtClean="0"/>
            <a:t> </a:t>
          </a:r>
          <a:r>
            <a:rPr lang="en-US" sz="2200" kern="1200" dirty="0" err="1" smtClean="0"/>
            <a:t>interfaz</a:t>
          </a:r>
          <a:r>
            <a:rPr lang="en-US" sz="2200" kern="1200" dirty="0" smtClean="0"/>
            <a:t> simple y </a:t>
          </a:r>
          <a:r>
            <a:rPr lang="en-US" sz="2200" kern="1200" dirty="0" err="1" smtClean="0"/>
            <a:t>fácil</a:t>
          </a:r>
          <a:r>
            <a:rPr lang="en-US" sz="2200" kern="1200" dirty="0" smtClean="0"/>
            <a:t> de </a:t>
          </a:r>
          <a:r>
            <a:rPr lang="en-US" sz="2200" kern="1200" dirty="0" err="1" smtClean="0"/>
            <a:t>usar</a:t>
          </a:r>
          <a:endParaRPr lang="es-ES" sz="2200" kern="1200" dirty="0"/>
        </a:p>
      </dsp:txBody>
      <dsp:txXfrm>
        <a:off x="461518" y="1033901"/>
        <a:ext cx="5954012" cy="586034"/>
      </dsp:txXfrm>
    </dsp:sp>
    <dsp:sp modelId="{009C13BB-C5F4-4006-B135-09E1337C0986}">
      <dsp:nvSpPr>
        <dsp:cNvPr id="0" name=""/>
        <dsp:cNvSpPr/>
      </dsp:nvSpPr>
      <dsp:spPr>
        <a:xfrm>
          <a:off x="0" y="2324838"/>
          <a:ext cx="8596312" cy="554400"/>
        </a:xfrm>
        <a:prstGeom prst="rect">
          <a:avLst/>
        </a:prstGeom>
        <a:solidFill>
          <a:schemeClr val="lt1">
            <a:alpha val="90000"/>
            <a:hueOff val="0"/>
            <a:satOff val="0"/>
            <a:lumOff val="0"/>
            <a:alphaOff val="0"/>
          </a:schemeClr>
        </a:solidFill>
        <a:ln w="12700" cap="rnd" cmpd="sng" algn="ctr">
          <a:solidFill>
            <a:schemeClr val="accent3">
              <a:hueOff val="973413"/>
              <a:satOff val="-18109"/>
              <a:lumOff val="-549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82064725-2797-4E12-B764-2E67E79B0EB7}">
      <dsp:nvSpPr>
        <dsp:cNvPr id="0" name=""/>
        <dsp:cNvSpPr/>
      </dsp:nvSpPr>
      <dsp:spPr>
        <a:xfrm>
          <a:off x="429815" y="2000118"/>
          <a:ext cx="6017418" cy="649440"/>
        </a:xfrm>
        <a:prstGeom prst="roundRect">
          <a:avLst/>
        </a:prstGeom>
        <a:gradFill rotWithShape="0">
          <a:gsLst>
            <a:gs pos="0">
              <a:schemeClr val="accent3">
                <a:hueOff val="973413"/>
                <a:satOff val="-18109"/>
                <a:lumOff val="-5490"/>
                <a:alphaOff val="0"/>
                <a:tint val="96000"/>
                <a:lumMod val="100000"/>
              </a:schemeClr>
            </a:gs>
            <a:gs pos="78000">
              <a:schemeClr val="accent3">
                <a:hueOff val="973413"/>
                <a:satOff val="-18109"/>
                <a:lumOff val="-549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7444" tIns="0" rIns="227444" bIns="0" numCol="1" spcCol="1270" anchor="ctr" anchorCtr="0">
          <a:noAutofit/>
        </a:bodyPr>
        <a:lstStyle/>
        <a:p>
          <a:pPr lvl="0" algn="l" defTabSz="977900">
            <a:lnSpc>
              <a:spcPct val="90000"/>
            </a:lnSpc>
            <a:spcBef>
              <a:spcPct val="0"/>
            </a:spcBef>
            <a:spcAft>
              <a:spcPct val="35000"/>
            </a:spcAft>
          </a:pPr>
          <a:r>
            <a:rPr lang="en-US" sz="2200" kern="1200" dirty="0" err="1" smtClean="0"/>
            <a:t>Protocolos</a:t>
          </a:r>
          <a:r>
            <a:rPr lang="en-US" sz="2200" kern="1200" dirty="0" smtClean="0"/>
            <a:t> de </a:t>
          </a:r>
          <a:r>
            <a:rPr lang="en-US" sz="2200" kern="1200" dirty="0" err="1" smtClean="0"/>
            <a:t>trabajo</a:t>
          </a:r>
          <a:r>
            <a:rPr lang="en-US" sz="2200" kern="1200" dirty="0" smtClean="0"/>
            <a:t>: SIP, RTP, IAX</a:t>
          </a:r>
          <a:endParaRPr lang="es-ES" sz="2200" kern="1200" dirty="0"/>
        </a:p>
      </dsp:txBody>
      <dsp:txXfrm>
        <a:off x="461518" y="2031821"/>
        <a:ext cx="5954012" cy="586034"/>
      </dsp:txXfrm>
    </dsp:sp>
    <dsp:sp modelId="{079E204F-A0F0-417A-AEF4-68A1E3A304A6}">
      <dsp:nvSpPr>
        <dsp:cNvPr id="0" name=""/>
        <dsp:cNvSpPr/>
      </dsp:nvSpPr>
      <dsp:spPr>
        <a:xfrm>
          <a:off x="0" y="3322758"/>
          <a:ext cx="8596312" cy="554400"/>
        </a:xfrm>
        <a:prstGeom prst="rect">
          <a:avLst/>
        </a:prstGeom>
        <a:solidFill>
          <a:schemeClr val="lt1">
            <a:alpha val="90000"/>
            <a:hueOff val="0"/>
            <a:satOff val="0"/>
            <a:lumOff val="0"/>
            <a:alphaOff val="0"/>
          </a:schemeClr>
        </a:solidFill>
        <a:ln w="12700" cap="rnd" cmpd="sng" algn="ctr">
          <a:solidFill>
            <a:schemeClr val="accent3">
              <a:hueOff val="1460120"/>
              <a:satOff val="-27164"/>
              <a:lumOff val="-8235"/>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548909E-E50B-446F-AA5D-BAE136D51782}">
      <dsp:nvSpPr>
        <dsp:cNvPr id="0" name=""/>
        <dsp:cNvSpPr/>
      </dsp:nvSpPr>
      <dsp:spPr>
        <a:xfrm>
          <a:off x="429815" y="2998038"/>
          <a:ext cx="6017418" cy="649440"/>
        </a:xfrm>
        <a:prstGeom prst="roundRect">
          <a:avLst/>
        </a:prstGeom>
        <a:gradFill rotWithShape="0">
          <a:gsLst>
            <a:gs pos="0">
              <a:schemeClr val="accent3">
                <a:hueOff val="1460120"/>
                <a:satOff val="-27164"/>
                <a:lumOff val="-8235"/>
                <a:alphaOff val="0"/>
                <a:tint val="96000"/>
                <a:lumMod val="100000"/>
              </a:schemeClr>
            </a:gs>
            <a:gs pos="78000">
              <a:schemeClr val="accent3">
                <a:hueOff val="1460120"/>
                <a:satOff val="-27164"/>
                <a:lumOff val="-8235"/>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7444" tIns="0" rIns="227444" bIns="0" numCol="1" spcCol="1270" anchor="ctr" anchorCtr="0">
          <a:noAutofit/>
        </a:bodyPr>
        <a:lstStyle/>
        <a:p>
          <a:pPr lvl="0" algn="l" defTabSz="977900">
            <a:lnSpc>
              <a:spcPct val="90000"/>
            </a:lnSpc>
            <a:spcBef>
              <a:spcPct val="0"/>
            </a:spcBef>
            <a:spcAft>
              <a:spcPct val="35000"/>
            </a:spcAft>
          </a:pPr>
          <a:r>
            <a:rPr lang="en-US" sz="2200" kern="1200" dirty="0" err="1" smtClean="0"/>
            <a:t>Puertos</a:t>
          </a:r>
          <a:r>
            <a:rPr lang="en-US" sz="2200" kern="1200" dirty="0" smtClean="0"/>
            <a:t> communes: 10000 – 20000, 5060, 4569</a:t>
          </a:r>
          <a:endParaRPr lang="es-ES" sz="2200" kern="1200" dirty="0"/>
        </a:p>
      </dsp:txBody>
      <dsp:txXfrm>
        <a:off x="461518" y="3029741"/>
        <a:ext cx="5954012"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E1934-2886-4340-BE8F-4797A411A578}">
      <dsp:nvSpPr>
        <dsp:cNvPr id="0" name=""/>
        <dsp:cNvSpPr/>
      </dsp:nvSpPr>
      <dsp:spPr>
        <a:xfrm>
          <a:off x="448873" y="0"/>
          <a:ext cx="3860321" cy="3860321"/>
        </a:xfrm>
        <a:prstGeom prst="ellipse">
          <a:avLst/>
        </a:prstGeom>
        <a:blipFill rotWithShape="0">
          <a:blip xmlns:r="http://schemas.openxmlformats.org/officeDocument/2006/relationships" r:embed="rId1"/>
          <a:stretch>
            <a:fillRect/>
          </a:stretch>
        </a:blip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s-ES" sz="6500" kern="1200" dirty="0"/>
        </a:p>
      </dsp:txBody>
      <dsp:txXfrm>
        <a:off x="987927" y="455214"/>
        <a:ext cx="2225771" cy="2949892"/>
      </dsp:txXfrm>
    </dsp:sp>
    <dsp:sp modelId="{9448E2E7-A887-4F34-BBD7-A11991C3C59B}">
      <dsp:nvSpPr>
        <dsp:cNvPr id="0" name=""/>
        <dsp:cNvSpPr/>
      </dsp:nvSpPr>
      <dsp:spPr>
        <a:xfrm>
          <a:off x="4143397" y="21096"/>
          <a:ext cx="3860321" cy="3860321"/>
        </a:xfrm>
        <a:prstGeom prst="ellipse">
          <a:avLst/>
        </a:prstGeom>
        <a:blipFill rotWithShape="0">
          <a:blip xmlns:r="http://schemas.openxmlformats.org/officeDocument/2006/relationships" r:embed="rId2"/>
          <a:stretch>
            <a:fillRect/>
          </a:stretch>
        </a:blip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s-ES" sz="6500" kern="1200" dirty="0"/>
        </a:p>
      </dsp:txBody>
      <dsp:txXfrm>
        <a:off x="5238893" y="476311"/>
        <a:ext cx="2225771" cy="29498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7FAD8-4691-4008-82FF-20F2649B0DD2}">
      <dsp:nvSpPr>
        <dsp:cNvPr id="0" name=""/>
        <dsp:cNvSpPr/>
      </dsp:nvSpPr>
      <dsp:spPr>
        <a:xfrm rot="16200000">
          <a:off x="-755617" y="1369234"/>
          <a:ext cx="2031584" cy="418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8970" bIns="0" numCol="1" spcCol="1270" anchor="t" anchorCtr="0">
          <a:noAutofit/>
        </a:bodyPr>
        <a:lstStyle/>
        <a:p>
          <a:pPr lvl="0" algn="r" defTabSz="1155700">
            <a:lnSpc>
              <a:spcPct val="90000"/>
            </a:lnSpc>
            <a:spcBef>
              <a:spcPct val="0"/>
            </a:spcBef>
            <a:spcAft>
              <a:spcPct val="35000"/>
            </a:spcAft>
          </a:pPr>
          <a:r>
            <a:rPr lang="en-US" sz="2600" kern="1200" dirty="0" smtClean="0"/>
            <a:t>White Hats</a:t>
          </a:r>
          <a:endParaRPr lang="es-ES" sz="2600" kern="1200" dirty="0"/>
        </a:p>
      </dsp:txBody>
      <dsp:txXfrm>
        <a:off x="-755617" y="1369234"/>
        <a:ext cx="2031584" cy="418359"/>
      </dsp:txXfrm>
    </dsp:sp>
    <dsp:sp modelId="{7D13D6C6-20EC-4D25-A89C-7B1C5DD3AA5B}">
      <dsp:nvSpPr>
        <dsp:cNvPr id="0" name=""/>
        <dsp:cNvSpPr/>
      </dsp:nvSpPr>
      <dsp:spPr>
        <a:xfrm>
          <a:off x="469354" y="562622"/>
          <a:ext cx="2083872" cy="2031584"/>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2024" tIns="368970" rIns="192024" bIns="192024" numCol="1" spcCol="1270" anchor="t" anchorCtr="0">
          <a:noAutofit/>
        </a:bodyPr>
        <a:lstStyle/>
        <a:p>
          <a:pPr marL="228600" lvl="1" indent="-228600" algn="l" defTabSz="933450">
            <a:lnSpc>
              <a:spcPct val="90000"/>
            </a:lnSpc>
            <a:spcBef>
              <a:spcPct val="0"/>
            </a:spcBef>
            <a:spcAft>
              <a:spcPct val="15000"/>
            </a:spcAft>
            <a:buChar char="••"/>
          </a:pPr>
          <a:r>
            <a:rPr lang="en-US" sz="2100" kern="1200" dirty="0" err="1" smtClean="0"/>
            <a:t>Proteger</a:t>
          </a:r>
          <a:r>
            <a:rPr lang="en-US" sz="2100" kern="1200" dirty="0" smtClean="0"/>
            <a:t> </a:t>
          </a:r>
          <a:r>
            <a:rPr lang="en-US" sz="2100" kern="1200" dirty="0" err="1" smtClean="0"/>
            <a:t>sistemas</a:t>
          </a:r>
          <a:endParaRPr lang="es-ES" sz="2100" kern="1200" dirty="0"/>
        </a:p>
      </dsp:txBody>
      <dsp:txXfrm>
        <a:off x="469354" y="562622"/>
        <a:ext cx="2083872" cy="2031584"/>
      </dsp:txXfrm>
    </dsp:sp>
    <dsp:sp modelId="{B1449C5A-CD67-406E-AE1A-75D2F103789B}">
      <dsp:nvSpPr>
        <dsp:cNvPr id="0" name=""/>
        <dsp:cNvSpPr/>
      </dsp:nvSpPr>
      <dsp:spPr>
        <a:xfrm>
          <a:off x="50995" y="10388"/>
          <a:ext cx="836718" cy="83671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50998BA-9ABC-4576-920A-3F28518042F6}">
      <dsp:nvSpPr>
        <dsp:cNvPr id="0" name=""/>
        <dsp:cNvSpPr/>
      </dsp:nvSpPr>
      <dsp:spPr>
        <a:xfrm rot="16200000">
          <a:off x="2310568" y="1369234"/>
          <a:ext cx="2031584" cy="418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8970" bIns="0" numCol="1" spcCol="1270" anchor="t" anchorCtr="0">
          <a:noAutofit/>
        </a:bodyPr>
        <a:lstStyle/>
        <a:p>
          <a:pPr lvl="0" algn="r" defTabSz="1155700">
            <a:lnSpc>
              <a:spcPct val="90000"/>
            </a:lnSpc>
            <a:spcBef>
              <a:spcPct val="0"/>
            </a:spcBef>
            <a:spcAft>
              <a:spcPct val="35000"/>
            </a:spcAft>
          </a:pPr>
          <a:r>
            <a:rPr lang="en-US" sz="2600" kern="1200" dirty="0" smtClean="0"/>
            <a:t>Gray Hats</a:t>
          </a:r>
          <a:endParaRPr lang="es-ES" sz="2600" kern="1200" dirty="0"/>
        </a:p>
      </dsp:txBody>
      <dsp:txXfrm>
        <a:off x="2310568" y="1369234"/>
        <a:ext cx="2031584" cy="418359"/>
      </dsp:txXfrm>
    </dsp:sp>
    <dsp:sp modelId="{2DF2673B-B7C2-46C3-86BC-7EF816892B17}">
      <dsp:nvSpPr>
        <dsp:cNvPr id="0" name=""/>
        <dsp:cNvSpPr/>
      </dsp:nvSpPr>
      <dsp:spPr>
        <a:xfrm>
          <a:off x="3535540" y="562622"/>
          <a:ext cx="2083872" cy="2031584"/>
        </a:xfrm>
        <a:prstGeom prst="rect">
          <a:avLst/>
        </a:prstGeom>
        <a:gradFill rotWithShape="0">
          <a:gsLst>
            <a:gs pos="0">
              <a:schemeClr val="accent3">
                <a:hueOff val="730060"/>
                <a:satOff val="-13582"/>
                <a:lumOff val="-4118"/>
                <a:alphaOff val="0"/>
                <a:tint val="96000"/>
                <a:lumMod val="100000"/>
              </a:schemeClr>
            </a:gs>
            <a:gs pos="78000">
              <a:schemeClr val="accent3">
                <a:hueOff val="730060"/>
                <a:satOff val="-13582"/>
                <a:lumOff val="-4118"/>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2024" tIns="368970" rIns="192024" bIns="192024" numCol="1" spcCol="1270" anchor="t" anchorCtr="0">
          <a:noAutofit/>
        </a:bodyPr>
        <a:lstStyle/>
        <a:p>
          <a:pPr marL="228600" lvl="1" indent="-228600" algn="l" defTabSz="933450">
            <a:lnSpc>
              <a:spcPct val="90000"/>
            </a:lnSpc>
            <a:spcBef>
              <a:spcPct val="0"/>
            </a:spcBef>
            <a:spcAft>
              <a:spcPct val="15000"/>
            </a:spcAft>
            <a:buChar char="••"/>
          </a:pPr>
          <a:r>
            <a:rPr lang="en-US" sz="2100" kern="1200" dirty="0" err="1" smtClean="0"/>
            <a:t>Poner</a:t>
          </a:r>
          <a:r>
            <a:rPr lang="en-US" sz="2100" kern="1200" dirty="0" smtClean="0"/>
            <a:t> a </a:t>
          </a:r>
          <a:r>
            <a:rPr lang="en-US" sz="2100" kern="1200" dirty="0" err="1" smtClean="0"/>
            <a:t>prueba</a:t>
          </a:r>
          <a:r>
            <a:rPr lang="en-US" sz="2100" kern="1200" dirty="0" smtClean="0"/>
            <a:t> </a:t>
          </a:r>
          <a:r>
            <a:rPr lang="en-US" sz="2100" kern="1200" dirty="0" err="1" smtClean="0"/>
            <a:t>sistemas</a:t>
          </a:r>
          <a:r>
            <a:rPr lang="en-US" sz="2100" kern="1200" dirty="0" smtClean="0"/>
            <a:t> sin </a:t>
          </a:r>
          <a:r>
            <a:rPr lang="en-US" sz="2100" kern="1200" dirty="0" err="1" smtClean="0"/>
            <a:t>hacer</a:t>
          </a:r>
          <a:r>
            <a:rPr lang="en-US" sz="2100" kern="1200" dirty="0" smtClean="0"/>
            <a:t> </a:t>
          </a:r>
          <a:r>
            <a:rPr lang="en-US" sz="2100" kern="1200" dirty="0" err="1" smtClean="0"/>
            <a:t>daño</a:t>
          </a:r>
          <a:endParaRPr lang="es-ES" sz="2100" kern="1200" dirty="0"/>
        </a:p>
      </dsp:txBody>
      <dsp:txXfrm>
        <a:off x="3535540" y="562622"/>
        <a:ext cx="2083872" cy="2031584"/>
      </dsp:txXfrm>
    </dsp:sp>
    <dsp:sp modelId="{016BAEB5-797F-47A9-B848-D7607C9B1AF2}">
      <dsp:nvSpPr>
        <dsp:cNvPr id="0" name=""/>
        <dsp:cNvSpPr/>
      </dsp:nvSpPr>
      <dsp:spPr>
        <a:xfrm>
          <a:off x="3117181" y="10388"/>
          <a:ext cx="836718" cy="836718"/>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3000" b="-13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87FF560-00D3-4C82-8EA9-34874A8D1FC0}">
      <dsp:nvSpPr>
        <dsp:cNvPr id="0" name=""/>
        <dsp:cNvSpPr/>
      </dsp:nvSpPr>
      <dsp:spPr>
        <a:xfrm rot="16200000">
          <a:off x="5376754" y="1369234"/>
          <a:ext cx="2031584" cy="418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8970" bIns="0" numCol="1" spcCol="1270" anchor="t" anchorCtr="0">
          <a:noAutofit/>
        </a:bodyPr>
        <a:lstStyle/>
        <a:p>
          <a:pPr lvl="0" algn="r" defTabSz="1155700">
            <a:lnSpc>
              <a:spcPct val="90000"/>
            </a:lnSpc>
            <a:spcBef>
              <a:spcPct val="0"/>
            </a:spcBef>
            <a:spcAft>
              <a:spcPct val="35000"/>
            </a:spcAft>
          </a:pPr>
          <a:r>
            <a:rPr lang="en-US" sz="2600" kern="1200" dirty="0" smtClean="0"/>
            <a:t>Black Hats</a:t>
          </a:r>
          <a:endParaRPr lang="es-ES" sz="2600" kern="1200" dirty="0"/>
        </a:p>
      </dsp:txBody>
      <dsp:txXfrm>
        <a:off x="5376754" y="1369234"/>
        <a:ext cx="2031584" cy="418359"/>
      </dsp:txXfrm>
    </dsp:sp>
    <dsp:sp modelId="{C38A81D2-BE9E-4A9A-9404-03A504CE9978}">
      <dsp:nvSpPr>
        <dsp:cNvPr id="0" name=""/>
        <dsp:cNvSpPr/>
      </dsp:nvSpPr>
      <dsp:spPr>
        <a:xfrm>
          <a:off x="6601726" y="562622"/>
          <a:ext cx="2083872" cy="2031584"/>
        </a:xfrm>
        <a:prstGeom prst="rect">
          <a:avLst/>
        </a:prstGeom>
        <a:gradFill rotWithShape="0">
          <a:gsLst>
            <a:gs pos="0">
              <a:schemeClr val="accent3">
                <a:hueOff val="1460120"/>
                <a:satOff val="-27164"/>
                <a:lumOff val="-8235"/>
                <a:alphaOff val="0"/>
                <a:tint val="96000"/>
                <a:lumMod val="100000"/>
              </a:schemeClr>
            </a:gs>
            <a:gs pos="78000">
              <a:schemeClr val="accent3">
                <a:hueOff val="1460120"/>
                <a:satOff val="-27164"/>
                <a:lumOff val="-8235"/>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2024" tIns="368970" rIns="192024" bIns="192024"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Fines </a:t>
          </a:r>
          <a:r>
            <a:rPr lang="en-US" sz="2100" kern="1200" dirty="0" err="1" smtClean="0"/>
            <a:t>destructivos</a:t>
          </a:r>
          <a:endParaRPr lang="es-ES" sz="2100" kern="1200" dirty="0"/>
        </a:p>
      </dsp:txBody>
      <dsp:txXfrm>
        <a:off x="6601726" y="562622"/>
        <a:ext cx="2083872" cy="2031584"/>
      </dsp:txXfrm>
    </dsp:sp>
    <dsp:sp modelId="{D17474A4-04D7-45EB-82E9-9091EACAA062}">
      <dsp:nvSpPr>
        <dsp:cNvPr id="0" name=""/>
        <dsp:cNvSpPr/>
      </dsp:nvSpPr>
      <dsp:spPr>
        <a:xfrm>
          <a:off x="6183366" y="10388"/>
          <a:ext cx="836718" cy="83671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E69F9F-2490-4734-A936-F58B0AF90146}">
      <dsp:nvSpPr>
        <dsp:cNvPr id="0" name=""/>
        <dsp:cNvSpPr/>
      </dsp:nvSpPr>
      <dsp:spPr>
        <a:xfrm>
          <a:off x="2485463" y="1314747"/>
          <a:ext cx="539955" cy="91440"/>
        </a:xfrm>
        <a:custGeom>
          <a:avLst/>
          <a:gdLst/>
          <a:ahLst/>
          <a:cxnLst/>
          <a:rect l="0" t="0" r="0" b="0"/>
          <a:pathLst>
            <a:path>
              <a:moveTo>
                <a:pt x="0" y="45720"/>
              </a:moveTo>
              <a:lnTo>
                <a:pt x="539955" y="45720"/>
              </a:lnTo>
            </a:path>
          </a:pathLst>
        </a:custGeom>
        <a:noFill/>
        <a:ln w="12700" cap="rnd" cmpd="sng" algn="ctr">
          <a:solidFill>
            <a:schemeClr val="accent3">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741177" y="1357615"/>
        <a:ext cx="28527" cy="5705"/>
      </dsp:txXfrm>
    </dsp:sp>
    <dsp:sp modelId="{456DED61-49E7-4B7E-B9E2-8112D267D43D}">
      <dsp:nvSpPr>
        <dsp:cNvPr id="0" name=""/>
        <dsp:cNvSpPr/>
      </dsp:nvSpPr>
      <dsp:spPr>
        <a:xfrm>
          <a:off x="6589" y="616265"/>
          <a:ext cx="2480674" cy="1488404"/>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Footprint o </a:t>
          </a:r>
          <a:r>
            <a:rPr lang="en-US" sz="2300" kern="1200" dirty="0" err="1" smtClean="0"/>
            <a:t>reconocimiento</a:t>
          </a:r>
          <a:endParaRPr lang="es-ES" sz="2300" kern="1200" dirty="0"/>
        </a:p>
      </dsp:txBody>
      <dsp:txXfrm>
        <a:off x="6589" y="616265"/>
        <a:ext cx="2480674" cy="1488404"/>
      </dsp:txXfrm>
    </dsp:sp>
    <dsp:sp modelId="{C3721DFC-E0D0-49E9-9122-0E39FBF672A1}">
      <dsp:nvSpPr>
        <dsp:cNvPr id="0" name=""/>
        <dsp:cNvSpPr/>
      </dsp:nvSpPr>
      <dsp:spPr>
        <a:xfrm>
          <a:off x="5536693" y="1314747"/>
          <a:ext cx="539955" cy="91440"/>
        </a:xfrm>
        <a:custGeom>
          <a:avLst/>
          <a:gdLst/>
          <a:ahLst/>
          <a:cxnLst/>
          <a:rect l="0" t="0" r="0" b="0"/>
          <a:pathLst>
            <a:path>
              <a:moveTo>
                <a:pt x="0" y="45720"/>
              </a:moveTo>
              <a:lnTo>
                <a:pt x="539955" y="45720"/>
              </a:lnTo>
            </a:path>
          </a:pathLst>
        </a:custGeom>
        <a:noFill/>
        <a:ln w="12700" cap="rnd" cmpd="sng" algn="ctr">
          <a:solidFill>
            <a:schemeClr val="accent3">
              <a:hueOff val="365030"/>
              <a:satOff val="-6791"/>
              <a:lumOff val="-2059"/>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792406" y="1357615"/>
        <a:ext cx="28527" cy="5705"/>
      </dsp:txXfrm>
    </dsp:sp>
    <dsp:sp modelId="{884F315F-FB47-4F19-87DB-4D0295E7BAD6}">
      <dsp:nvSpPr>
        <dsp:cNvPr id="0" name=""/>
        <dsp:cNvSpPr/>
      </dsp:nvSpPr>
      <dsp:spPr>
        <a:xfrm>
          <a:off x="3057818" y="616265"/>
          <a:ext cx="2480674" cy="1488404"/>
        </a:xfrm>
        <a:prstGeom prst="rect">
          <a:avLst/>
        </a:prstGeom>
        <a:gradFill rotWithShape="0">
          <a:gsLst>
            <a:gs pos="0">
              <a:schemeClr val="accent3">
                <a:hueOff val="292024"/>
                <a:satOff val="-5433"/>
                <a:lumOff val="-1647"/>
                <a:alphaOff val="0"/>
                <a:tint val="96000"/>
                <a:lumMod val="100000"/>
              </a:schemeClr>
            </a:gs>
            <a:gs pos="78000">
              <a:schemeClr val="accent3">
                <a:hueOff val="292024"/>
                <a:satOff val="-5433"/>
                <a:lumOff val="-1647"/>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Scanning y </a:t>
          </a:r>
          <a:r>
            <a:rPr lang="en-US" sz="2300" kern="1200" dirty="0" err="1" smtClean="0"/>
            <a:t>enumeración</a:t>
          </a:r>
          <a:endParaRPr lang="es-ES" sz="2300" kern="1200" dirty="0"/>
        </a:p>
      </dsp:txBody>
      <dsp:txXfrm>
        <a:off x="3057818" y="616265"/>
        <a:ext cx="2480674" cy="1488404"/>
      </dsp:txXfrm>
    </dsp:sp>
    <dsp:sp modelId="{99982B2A-EA05-4FD6-882A-DA1772B3D2C9}">
      <dsp:nvSpPr>
        <dsp:cNvPr id="0" name=""/>
        <dsp:cNvSpPr/>
      </dsp:nvSpPr>
      <dsp:spPr>
        <a:xfrm>
          <a:off x="1246926" y="2102869"/>
          <a:ext cx="6102458" cy="539955"/>
        </a:xfrm>
        <a:custGeom>
          <a:avLst/>
          <a:gdLst/>
          <a:ahLst/>
          <a:cxnLst/>
          <a:rect l="0" t="0" r="0" b="0"/>
          <a:pathLst>
            <a:path>
              <a:moveTo>
                <a:pt x="6102458" y="0"/>
              </a:moveTo>
              <a:lnTo>
                <a:pt x="6102458" y="287077"/>
              </a:lnTo>
              <a:lnTo>
                <a:pt x="0" y="287077"/>
              </a:lnTo>
              <a:lnTo>
                <a:pt x="0" y="539955"/>
              </a:lnTo>
            </a:path>
          </a:pathLst>
        </a:custGeom>
        <a:noFill/>
        <a:ln w="12700" cap="rnd" cmpd="sng" algn="ctr">
          <a:solidFill>
            <a:schemeClr val="accent3">
              <a:hueOff val="730060"/>
              <a:satOff val="-13582"/>
              <a:lumOff val="-4118"/>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144929" y="2369994"/>
        <a:ext cx="306453" cy="5705"/>
      </dsp:txXfrm>
    </dsp:sp>
    <dsp:sp modelId="{49517018-E1C5-491F-BBB0-04914857E766}">
      <dsp:nvSpPr>
        <dsp:cNvPr id="0" name=""/>
        <dsp:cNvSpPr/>
      </dsp:nvSpPr>
      <dsp:spPr>
        <a:xfrm>
          <a:off x="6109048" y="616265"/>
          <a:ext cx="2480674" cy="1488404"/>
        </a:xfrm>
        <a:prstGeom prst="rect">
          <a:avLst/>
        </a:prstGeom>
        <a:gradFill rotWithShape="0">
          <a:gsLst>
            <a:gs pos="0">
              <a:schemeClr val="accent3">
                <a:hueOff val="584048"/>
                <a:satOff val="-10866"/>
                <a:lumOff val="-3294"/>
                <a:alphaOff val="0"/>
                <a:tint val="96000"/>
                <a:lumMod val="100000"/>
              </a:schemeClr>
            </a:gs>
            <a:gs pos="78000">
              <a:schemeClr val="accent3">
                <a:hueOff val="584048"/>
                <a:satOff val="-10866"/>
                <a:lumOff val="-3294"/>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err="1" smtClean="0"/>
            <a:t>Análisis</a:t>
          </a:r>
          <a:r>
            <a:rPr lang="en-US" sz="2300" kern="1200" dirty="0" smtClean="0"/>
            <a:t> de </a:t>
          </a:r>
          <a:r>
            <a:rPr lang="en-US" sz="2300" kern="1200" dirty="0" err="1" smtClean="0"/>
            <a:t>vulnerabilidades</a:t>
          </a:r>
          <a:endParaRPr lang="en-US" sz="2300" kern="1200" dirty="0" smtClean="0"/>
        </a:p>
      </dsp:txBody>
      <dsp:txXfrm>
        <a:off x="6109048" y="616265"/>
        <a:ext cx="2480674" cy="1488404"/>
      </dsp:txXfrm>
    </dsp:sp>
    <dsp:sp modelId="{27BF1ADF-D9EE-47E0-88A3-38F0FD05028B}">
      <dsp:nvSpPr>
        <dsp:cNvPr id="0" name=""/>
        <dsp:cNvSpPr/>
      </dsp:nvSpPr>
      <dsp:spPr>
        <a:xfrm>
          <a:off x="2485463" y="3373707"/>
          <a:ext cx="539955" cy="91440"/>
        </a:xfrm>
        <a:custGeom>
          <a:avLst/>
          <a:gdLst/>
          <a:ahLst/>
          <a:cxnLst/>
          <a:rect l="0" t="0" r="0" b="0"/>
          <a:pathLst>
            <a:path>
              <a:moveTo>
                <a:pt x="0" y="45720"/>
              </a:moveTo>
              <a:lnTo>
                <a:pt x="539955" y="45720"/>
              </a:lnTo>
            </a:path>
          </a:pathLst>
        </a:custGeom>
        <a:noFill/>
        <a:ln w="12700" cap="rnd" cmpd="sng" algn="ctr">
          <a:solidFill>
            <a:schemeClr val="accent3">
              <a:hueOff val="1095090"/>
              <a:satOff val="-20373"/>
              <a:lumOff val="-6176"/>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741177" y="3416574"/>
        <a:ext cx="28527" cy="5705"/>
      </dsp:txXfrm>
    </dsp:sp>
    <dsp:sp modelId="{40B6EA89-5BCB-4ABF-8CA4-676586566792}">
      <dsp:nvSpPr>
        <dsp:cNvPr id="0" name=""/>
        <dsp:cNvSpPr/>
      </dsp:nvSpPr>
      <dsp:spPr>
        <a:xfrm>
          <a:off x="6589" y="2675225"/>
          <a:ext cx="2480674" cy="1488404"/>
        </a:xfrm>
        <a:prstGeom prst="rect">
          <a:avLst/>
        </a:prstGeom>
        <a:gradFill rotWithShape="0">
          <a:gsLst>
            <a:gs pos="0">
              <a:schemeClr val="accent3">
                <a:hueOff val="876072"/>
                <a:satOff val="-16298"/>
                <a:lumOff val="-4941"/>
                <a:alphaOff val="0"/>
                <a:tint val="96000"/>
                <a:lumMod val="100000"/>
              </a:schemeClr>
            </a:gs>
            <a:gs pos="78000">
              <a:schemeClr val="accent3">
                <a:hueOff val="876072"/>
                <a:satOff val="-16298"/>
                <a:lumOff val="-4941"/>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err="1" smtClean="0"/>
            <a:t>Obtención</a:t>
          </a:r>
          <a:r>
            <a:rPr lang="en-US" sz="2300" kern="1200" dirty="0" smtClean="0"/>
            <a:t> de </a:t>
          </a:r>
          <a:r>
            <a:rPr lang="en-US" sz="2300" kern="1200" dirty="0" err="1" smtClean="0"/>
            <a:t>Acceso</a:t>
          </a:r>
          <a:endParaRPr lang="en-US" sz="2300" kern="1200" dirty="0" smtClean="0"/>
        </a:p>
      </dsp:txBody>
      <dsp:txXfrm>
        <a:off x="6589" y="2675225"/>
        <a:ext cx="2480674" cy="1488404"/>
      </dsp:txXfrm>
    </dsp:sp>
    <dsp:sp modelId="{BAAFEB6A-BFA3-4B65-A9CA-ABF8107317E8}">
      <dsp:nvSpPr>
        <dsp:cNvPr id="0" name=""/>
        <dsp:cNvSpPr/>
      </dsp:nvSpPr>
      <dsp:spPr>
        <a:xfrm>
          <a:off x="5536693" y="3373707"/>
          <a:ext cx="539955" cy="91440"/>
        </a:xfrm>
        <a:custGeom>
          <a:avLst/>
          <a:gdLst/>
          <a:ahLst/>
          <a:cxnLst/>
          <a:rect l="0" t="0" r="0" b="0"/>
          <a:pathLst>
            <a:path>
              <a:moveTo>
                <a:pt x="0" y="45720"/>
              </a:moveTo>
              <a:lnTo>
                <a:pt x="539955" y="45720"/>
              </a:lnTo>
            </a:path>
          </a:pathLst>
        </a:custGeom>
        <a:noFill/>
        <a:ln w="12700" cap="rnd" cmpd="sng" algn="ctr">
          <a:solidFill>
            <a:schemeClr val="accent3">
              <a:hueOff val="1460120"/>
              <a:satOff val="-27164"/>
              <a:lumOff val="-8235"/>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792406" y="3416574"/>
        <a:ext cx="28527" cy="5705"/>
      </dsp:txXfrm>
    </dsp:sp>
    <dsp:sp modelId="{E894642A-B5FE-424F-A670-A5858385B5EB}">
      <dsp:nvSpPr>
        <dsp:cNvPr id="0" name=""/>
        <dsp:cNvSpPr/>
      </dsp:nvSpPr>
      <dsp:spPr>
        <a:xfrm>
          <a:off x="3057818" y="2675225"/>
          <a:ext cx="2480674" cy="1488404"/>
        </a:xfrm>
        <a:prstGeom prst="rect">
          <a:avLst/>
        </a:prstGeom>
        <a:gradFill rotWithShape="0">
          <a:gsLst>
            <a:gs pos="0">
              <a:schemeClr val="accent3">
                <a:hueOff val="1168096"/>
                <a:satOff val="-21731"/>
                <a:lumOff val="-6588"/>
                <a:alphaOff val="0"/>
                <a:tint val="96000"/>
                <a:lumMod val="100000"/>
              </a:schemeClr>
            </a:gs>
            <a:gs pos="78000">
              <a:schemeClr val="accent3">
                <a:hueOff val="1168096"/>
                <a:satOff val="-21731"/>
                <a:lumOff val="-6588"/>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err="1" smtClean="0"/>
            <a:t>Escalamiento</a:t>
          </a:r>
          <a:r>
            <a:rPr lang="en-US" sz="2300" kern="1200" dirty="0" smtClean="0"/>
            <a:t> de </a:t>
          </a:r>
          <a:r>
            <a:rPr lang="en-US" sz="2300" kern="1200" dirty="0" err="1" smtClean="0"/>
            <a:t>Privilegios</a:t>
          </a:r>
          <a:endParaRPr lang="en-US" sz="2300" kern="1200" dirty="0" smtClean="0"/>
        </a:p>
      </dsp:txBody>
      <dsp:txXfrm>
        <a:off x="3057818" y="2675225"/>
        <a:ext cx="2480674" cy="1488404"/>
      </dsp:txXfrm>
    </dsp:sp>
    <dsp:sp modelId="{37047A5E-3EF5-4DE2-BEF2-DF30BC2073D9}">
      <dsp:nvSpPr>
        <dsp:cNvPr id="0" name=""/>
        <dsp:cNvSpPr/>
      </dsp:nvSpPr>
      <dsp:spPr>
        <a:xfrm>
          <a:off x="6109048" y="2675225"/>
          <a:ext cx="2480674" cy="1488404"/>
        </a:xfrm>
        <a:prstGeom prst="rect">
          <a:avLst/>
        </a:prstGeom>
        <a:gradFill rotWithShape="0">
          <a:gsLst>
            <a:gs pos="0">
              <a:schemeClr val="accent3">
                <a:hueOff val="1460120"/>
                <a:satOff val="-27164"/>
                <a:lumOff val="-8235"/>
                <a:alphaOff val="0"/>
                <a:tint val="96000"/>
                <a:lumMod val="100000"/>
              </a:schemeClr>
            </a:gs>
            <a:gs pos="78000">
              <a:schemeClr val="accent3">
                <a:hueOff val="1460120"/>
                <a:satOff val="-27164"/>
                <a:lumOff val="-8235"/>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err="1" smtClean="0"/>
            <a:t>Borrado</a:t>
          </a:r>
          <a:r>
            <a:rPr lang="en-US" sz="2300" kern="1200" dirty="0" smtClean="0"/>
            <a:t> de </a:t>
          </a:r>
          <a:r>
            <a:rPr lang="en-US" sz="2300" kern="1200" dirty="0" err="1" smtClean="0"/>
            <a:t>Huellas</a:t>
          </a:r>
          <a:endParaRPr lang="en-US" sz="2300" kern="1200" dirty="0" smtClean="0"/>
        </a:p>
      </dsp:txBody>
      <dsp:txXfrm>
        <a:off x="6109048" y="2675225"/>
        <a:ext cx="2480674" cy="14884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F78F5-E851-42D8-A8B3-0762ED77CB07}">
      <dsp:nvSpPr>
        <dsp:cNvPr id="0" name=""/>
        <dsp:cNvSpPr/>
      </dsp:nvSpPr>
      <dsp:spPr>
        <a:xfrm>
          <a:off x="2949" y="0"/>
          <a:ext cx="3378591" cy="3891253"/>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VMWare</a:t>
          </a:r>
        </a:p>
        <a:p>
          <a:pPr lvl="0" algn="ctr" defTabSz="1066800">
            <a:lnSpc>
              <a:spcPct val="90000"/>
            </a:lnSpc>
            <a:spcBef>
              <a:spcPct val="0"/>
            </a:spcBef>
            <a:spcAft>
              <a:spcPct val="35000"/>
            </a:spcAft>
          </a:pPr>
          <a:r>
            <a:rPr lang="en-US" sz="2400" kern="1200" dirty="0" err="1" smtClean="0"/>
            <a:t>Máquina</a:t>
          </a:r>
          <a:r>
            <a:rPr lang="en-US" sz="2400" kern="1200" dirty="0" smtClean="0"/>
            <a:t> Virtual</a:t>
          </a:r>
        </a:p>
        <a:p>
          <a:pPr lvl="0" algn="ctr" defTabSz="1066800">
            <a:lnSpc>
              <a:spcPct val="90000"/>
            </a:lnSpc>
            <a:spcBef>
              <a:spcPct val="0"/>
            </a:spcBef>
            <a:spcAft>
              <a:spcPct val="35000"/>
            </a:spcAft>
          </a:pPr>
          <a:endParaRPr lang="es-ES" sz="2400" kern="1200" dirty="0"/>
        </a:p>
      </dsp:txBody>
      <dsp:txXfrm>
        <a:off x="2949" y="1556501"/>
        <a:ext cx="3378591" cy="1556501"/>
      </dsp:txXfrm>
    </dsp:sp>
    <dsp:sp modelId="{2A68189A-C967-4E3B-9227-8DC43F9797CE}">
      <dsp:nvSpPr>
        <dsp:cNvPr id="0" name=""/>
        <dsp:cNvSpPr/>
      </dsp:nvSpPr>
      <dsp:spPr>
        <a:xfrm>
          <a:off x="1044351" y="233475"/>
          <a:ext cx="1295787" cy="129578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ED9192EA-FE7D-49BF-8E3D-ABCB06881D4D}">
      <dsp:nvSpPr>
        <dsp:cNvPr id="0" name=""/>
        <dsp:cNvSpPr/>
      </dsp:nvSpPr>
      <dsp:spPr>
        <a:xfrm>
          <a:off x="3482898" y="0"/>
          <a:ext cx="3378591" cy="3891253"/>
        </a:xfrm>
        <a:prstGeom prst="roundRect">
          <a:avLst>
            <a:gd name="adj" fmla="val 10000"/>
          </a:avLst>
        </a:prstGeom>
        <a:gradFill rotWithShape="0">
          <a:gsLst>
            <a:gs pos="0">
              <a:schemeClr val="accent3">
                <a:hueOff val="1460120"/>
                <a:satOff val="-27164"/>
                <a:lumOff val="-8235"/>
                <a:alphaOff val="0"/>
                <a:tint val="96000"/>
                <a:lumMod val="100000"/>
              </a:schemeClr>
            </a:gs>
            <a:gs pos="78000">
              <a:schemeClr val="accent3">
                <a:hueOff val="1460120"/>
                <a:satOff val="-27164"/>
                <a:lumOff val="-8235"/>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Kali Linux</a:t>
          </a:r>
        </a:p>
        <a:p>
          <a:pPr lvl="0" algn="ctr" defTabSz="1066800">
            <a:lnSpc>
              <a:spcPct val="90000"/>
            </a:lnSpc>
            <a:spcBef>
              <a:spcPct val="0"/>
            </a:spcBef>
            <a:spcAft>
              <a:spcPct val="35000"/>
            </a:spcAft>
          </a:pPr>
          <a:r>
            <a:rPr lang="en-US" sz="2400" kern="1200" dirty="0" err="1" smtClean="0"/>
            <a:t>Herramientas</a:t>
          </a:r>
          <a:r>
            <a:rPr lang="en-US" sz="2400" kern="1200" dirty="0" smtClean="0"/>
            <a:t> Hacking</a:t>
          </a:r>
          <a:endParaRPr lang="es-ES" sz="2400" kern="1200" dirty="0"/>
        </a:p>
      </dsp:txBody>
      <dsp:txXfrm>
        <a:off x="3482898" y="1556501"/>
        <a:ext cx="3378591" cy="1556501"/>
      </dsp:txXfrm>
    </dsp:sp>
    <dsp:sp modelId="{F0301375-3140-475A-8D7F-F00C00F63317}">
      <dsp:nvSpPr>
        <dsp:cNvPr id="0" name=""/>
        <dsp:cNvSpPr/>
      </dsp:nvSpPr>
      <dsp:spPr>
        <a:xfrm>
          <a:off x="4524300" y="233475"/>
          <a:ext cx="1295787" cy="129578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4A85EC6-674E-483D-91DE-89E5593C5A48}">
      <dsp:nvSpPr>
        <dsp:cNvPr id="0" name=""/>
        <dsp:cNvSpPr/>
      </dsp:nvSpPr>
      <dsp:spPr>
        <a:xfrm>
          <a:off x="274577" y="3113002"/>
          <a:ext cx="6315283" cy="583687"/>
        </a:xfrm>
        <a:prstGeom prst="leftRightArrow">
          <a:avLst/>
        </a:prstGeom>
        <a:solidFill>
          <a:schemeClr val="accent3">
            <a:tint val="40000"/>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7D4C9-37E0-498B-9A7D-A5DE1AAD9CF4}">
      <dsp:nvSpPr>
        <dsp:cNvPr id="0" name=""/>
        <dsp:cNvSpPr/>
      </dsp:nvSpPr>
      <dsp:spPr>
        <a:xfrm>
          <a:off x="0" y="0"/>
          <a:ext cx="5833843" cy="1069537"/>
        </a:xfrm>
        <a:prstGeom prst="roundRect">
          <a:avLst>
            <a:gd name="adj" fmla="val 10000"/>
          </a:avLst>
        </a:prstGeom>
        <a:blipFill rotWithShape="0">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en-US" sz="4800" kern="1200" dirty="0" smtClean="0"/>
            <a:t> </a:t>
          </a:r>
          <a:endParaRPr lang="es-ES" sz="4800" kern="1200" dirty="0"/>
        </a:p>
      </dsp:txBody>
      <dsp:txXfrm>
        <a:off x="31326" y="31326"/>
        <a:ext cx="4589351" cy="1006885"/>
      </dsp:txXfrm>
    </dsp:sp>
    <dsp:sp modelId="{F7999DFA-509E-410D-88D1-D09F635609D7}">
      <dsp:nvSpPr>
        <dsp:cNvPr id="0" name=""/>
        <dsp:cNvSpPr/>
      </dsp:nvSpPr>
      <dsp:spPr>
        <a:xfrm>
          <a:off x="488584" y="1263999"/>
          <a:ext cx="5833843" cy="1069537"/>
        </a:xfrm>
        <a:prstGeom prst="roundRect">
          <a:avLst>
            <a:gd name="adj" fmla="val 10000"/>
          </a:avLst>
        </a:prstGeom>
        <a:blipFill rotWithShape="0">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en-US" sz="4800" kern="1200" dirty="0" smtClean="0"/>
            <a:t> </a:t>
          </a:r>
          <a:endParaRPr lang="es-ES" sz="4800" kern="1200" dirty="0"/>
        </a:p>
      </dsp:txBody>
      <dsp:txXfrm>
        <a:off x="519910" y="1295325"/>
        <a:ext cx="4587407" cy="1006885"/>
      </dsp:txXfrm>
    </dsp:sp>
    <dsp:sp modelId="{C01691FC-B439-4397-B24F-FB9DFA8A7BC4}">
      <dsp:nvSpPr>
        <dsp:cNvPr id="0" name=""/>
        <dsp:cNvSpPr/>
      </dsp:nvSpPr>
      <dsp:spPr>
        <a:xfrm>
          <a:off x="969876" y="2527998"/>
          <a:ext cx="5833843" cy="1069537"/>
        </a:xfrm>
        <a:prstGeom prst="roundRect">
          <a:avLst>
            <a:gd name="adj" fmla="val 10000"/>
          </a:avLst>
        </a:prstGeom>
        <a:blipFill rotWithShape="0">
          <a:blip xmlns:r="http://schemas.openxmlformats.org/officeDocument/2006/relationships" r:embed="rId3"/>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en-US" sz="4800" kern="1200" dirty="0" smtClean="0"/>
            <a:t> </a:t>
          </a:r>
        </a:p>
      </dsp:txBody>
      <dsp:txXfrm>
        <a:off x="1001202" y="2559324"/>
        <a:ext cx="4594699" cy="1006885"/>
      </dsp:txXfrm>
    </dsp:sp>
    <dsp:sp modelId="{69265359-E43E-4A37-8968-20532BC66F8C}">
      <dsp:nvSpPr>
        <dsp:cNvPr id="0" name=""/>
        <dsp:cNvSpPr/>
      </dsp:nvSpPr>
      <dsp:spPr>
        <a:xfrm>
          <a:off x="1458460" y="3791998"/>
          <a:ext cx="5833843" cy="1069537"/>
        </a:xfrm>
        <a:prstGeom prst="roundRect">
          <a:avLst>
            <a:gd name="adj" fmla="val 10000"/>
          </a:avLst>
        </a:prstGeom>
        <a:blipFill rotWithShape="0">
          <a:blip xmlns:r="http://schemas.openxmlformats.org/officeDocument/2006/relationships" r:embed="rId4"/>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endParaRPr lang="en-US" sz="4800" kern="1200" dirty="0" smtClean="0"/>
        </a:p>
      </dsp:txBody>
      <dsp:txXfrm>
        <a:off x="1489786" y="3823324"/>
        <a:ext cx="4587407" cy="1006885"/>
      </dsp:txXfrm>
    </dsp:sp>
    <dsp:sp modelId="{483E8DDF-FE22-4AEF-BDCB-E2B5CCF3648F}">
      <dsp:nvSpPr>
        <dsp:cNvPr id="0" name=""/>
        <dsp:cNvSpPr/>
      </dsp:nvSpPr>
      <dsp:spPr>
        <a:xfrm>
          <a:off x="5602286" y="844925"/>
          <a:ext cx="695199" cy="695199"/>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s-ES" sz="3300" kern="1200"/>
        </a:p>
      </dsp:txBody>
      <dsp:txXfrm>
        <a:off x="5758706" y="844925"/>
        <a:ext cx="382359" cy="523137"/>
      </dsp:txXfrm>
    </dsp:sp>
    <dsp:sp modelId="{92B8C2FA-8A4E-4CB0-8E0D-2B67BD7B9719}">
      <dsp:nvSpPr>
        <dsp:cNvPr id="0" name=""/>
        <dsp:cNvSpPr/>
      </dsp:nvSpPr>
      <dsp:spPr>
        <a:xfrm>
          <a:off x="6065113" y="2108925"/>
          <a:ext cx="695199" cy="695199"/>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s-ES" sz="3300" kern="1200"/>
        </a:p>
      </dsp:txBody>
      <dsp:txXfrm>
        <a:off x="6221533" y="2108925"/>
        <a:ext cx="382359" cy="523137"/>
      </dsp:txXfrm>
    </dsp:sp>
    <dsp:sp modelId="{DB24A74B-51F6-47FE-AB4E-FACA18D039B6}">
      <dsp:nvSpPr>
        <dsp:cNvPr id="0" name=""/>
        <dsp:cNvSpPr/>
      </dsp:nvSpPr>
      <dsp:spPr>
        <a:xfrm>
          <a:off x="6597104" y="3334285"/>
          <a:ext cx="695199" cy="695199"/>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s-ES" sz="3300" kern="1200"/>
        </a:p>
      </dsp:txBody>
      <dsp:txXfrm>
        <a:off x="6753524" y="3334285"/>
        <a:ext cx="382359" cy="52313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C48566C-33D7-4EB7-8876-A2703484FFA0}" type="datetimeFigureOut">
              <a:rPr lang="es-ES" smtClean="0"/>
              <a:t>09/09/2014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8C3DB60-93DD-4B31-A183-33B98DCB8772}" type="slidenum">
              <a:rPr lang="es-ES" smtClean="0"/>
              <a:t>‹Nº›</a:t>
            </a:fld>
            <a:endParaRPr lang="es-ES"/>
          </a:p>
        </p:txBody>
      </p:sp>
    </p:spTree>
    <p:extLst>
      <p:ext uri="{BB962C8B-B14F-4D97-AF65-F5344CB8AC3E}">
        <p14:creationId xmlns:p14="http://schemas.microsoft.com/office/powerpoint/2010/main" val="2115353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C48566C-33D7-4EB7-8876-A2703484FFA0}" type="datetimeFigureOut">
              <a:rPr lang="es-ES" smtClean="0"/>
              <a:t>09/09/2014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8C3DB60-93DD-4B31-A183-33B98DCB8772}" type="slidenum">
              <a:rPr lang="es-ES" smtClean="0"/>
              <a:t>‹Nº›</a:t>
            </a:fld>
            <a:endParaRPr lang="es-ES"/>
          </a:p>
        </p:txBody>
      </p:sp>
    </p:spTree>
    <p:extLst>
      <p:ext uri="{BB962C8B-B14F-4D97-AF65-F5344CB8AC3E}">
        <p14:creationId xmlns:p14="http://schemas.microsoft.com/office/powerpoint/2010/main" val="3919502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C48566C-33D7-4EB7-8876-A2703484FFA0}" type="datetimeFigureOut">
              <a:rPr lang="es-ES" smtClean="0"/>
              <a:t>09/09/2014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8C3DB60-93DD-4B31-A183-33B98DCB8772}"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96713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C48566C-33D7-4EB7-8876-A2703484FFA0}" type="datetimeFigureOut">
              <a:rPr lang="es-ES" smtClean="0"/>
              <a:t>09/09/2014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8C3DB60-93DD-4B31-A183-33B98DCB8772}" type="slidenum">
              <a:rPr lang="es-ES" smtClean="0"/>
              <a:t>‹Nº›</a:t>
            </a:fld>
            <a:endParaRPr lang="es-ES"/>
          </a:p>
        </p:txBody>
      </p:sp>
    </p:spTree>
    <p:extLst>
      <p:ext uri="{BB962C8B-B14F-4D97-AF65-F5344CB8AC3E}">
        <p14:creationId xmlns:p14="http://schemas.microsoft.com/office/powerpoint/2010/main" val="1059211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C48566C-33D7-4EB7-8876-A2703484FFA0}" type="datetimeFigureOut">
              <a:rPr lang="es-ES" smtClean="0"/>
              <a:t>09/09/2014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8C3DB60-93DD-4B31-A183-33B98DCB8772}"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34440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C48566C-33D7-4EB7-8876-A2703484FFA0}" type="datetimeFigureOut">
              <a:rPr lang="es-ES" smtClean="0"/>
              <a:t>09/09/2014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8C3DB60-93DD-4B31-A183-33B98DCB8772}" type="slidenum">
              <a:rPr lang="es-ES" smtClean="0"/>
              <a:t>‹Nº›</a:t>
            </a:fld>
            <a:endParaRPr lang="es-ES"/>
          </a:p>
        </p:txBody>
      </p:sp>
    </p:spTree>
    <p:extLst>
      <p:ext uri="{BB962C8B-B14F-4D97-AF65-F5344CB8AC3E}">
        <p14:creationId xmlns:p14="http://schemas.microsoft.com/office/powerpoint/2010/main" val="171643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C48566C-33D7-4EB7-8876-A2703484FFA0}" type="datetimeFigureOut">
              <a:rPr lang="es-ES" smtClean="0"/>
              <a:t>09/09/2014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8C3DB60-93DD-4B31-A183-33B98DCB8772}" type="slidenum">
              <a:rPr lang="es-ES" smtClean="0"/>
              <a:t>‹Nº›</a:t>
            </a:fld>
            <a:endParaRPr lang="es-ES"/>
          </a:p>
        </p:txBody>
      </p:sp>
    </p:spTree>
    <p:extLst>
      <p:ext uri="{BB962C8B-B14F-4D97-AF65-F5344CB8AC3E}">
        <p14:creationId xmlns:p14="http://schemas.microsoft.com/office/powerpoint/2010/main" val="924114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C48566C-33D7-4EB7-8876-A2703484FFA0}" type="datetimeFigureOut">
              <a:rPr lang="es-ES" smtClean="0"/>
              <a:t>09/09/2014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8C3DB60-93DD-4B31-A183-33B98DCB8772}" type="slidenum">
              <a:rPr lang="es-ES" smtClean="0"/>
              <a:t>‹Nº›</a:t>
            </a:fld>
            <a:endParaRPr lang="es-ES"/>
          </a:p>
        </p:txBody>
      </p:sp>
    </p:spTree>
    <p:extLst>
      <p:ext uri="{BB962C8B-B14F-4D97-AF65-F5344CB8AC3E}">
        <p14:creationId xmlns:p14="http://schemas.microsoft.com/office/powerpoint/2010/main" val="1361608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C48566C-33D7-4EB7-8876-A2703484FFA0}" type="datetimeFigureOut">
              <a:rPr lang="es-ES" smtClean="0"/>
              <a:t>09/09/2014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8C3DB60-93DD-4B31-A183-33B98DCB8772}" type="slidenum">
              <a:rPr lang="es-ES" smtClean="0"/>
              <a:t>‹Nº›</a:t>
            </a:fld>
            <a:endParaRPr lang="es-ES"/>
          </a:p>
        </p:txBody>
      </p:sp>
    </p:spTree>
    <p:extLst>
      <p:ext uri="{BB962C8B-B14F-4D97-AF65-F5344CB8AC3E}">
        <p14:creationId xmlns:p14="http://schemas.microsoft.com/office/powerpoint/2010/main" val="1144278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C48566C-33D7-4EB7-8876-A2703484FFA0}" type="datetimeFigureOut">
              <a:rPr lang="es-ES" smtClean="0"/>
              <a:t>09/09/2014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8C3DB60-93DD-4B31-A183-33B98DCB8772}" type="slidenum">
              <a:rPr lang="es-ES" smtClean="0"/>
              <a:t>‹Nº›</a:t>
            </a:fld>
            <a:endParaRPr lang="es-ES"/>
          </a:p>
        </p:txBody>
      </p:sp>
    </p:spTree>
    <p:extLst>
      <p:ext uri="{BB962C8B-B14F-4D97-AF65-F5344CB8AC3E}">
        <p14:creationId xmlns:p14="http://schemas.microsoft.com/office/powerpoint/2010/main" val="1603741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C48566C-33D7-4EB7-8876-A2703484FFA0}" type="datetimeFigureOut">
              <a:rPr lang="es-ES" smtClean="0"/>
              <a:t>09/09/2014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8C3DB60-93DD-4B31-A183-33B98DCB8772}" type="slidenum">
              <a:rPr lang="es-ES" smtClean="0"/>
              <a:t>‹Nº›</a:t>
            </a:fld>
            <a:endParaRPr lang="es-ES"/>
          </a:p>
        </p:txBody>
      </p:sp>
    </p:spTree>
    <p:extLst>
      <p:ext uri="{BB962C8B-B14F-4D97-AF65-F5344CB8AC3E}">
        <p14:creationId xmlns:p14="http://schemas.microsoft.com/office/powerpoint/2010/main" val="1870715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C48566C-33D7-4EB7-8876-A2703484FFA0}" type="datetimeFigureOut">
              <a:rPr lang="es-ES" smtClean="0"/>
              <a:t>09/09/2014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8C3DB60-93DD-4B31-A183-33B98DCB8772}" type="slidenum">
              <a:rPr lang="es-ES" smtClean="0"/>
              <a:t>‹Nº›</a:t>
            </a:fld>
            <a:endParaRPr lang="es-ES"/>
          </a:p>
        </p:txBody>
      </p:sp>
    </p:spTree>
    <p:extLst>
      <p:ext uri="{BB962C8B-B14F-4D97-AF65-F5344CB8AC3E}">
        <p14:creationId xmlns:p14="http://schemas.microsoft.com/office/powerpoint/2010/main" val="2254721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C48566C-33D7-4EB7-8876-A2703484FFA0}" type="datetimeFigureOut">
              <a:rPr lang="es-ES" smtClean="0"/>
              <a:t>09/09/2014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8C3DB60-93DD-4B31-A183-33B98DCB8772}" type="slidenum">
              <a:rPr lang="es-ES" smtClean="0"/>
              <a:t>‹Nº›</a:t>
            </a:fld>
            <a:endParaRPr lang="es-ES"/>
          </a:p>
        </p:txBody>
      </p:sp>
    </p:spTree>
    <p:extLst>
      <p:ext uri="{BB962C8B-B14F-4D97-AF65-F5344CB8AC3E}">
        <p14:creationId xmlns:p14="http://schemas.microsoft.com/office/powerpoint/2010/main" val="3896406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48566C-33D7-4EB7-8876-A2703484FFA0}" type="datetimeFigureOut">
              <a:rPr lang="es-ES" smtClean="0"/>
              <a:t>09/09/2014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8C3DB60-93DD-4B31-A183-33B98DCB8772}" type="slidenum">
              <a:rPr lang="es-ES" smtClean="0"/>
              <a:t>‹Nº›</a:t>
            </a:fld>
            <a:endParaRPr lang="es-ES"/>
          </a:p>
        </p:txBody>
      </p:sp>
    </p:spTree>
    <p:extLst>
      <p:ext uri="{BB962C8B-B14F-4D97-AF65-F5344CB8AC3E}">
        <p14:creationId xmlns:p14="http://schemas.microsoft.com/office/powerpoint/2010/main" val="2637922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C48566C-33D7-4EB7-8876-A2703484FFA0}" type="datetimeFigureOut">
              <a:rPr lang="es-ES" smtClean="0"/>
              <a:t>09/09/2014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8C3DB60-93DD-4B31-A183-33B98DCB8772}" type="slidenum">
              <a:rPr lang="es-ES" smtClean="0"/>
              <a:t>‹Nº›</a:t>
            </a:fld>
            <a:endParaRPr lang="es-ES"/>
          </a:p>
        </p:txBody>
      </p:sp>
    </p:spTree>
    <p:extLst>
      <p:ext uri="{BB962C8B-B14F-4D97-AF65-F5344CB8AC3E}">
        <p14:creationId xmlns:p14="http://schemas.microsoft.com/office/powerpoint/2010/main" val="3446923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C3DB60-93DD-4B31-A183-33B98DCB8772}" type="slidenum">
              <a:rPr lang="es-ES" smtClean="0"/>
              <a:t>‹Nº›</a:t>
            </a:fld>
            <a:endParaRPr lang="es-ES"/>
          </a:p>
        </p:txBody>
      </p:sp>
      <p:sp>
        <p:nvSpPr>
          <p:cNvPr id="5" name="Date Placeholder 4"/>
          <p:cNvSpPr>
            <a:spLocks noGrp="1"/>
          </p:cNvSpPr>
          <p:nvPr>
            <p:ph type="dt" sz="half" idx="10"/>
          </p:nvPr>
        </p:nvSpPr>
        <p:spPr/>
        <p:txBody>
          <a:bodyPr/>
          <a:lstStyle/>
          <a:p>
            <a:fld id="{9C48566C-33D7-4EB7-8876-A2703484FFA0}" type="datetimeFigureOut">
              <a:rPr lang="es-ES" smtClean="0"/>
              <a:t>09/09/2014</a:t>
            </a:fld>
            <a:endParaRPr lang="es-ES"/>
          </a:p>
        </p:txBody>
      </p:sp>
    </p:spTree>
    <p:extLst>
      <p:ext uri="{BB962C8B-B14F-4D97-AF65-F5344CB8AC3E}">
        <p14:creationId xmlns:p14="http://schemas.microsoft.com/office/powerpoint/2010/main" val="2174602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C48566C-33D7-4EB7-8876-A2703484FFA0}" type="datetimeFigureOut">
              <a:rPr lang="es-ES" smtClean="0"/>
              <a:t>09/09/2014</a:t>
            </a:fld>
            <a:endParaRPr lang="es-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8C3DB60-93DD-4B31-A183-33B98DCB8772}" type="slidenum">
              <a:rPr lang="es-ES" smtClean="0"/>
              <a:t>‹Nº›</a:t>
            </a:fld>
            <a:endParaRPr lang="es-ES"/>
          </a:p>
        </p:txBody>
      </p:sp>
    </p:spTree>
    <p:extLst>
      <p:ext uri="{BB962C8B-B14F-4D97-AF65-F5344CB8AC3E}">
        <p14:creationId xmlns:p14="http://schemas.microsoft.com/office/powerpoint/2010/main" val="556307124"/>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Documento_de_Microsoft_Word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package" Target="../embeddings/Documento_de_Microsoft_Word2.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8.emf"/></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91312" y="1447800"/>
            <a:ext cx="8825658" cy="3329581"/>
          </a:xfrm>
        </p:spPr>
        <p:txBody>
          <a:bodyPr/>
          <a:lstStyle/>
          <a:p>
            <a:pPr algn="ctr"/>
            <a:r>
              <a:rPr lang="es-ES_tradnl" sz="4000" b="1" dirty="0" smtClean="0"/>
              <a:t>Análisis de vulnerabilidades de seguridad  en centrales VoIP Elastix a través de Hacking Ético</a:t>
            </a:r>
            <a:endParaRPr lang="es-ES" sz="4000" dirty="0"/>
          </a:p>
        </p:txBody>
      </p:sp>
      <p:sp>
        <p:nvSpPr>
          <p:cNvPr id="3" name="Subtítulo 2"/>
          <p:cNvSpPr>
            <a:spLocks noGrp="1"/>
          </p:cNvSpPr>
          <p:nvPr>
            <p:ph type="subTitle" idx="1"/>
          </p:nvPr>
        </p:nvSpPr>
        <p:spPr>
          <a:xfrm>
            <a:off x="691312" y="4777380"/>
            <a:ext cx="7134850" cy="861420"/>
          </a:xfrm>
        </p:spPr>
        <p:txBody>
          <a:bodyPr>
            <a:noAutofit/>
          </a:bodyPr>
          <a:lstStyle/>
          <a:p>
            <a:r>
              <a:rPr lang="en-US" sz="2800" dirty="0" smtClean="0"/>
              <a:t>JULIO CÉSAR SOTOMAYOR POZO</a:t>
            </a:r>
          </a:p>
          <a:p>
            <a:endParaRPr lang="en-US" sz="2800" dirty="0" smtClean="0"/>
          </a:p>
          <a:p>
            <a:pPr algn="r"/>
            <a:r>
              <a:rPr lang="en-US" sz="2800" dirty="0" smtClean="0"/>
              <a:t>2014</a:t>
            </a:r>
          </a:p>
        </p:txBody>
      </p:sp>
      <p:pic>
        <p:nvPicPr>
          <p:cNvPr id="6" name="Imagen 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760260" y="586381"/>
            <a:ext cx="7006060" cy="1809439"/>
          </a:xfrm>
          <a:prstGeom prst="rect">
            <a:avLst/>
          </a:prstGeom>
        </p:spPr>
      </p:pic>
    </p:spTree>
    <p:extLst>
      <p:ext uri="{BB962C8B-B14F-4D97-AF65-F5344CB8AC3E}">
        <p14:creationId xmlns:p14="http://schemas.microsoft.com/office/powerpoint/2010/main" val="324290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Software </a:t>
            </a:r>
            <a:r>
              <a:rPr lang="en-US" dirty="0" err="1" smtClean="0"/>
              <a:t>Necesario</a:t>
            </a:r>
            <a:endParaRPr lang="es-ES"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640001945"/>
              </p:ext>
            </p:extLst>
          </p:nvPr>
        </p:nvGraphicFramePr>
        <p:xfrm>
          <a:off x="1468192" y="1867437"/>
          <a:ext cx="6864439" cy="38912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2221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n-US" dirty="0" smtClean="0"/>
              <a:t>PRUEBAS DE PENETRACIÓN</a:t>
            </a:r>
            <a:endParaRPr lang="es-ES" dirty="0"/>
          </a:p>
        </p:txBody>
      </p:sp>
    </p:spTree>
    <p:extLst>
      <p:ext uri="{BB962C8B-B14F-4D97-AF65-F5344CB8AC3E}">
        <p14:creationId xmlns:p14="http://schemas.microsoft.com/office/powerpoint/2010/main" val="400826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Reconocimiento</a:t>
            </a:r>
            <a:endParaRPr lang="es-ES" dirty="0"/>
          </a:p>
        </p:txBody>
      </p:sp>
      <p:sp>
        <p:nvSpPr>
          <p:cNvPr id="3" name="Marcador de contenido 2"/>
          <p:cNvSpPr>
            <a:spLocks noGrp="1"/>
          </p:cNvSpPr>
          <p:nvPr>
            <p:ph idx="1"/>
          </p:nvPr>
        </p:nvSpPr>
        <p:spPr/>
        <p:txBody>
          <a:bodyPr/>
          <a:lstStyle/>
          <a:p>
            <a:r>
              <a:rPr lang="en-US" dirty="0" smtClean="0"/>
              <a:t>Ping</a:t>
            </a:r>
            <a:endParaRPr lang="es-ES" dirty="0"/>
          </a:p>
        </p:txBody>
      </p:sp>
      <p:pic>
        <p:nvPicPr>
          <p:cNvPr id="4" name="Imagen 3" descr="C:\Users\JC\Dropbox\Tesis\capturas\01ping.PNG"/>
          <p:cNvPicPr/>
          <p:nvPr/>
        </p:nvPicPr>
        <p:blipFill>
          <a:blip r:embed="rId2">
            <a:extLst>
              <a:ext uri="{28A0092B-C50C-407E-A947-70E740481C1C}">
                <a14:useLocalDpi xmlns:a14="http://schemas.microsoft.com/office/drawing/2010/main" val="0"/>
              </a:ext>
            </a:extLst>
          </a:blip>
          <a:srcRect/>
          <a:stretch>
            <a:fillRect/>
          </a:stretch>
        </p:blipFill>
        <p:spPr bwMode="auto">
          <a:xfrm>
            <a:off x="1116429" y="3302815"/>
            <a:ext cx="8273483" cy="1596319"/>
          </a:xfrm>
          <a:prstGeom prst="rect">
            <a:avLst/>
          </a:prstGeom>
          <a:noFill/>
          <a:ln>
            <a:noFill/>
          </a:ln>
        </p:spPr>
      </p:pic>
    </p:spTree>
    <p:extLst>
      <p:ext uri="{BB962C8B-B14F-4D97-AF65-F5344CB8AC3E}">
        <p14:creationId xmlns:p14="http://schemas.microsoft.com/office/powerpoint/2010/main" val="725658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252331" y="77274"/>
            <a:ext cx="8596668" cy="1320800"/>
          </a:xfrm>
        </p:spPr>
        <p:txBody>
          <a:bodyPr/>
          <a:lstStyle/>
          <a:p>
            <a:r>
              <a:rPr lang="en-US" dirty="0" err="1" smtClean="0"/>
              <a:t>Escaneo</a:t>
            </a:r>
            <a:endParaRPr lang="es-ES" dirty="0"/>
          </a:p>
        </p:txBody>
      </p:sp>
      <p:sp>
        <p:nvSpPr>
          <p:cNvPr id="3" name="Marcador de contenido 2"/>
          <p:cNvSpPr>
            <a:spLocks noGrp="1"/>
          </p:cNvSpPr>
          <p:nvPr>
            <p:ph idx="1"/>
          </p:nvPr>
        </p:nvSpPr>
        <p:spPr>
          <a:xfrm>
            <a:off x="252331" y="872700"/>
            <a:ext cx="8596668" cy="3880773"/>
          </a:xfrm>
        </p:spPr>
        <p:txBody>
          <a:bodyPr/>
          <a:lstStyle/>
          <a:p>
            <a:r>
              <a:rPr lang="en-US" dirty="0" err="1" smtClean="0"/>
              <a:t>Nmap</a:t>
            </a:r>
            <a:r>
              <a:rPr lang="en-US" dirty="0" smtClean="0"/>
              <a:t> (</a:t>
            </a:r>
            <a:r>
              <a:rPr lang="en-US" dirty="0" err="1" smtClean="0"/>
              <a:t>Escaneo</a:t>
            </a:r>
            <a:r>
              <a:rPr lang="en-US" dirty="0" smtClean="0"/>
              <a:t> de </a:t>
            </a:r>
            <a:r>
              <a:rPr lang="en-US" dirty="0" err="1" smtClean="0"/>
              <a:t>puertos</a:t>
            </a:r>
            <a:r>
              <a:rPr lang="en-US" dirty="0" smtClean="0"/>
              <a:t>)</a:t>
            </a:r>
          </a:p>
          <a:p>
            <a:endParaRPr lang="es-ES" dirty="0"/>
          </a:p>
        </p:txBody>
      </p:sp>
      <p:grpSp>
        <p:nvGrpSpPr>
          <p:cNvPr id="6" name="Grupo 5"/>
          <p:cNvGrpSpPr/>
          <p:nvPr/>
        </p:nvGrpSpPr>
        <p:grpSpPr>
          <a:xfrm>
            <a:off x="1578854" y="1285338"/>
            <a:ext cx="6541824" cy="5308644"/>
            <a:chOff x="1578854" y="1285338"/>
            <a:chExt cx="6541824" cy="5308644"/>
          </a:xfrm>
        </p:grpSpPr>
        <p:pic>
          <p:nvPicPr>
            <p:cNvPr id="4" name="Imagen 3" descr="C:\Users\JC\Dropbox\Tesis\capturas\02nmap.PNG"/>
            <p:cNvPicPr/>
            <p:nvPr/>
          </p:nvPicPr>
          <p:blipFill rotWithShape="1">
            <a:blip r:embed="rId2">
              <a:extLst>
                <a:ext uri="{28A0092B-C50C-407E-A947-70E740481C1C}">
                  <a14:useLocalDpi xmlns:a14="http://schemas.microsoft.com/office/drawing/2010/main" val="0"/>
                </a:ext>
              </a:extLst>
            </a:blip>
            <a:srcRect r="34478"/>
            <a:stretch/>
          </p:blipFill>
          <p:spPr bwMode="auto">
            <a:xfrm>
              <a:off x="1578854" y="1285338"/>
              <a:ext cx="6541824" cy="2913174"/>
            </a:xfrm>
            <a:prstGeom prst="rect">
              <a:avLst/>
            </a:prstGeom>
            <a:noFill/>
            <a:ln>
              <a:noFill/>
            </a:ln>
            <a:extLst>
              <a:ext uri="{53640926-AAD7-44D8-BBD7-CCE9431645EC}">
                <a14:shadowObscured xmlns:a14="http://schemas.microsoft.com/office/drawing/2010/main"/>
              </a:ext>
            </a:extLst>
          </p:spPr>
        </p:pic>
        <p:pic>
          <p:nvPicPr>
            <p:cNvPr id="5" name="Imagen 4" descr="C:\Users\JC\Dropbox\Tesis\capturas\03nmap.PNG"/>
            <p:cNvPicPr/>
            <p:nvPr/>
          </p:nvPicPr>
          <p:blipFill rotWithShape="1">
            <a:blip r:embed="rId3">
              <a:extLst>
                <a:ext uri="{28A0092B-C50C-407E-A947-70E740481C1C}">
                  <a14:useLocalDpi xmlns:a14="http://schemas.microsoft.com/office/drawing/2010/main" val="0"/>
                </a:ext>
              </a:extLst>
            </a:blip>
            <a:srcRect r="36860"/>
            <a:stretch/>
          </p:blipFill>
          <p:spPr bwMode="auto">
            <a:xfrm>
              <a:off x="1578854" y="4198512"/>
              <a:ext cx="6541824" cy="2395470"/>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075235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87182" y="769671"/>
            <a:ext cx="8596668" cy="3880773"/>
          </a:xfrm>
        </p:spPr>
        <p:txBody>
          <a:bodyPr/>
          <a:lstStyle/>
          <a:p>
            <a:r>
              <a:rPr lang="en-US" dirty="0" err="1" smtClean="0"/>
              <a:t>Nmap</a:t>
            </a:r>
            <a:endParaRPr lang="en-US" dirty="0" smtClean="0"/>
          </a:p>
          <a:p>
            <a:endParaRPr lang="es-ES" dirty="0"/>
          </a:p>
        </p:txBody>
      </p:sp>
      <p:pic>
        <p:nvPicPr>
          <p:cNvPr id="8" name="Imagen 7" descr="C:\Users\JC\Dropbox\Tesis\capturas\04nmap.PNG"/>
          <p:cNvPicPr/>
          <p:nvPr/>
        </p:nvPicPr>
        <p:blipFill rotWithShape="1">
          <a:blip r:embed="rId2">
            <a:extLst>
              <a:ext uri="{28A0092B-C50C-407E-A947-70E740481C1C}">
                <a14:useLocalDpi xmlns:a14="http://schemas.microsoft.com/office/drawing/2010/main" val="0"/>
              </a:ext>
            </a:extLst>
          </a:blip>
          <a:srcRect r="39216"/>
          <a:stretch/>
        </p:blipFill>
        <p:spPr bwMode="auto">
          <a:xfrm>
            <a:off x="1041444" y="1323030"/>
            <a:ext cx="7960887" cy="502003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304319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3999" y="499214"/>
            <a:ext cx="8596668" cy="3880773"/>
          </a:xfrm>
        </p:spPr>
        <p:txBody>
          <a:bodyPr/>
          <a:lstStyle/>
          <a:p>
            <a:r>
              <a:rPr lang="en-US" dirty="0" err="1" smtClean="0"/>
              <a:t>Resumen</a:t>
            </a:r>
            <a:r>
              <a:rPr lang="en-US" dirty="0" smtClean="0"/>
              <a:t> </a:t>
            </a:r>
            <a:r>
              <a:rPr lang="en-US" dirty="0" err="1" smtClean="0"/>
              <a:t>resultados</a:t>
            </a:r>
            <a:r>
              <a:rPr lang="en-US" dirty="0" smtClean="0"/>
              <a:t> </a:t>
            </a:r>
            <a:r>
              <a:rPr lang="en-US" dirty="0" err="1" smtClean="0"/>
              <a:t>nmap</a:t>
            </a:r>
            <a:endParaRPr lang="es-ES" dirty="0"/>
          </a:p>
        </p:txBody>
      </p:sp>
      <p:graphicFrame>
        <p:nvGraphicFramePr>
          <p:cNvPr id="5" name="Objeto 4"/>
          <p:cNvGraphicFramePr>
            <a:graphicFrameLocks noChangeAspect="1"/>
          </p:cNvGraphicFramePr>
          <p:nvPr>
            <p:extLst>
              <p:ext uri="{D42A27DB-BD31-4B8C-83A1-F6EECF244321}">
                <p14:modId xmlns:p14="http://schemas.microsoft.com/office/powerpoint/2010/main" val="1475061866"/>
              </p:ext>
            </p:extLst>
          </p:nvPr>
        </p:nvGraphicFramePr>
        <p:xfrm>
          <a:off x="1073785" y="1966511"/>
          <a:ext cx="7916882" cy="3661557"/>
        </p:xfrm>
        <a:graphic>
          <a:graphicData uri="http://schemas.openxmlformats.org/presentationml/2006/ole">
            <mc:AlternateContent xmlns:mc="http://schemas.openxmlformats.org/markup-compatibility/2006">
              <mc:Choice xmlns:v="urn:schemas-microsoft-com:vml" Requires="v">
                <p:oleObj spid="_x0000_s2054" name="Documento" r:id="rId3" imgW="5206892" imgH="2408996" progId="Word.Document.12">
                  <p:embed/>
                </p:oleObj>
              </mc:Choice>
              <mc:Fallback>
                <p:oleObj name="Documento" r:id="rId3" imgW="5206892" imgH="2408996" progId="Word.Document.12">
                  <p:embed/>
                  <p:pic>
                    <p:nvPicPr>
                      <p:cNvPr id="0" name=""/>
                      <p:cNvPicPr/>
                      <p:nvPr/>
                    </p:nvPicPr>
                    <p:blipFill>
                      <a:blip r:embed="rId4"/>
                      <a:stretch>
                        <a:fillRect/>
                      </a:stretch>
                    </p:blipFill>
                    <p:spPr>
                      <a:xfrm>
                        <a:off x="1073785" y="1966511"/>
                        <a:ext cx="7916882" cy="3661557"/>
                      </a:xfrm>
                      <a:prstGeom prst="rect">
                        <a:avLst/>
                      </a:prstGeom>
                    </p:spPr>
                  </p:pic>
                </p:oleObj>
              </mc:Fallback>
            </mc:AlternateContent>
          </a:graphicData>
        </a:graphic>
      </p:graphicFrame>
    </p:spTree>
    <p:extLst>
      <p:ext uri="{BB962C8B-B14F-4D97-AF65-F5344CB8AC3E}">
        <p14:creationId xmlns:p14="http://schemas.microsoft.com/office/powerpoint/2010/main" val="1581067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0456" y="425004"/>
            <a:ext cx="8630058" cy="1325093"/>
          </a:xfrm>
        </p:spPr>
        <p:txBody>
          <a:bodyPr/>
          <a:lstStyle/>
          <a:p>
            <a:r>
              <a:rPr lang="en-US" dirty="0" err="1" smtClean="0"/>
              <a:t>Enumeración</a:t>
            </a:r>
            <a:endParaRPr lang="es-ES" dirty="0"/>
          </a:p>
        </p:txBody>
      </p:sp>
      <p:sp>
        <p:nvSpPr>
          <p:cNvPr id="3" name="Marcador de contenido 2"/>
          <p:cNvSpPr>
            <a:spLocks noGrp="1"/>
          </p:cNvSpPr>
          <p:nvPr>
            <p:ph idx="1"/>
          </p:nvPr>
        </p:nvSpPr>
        <p:spPr>
          <a:xfrm>
            <a:off x="270456" y="1658578"/>
            <a:ext cx="8630058" cy="3893387"/>
          </a:xfrm>
        </p:spPr>
        <p:txBody>
          <a:bodyPr/>
          <a:lstStyle/>
          <a:p>
            <a:r>
              <a:rPr lang="en-US" dirty="0" err="1" smtClean="0"/>
              <a:t>Svmap</a:t>
            </a:r>
            <a:r>
              <a:rPr lang="en-US" dirty="0" smtClean="0"/>
              <a:t>: </a:t>
            </a:r>
            <a:r>
              <a:rPr lang="en-US" dirty="0" err="1" smtClean="0"/>
              <a:t>Enumerar</a:t>
            </a:r>
            <a:r>
              <a:rPr lang="en-US" dirty="0" smtClean="0"/>
              <a:t> </a:t>
            </a:r>
            <a:r>
              <a:rPr lang="en-US" dirty="0" err="1" smtClean="0"/>
              <a:t>dispositivos</a:t>
            </a:r>
            <a:r>
              <a:rPr lang="en-US" dirty="0" smtClean="0"/>
              <a:t> SIP</a:t>
            </a:r>
            <a:endParaRPr lang="es-ES" dirty="0"/>
          </a:p>
        </p:txBody>
      </p:sp>
      <p:pic>
        <p:nvPicPr>
          <p:cNvPr id="4" name="Imagen 3" descr="C:\Users\Help Desk\Dropbox\Tesis\capturas\14svmap.PNG"/>
          <p:cNvPicPr/>
          <p:nvPr/>
        </p:nvPicPr>
        <p:blipFill rotWithShape="1">
          <a:blip r:embed="rId2">
            <a:extLst>
              <a:ext uri="{28A0092B-C50C-407E-A947-70E740481C1C}">
                <a14:useLocalDpi xmlns:a14="http://schemas.microsoft.com/office/drawing/2010/main" val="0"/>
              </a:ext>
            </a:extLst>
          </a:blip>
          <a:srcRect b="11701"/>
          <a:stretch/>
        </p:blipFill>
        <p:spPr bwMode="auto">
          <a:xfrm>
            <a:off x="1260009" y="3141631"/>
            <a:ext cx="8090803" cy="121155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211846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381723" y="158840"/>
            <a:ext cx="8596668" cy="1320800"/>
          </a:xfrm>
        </p:spPr>
        <p:txBody>
          <a:bodyPr/>
          <a:lstStyle/>
          <a:p>
            <a:r>
              <a:rPr lang="en-US" dirty="0" err="1" smtClean="0"/>
              <a:t>Análisis</a:t>
            </a:r>
            <a:r>
              <a:rPr lang="en-US" dirty="0" smtClean="0"/>
              <a:t> </a:t>
            </a:r>
            <a:r>
              <a:rPr lang="en-US" dirty="0" err="1" smtClean="0"/>
              <a:t>vulnerabilidad</a:t>
            </a:r>
            <a:endParaRPr lang="es-ES" dirty="0"/>
          </a:p>
        </p:txBody>
      </p:sp>
      <p:sp>
        <p:nvSpPr>
          <p:cNvPr id="3" name="Marcador de contenido 2"/>
          <p:cNvSpPr>
            <a:spLocks noGrp="1"/>
          </p:cNvSpPr>
          <p:nvPr>
            <p:ph idx="1"/>
          </p:nvPr>
        </p:nvSpPr>
        <p:spPr>
          <a:xfrm>
            <a:off x="381723" y="1398559"/>
            <a:ext cx="8596668" cy="3880773"/>
          </a:xfrm>
        </p:spPr>
        <p:txBody>
          <a:bodyPr/>
          <a:lstStyle/>
          <a:p>
            <a:r>
              <a:rPr lang="en-US" dirty="0" err="1" smtClean="0"/>
              <a:t>Svwar</a:t>
            </a:r>
            <a:r>
              <a:rPr lang="en-US" dirty="0" smtClean="0"/>
              <a:t>: </a:t>
            </a:r>
            <a:r>
              <a:rPr lang="en-US" dirty="0" err="1" smtClean="0"/>
              <a:t>Listar</a:t>
            </a:r>
            <a:r>
              <a:rPr lang="en-US" dirty="0" smtClean="0"/>
              <a:t> </a:t>
            </a:r>
            <a:r>
              <a:rPr lang="en-US" dirty="0" err="1" smtClean="0"/>
              <a:t>extensiones</a:t>
            </a:r>
            <a:r>
              <a:rPr lang="en-US" dirty="0" smtClean="0"/>
              <a:t> (</a:t>
            </a:r>
            <a:r>
              <a:rPr lang="en-US" dirty="0" err="1" smtClean="0"/>
              <a:t>usuarios</a:t>
            </a:r>
            <a:r>
              <a:rPr lang="en-US" dirty="0" smtClean="0"/>
              <a:t>)</a:t>
            </a:r>
            <a:endParaRPr lang="es-ES" dirty="0"/>
          </a:p>
        </p:txBody>
      </p:sp>
      <p:pic>
        <p:nvPicPr>
          <p:cNvPr id="4" name="Imagen 3" descr="C:\Users\Help Desk\Dropbox\Tesis\capturas\15svwar.PNG"/>
          <p:cNvPicPr/>
          <p:nvPr/>
        </p:nvPicPr>
        <p:blipFill>
          <a:blip r:embed="rId2">
            <a:extLst>
              <a:ext uri="{28A0092B-C50C-407E-A947-70E740481C1C}">
                <a14:useLocalDpi xmlns:a14="http://schemas.microsoft.com/office/drawing/2010/main" val="0"/>
              </a:ext>
            </a:extLst>
          </a:blip>
          <a:srcRect/>
          <a:stretch>
            <a:fillRect/>
          </a:stretch>
        </p:blipFill>
        <p:spPr bwMode="auto">
          <a:xfrm>
            <a:off x="834511" y="2183168"/>
            <a:ext cx="8000186" cy="1100943"/>
          </a:xfrm>
          <a:prstGeom prst="rect">
            <a:avLst/>
          </a:prstGeom>
          <a:noFill/>
          <a:ln>
            <a:noFill/>
          </a:ln>
        </p:spPr>
      </p:pic>
      <p:pic>
        <p:nvPicPr>
          <p:cNvPr id="5" name="Imagen 4" descr="C:\Users\Help Desk\Dropbox\Tesis\capturas\16svwar.PNG"/>
          <p:cNvPicPr/>
          <p:nvPr/>
        </p:nvPicPr>
        <p:blipFill>
          <a:blip r:embed="rId3">
            <a:extLst>
              <a:ext uri="{28A0092B-C50C-407E-A947-70E740481C1C}">
                <a14:useLocalDpi xmlns:a14="http://schemas.microsoft.com/office/drawing/2010/main" val="0"/>
              </a:ext>
            </a:extLst>
          </a:blip>
          <a:srcRect/>
          <a:stretch>
            <a:fillRect/>
          </a:stretch>
        </p:blipFill>
        <p:spPr bwMode="auto">
          <a:xfrm>
            <a:off x="3154049" y="3521424"/>
            <a:ext cx="3881985" cy="3111194"/>
          </a:xfrm>
          <a:prstGeom prst="rect">
            <a:avLst/>
          </a:prstGeom>
          <a:noFill/>
          <a:ln>
            <a:noFill/>
          </a:ln>
        </p:spPr>
      </p:pic>
    </p:spTree>
    <p:extLst>
      <p:ext uri="{BB962C8B-B14F-4D97-AF65-F5344CB8AC3E}">
        <p14:creationId xmlns:p14="http://schemas.microsoft.com/office/powerpoint/2010/main" val="23113950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8393" y="743913"/>
            <a:ext cx="8596668" cy="3880773"/>
          </a:xfrm>
        </p:spPr>
        <p:txBody>
          <a:bodyPr/>
          <a:lstStyle/>
          <a:p>
            <a:r>
              <a:rPr lang="en-US" dirty="0" err="1" smtClean="0"/>
              <a:t>Rsmangler</a:t>
            </a:r>
            <a:r>
              <a:rPr lang="en-US" dirty="0" smtClean="0"/>
              <a:t> (</a:t>
            </a:r>
            <a:r>
              <a:rPr lang="en-US" dirty="0" err="1" smtClean="0"/>
              <a:t>creación</a:t>
            </a:r>
            <a:r>
              <a:rPr lang="en-US" dirty="0" smtClean="0"/>
              <a:t> de </a:t>
            </a:r>
            <a:r>
              <a:rPr lang="en-US" dirty="0" err="1" smtClean="0"/>
              <a:t>diccionarios</a:t>
            </a:r>
            <a:r>
              <a:rPr lang="en-US" dirty="0" smtClean="0"/>
              <a:t>)</a:t>
            </a:r>
            <a:endParaRPr lang="es-ES" dirty="0"/>
          </a:p>
        </p:txBody>
      </p:sp>
      <p:graphicFrame>
        <p:nvGraphicFramePr>
          <p:cNvPr id="7" name="Diagrama 6"/>
          <p:cNvGraphicFramePr/>
          <p:nvPr>
            <p:extLst>
              <p:ext uri="{D42A27DB-BD31-4B8C-83A1-F6EECF244321}">
                <p14:modId xmlns:p14="http://schemas.microsoft.com/office/powerpoint/2010/main" val="886017245"/>
              </p:ext>
            </p:extLst>
          </p:nvPr>
        </p:nvGraphicFramePr>
        <p:xfrm>
          <a:off x="1143358" y="1444222"/>
          <a:ext cx="7292304" cy="4861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12707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8393" y="743913"/>
            <a:ext cx="8596668" cy="3880773"/>
          </a:xfrm>
        </p:spPr>
        <p:txBody>
          <a:bodyPr/>
          <a:lstStyle/>
          <a:p>
            <a:r>
              <a:rPr lang="en-US" dirty="0" err="1" smtClean="0"/>
              <a:t>Rsmangler</a:t>
            </a:r>
            <a:r>
              <a:rPr lang="en-US" dirty="0" smtClean="0"/>
              <a:t>: </a:t>
            </a:r>
            <a:r>
              <a:rPr lang="en-US" dirty="0" err="1" smtClean="0"/>
              <a:t>diccionario</a:t>
            </a:r>
            <a:r>
              <a:rPr lang="en-US" dirty="0" smtClean="0"/>
              <a:t> </a:t>
            </a:r>
            <a:r>
              <a:rPr lang="en-US" dirty="0" err="1" smtClean="0"/>
              <a:t>creado</a:t>
            </a:r>
            <a:endParaRPr lang="es-ES" dirty="0"/>
          </a:p>
        </p:txBody>
      </p:sp>
      <p:pic>
        <p:nvPicPr>
          <p:cNvPr id="4" name="Imagen 3" descr="C:\Users\Help Desk\Dropbox\Tesis\capturas\09rsmangler.PNG"/>
          <p:cNvPicPr/>
          <p:nvPr/>
        </p:nvPicPr>
        <p:blipFill>
          <a:blip r:embed="rId2">
            <a:extLst>
              <a:ext uri="{28A0092B-C50C-407E-A947-70E740481C1C}">
                <a14:useLocalDpi xmlns:a14="http://schemas.microsoft.com/office/drawing/2010/main" val="0"/>
              </a:ext>
            </a:extLst>
          </a:blip>
          <a:srcRect/>
          <a:stretch>
            <a:fillRect/>
          </a:stretch>
        </p:blipFill>
        <p:spPr bwMode="auto">
          <a:xfrm>
            <a:off x="2338655" y="1378642"/>
            <a:ext cx="5465942" cy="4513461"/>
          </a:xfrm>
          <a:prstGeom prst="rect">
            <a:avLst/>
          </a:prstGeom>
          <a:noFill/>
          <a:ln>
            <a:noFill/>
          </a:ln>
        </p:spPr>
      </p:pic>
    </p:spTree>
    <p:extLst>
      <p:ext uri="{BB962C8B-B14F-4D97-AF65-F5344CB8AC3E}">
        <p14:creationId xmlns:p14="http://schemas.microsoft.com/office/powerpoint/2010/main" val="3349326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6000" dirty="0" smtClean="0"/>
              <a:t>Agenda</a:t>
            </a:r>
            <a:endParaRPr lang="es-ES" sz="6000" dirty="0"/>
          </a:p>
        </p:txBody>
      </p:sp>
      <p:sp>
        <p:nvSpPr>
          <p:cNvPr id="3" name="Marcador de contenido 2"/>
          <p:cNvSpPr>
            <a:spLocks noGrp="1"/>
          </p:cNvSpPr>
          <p:nvPr>
            <p:ph idx="1"/>
          </p:nvPr>
        </p:nvSpPr>
        <p:spPr/>
        <p:txBody>
          <a:bodyPr>
            <a:normAutofit/>
          </a:bodyPr>
          <a:lstStyle/>
          <a:p>
            <a:r>
              <a:rPr lang="es-ES" sz="2800" dirty="0" smtClean="0"/>
              <a:t>Introducción</a:t>
            </a:r>
          </a:p>
          <a:p>
            <a:r>
              <a:rPr lang="es-ES" sz="2800" dirty="0" smtClean="0"/>
              <a:t>Marco Teórico</a:t>
            </a:r>
          </a:p>
          <a:p>
            <a:r>
              <a:rPr lang="es-ES" sz="2800" dirty="0" smtClean="0"/>
              <a:t>Pruebas de penetración</a:t>
            </a:r>
          </a:p>
          <a:p>
            <a:r>
              <a:rPr lang="es-ES" sz="2800" dirty="0" smtClean="0"/>
              <a:t>Análisis</a:t>
            </a:r>
            <a:r>
              <a:rPr lang="en-US" sz="2800" dirty="0" smtClean="0"/>
              <a:t> </a:t>
            </a:r>
            <a:r>
              <a:rPr lang="es-ES" sz="2800" dirty="0" smtClean="0"/>
              <a:t>Vulnerabilidades</a:t>
            </a:r>
          </a:p>
          <a:p>
            <a:r>
              <a:rPr lang="es-ES" sz="2800" dirty="0" smtClean="0"/>
              <a:t>Soluciones</a:t>
            </a:r>
          </a:p>
          <a:p>
            <a:r>
              <a:rPr lang="es-ES" sz="2800" dirty="0" smtClean="0"/>
              <a:t>Análisis de Resultados</a:t>
            </a:r>
          </a:p>
          <a:p>
            <a:r>
              <a:rPr lang="es-ES" sz="2800" dirty="0" smtClean="0"/>
              <a:t>Conclusiones y recomendaciones</a:t>
            </a:r>
          </a:p>
        </p:txBody>
      </p:sp>
    </p:spTree>
    <p:extLst>
      <p:ext uri="{BB962C8B-B14F-4D97-AF65-F5344CB8AC3E}">
        <p14:creationId xmlns:p14="http://schemas.microsoft.com/office/powerpoint/2010/main" val="40559246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Obtención</a:t>
            </a:r>
            <a:r>
              <a:rPr lang="en-US" dirty="0" smtClean="0"/>
              <a:t> de </a:t>
            </a:r>
            <a:r>
              <a:rPr lang="en-US" dirty="0" err="1" smtClean="0"/>
              <a:t>acceso</a:t>
            </a:r>
            <a:endParaRPr lang="es-ES" dirty="0"/>
          </a:p>
        </p:txBody>
      </p:sp>
      <p:sp>
        <p:nvSpPr>
          <p:cNvPr id="3" name="Marcador de contenido 2"/>
          <p:cNvSpPr>
            <a:spLocks noGrp="1"/>
          </p:cNvSpPr>
          <p:nvPr>
            <p:ph idx="1"/>
          </p:nvPr>
        </p:nvSpPr>
        <p:spPr/>
        <p:txBody>
          <a:bodyPr/>
          <a:lstStyle/>
          <a:p>
            <a:r>
              <a:rPr lang="en-US" dirty="0" err="1" smtClean="0"/>
              <a:t>Svcrack</a:t>
            </a:r>
            <a:r>
              <a:rPr lang="en-US" dirty="0" smtClean="0"/>
              <a:t>: </a:t>
            </a:r>
            <a:r>
              <a:rPr lang="en-US" dirty="0" err="1" smtClean="0"/>
              <a:t>ataque</a:t>
            </a:r>
            <a:r>
              <a:rPr lang="en-US" dirty="0" smtClean="0"/>
              <a:t> </a:t>
            </a:r>
            <a:r>
              <a:rPr lang="en-US" dirty="0" err="1" smtClean="0"/>
              <a:t>por</a:t>
            </a:r>
            <a:r>
              <a:rPr lang="en-US" dirty="0" smtClean="0"/>
              <a:t> </a:t>
            </a:r>
            <a:r>
              <a:rPr lang="en-US" dirty="0" err="1" smtClean="0"/>
              <a:t>fuerza</a:t>
            </a:r>
            <a:r>
              <a:rPr lang="en-US" dirty="0" smtClean="0"/>
              <a:t> </a:t>
            </a:r>
            <a:r>
              <a:rPr lang="en-US" dirty="0" err="1" smtClean="0"/>
              <a:t>bruta</a:t>
            </a:r>
            <a:r>
              <a:rPr lang="en-US" dirty="0"/>
              <a:t> </a:t>
            </a:r>
            <a:r>
              <a:rPr lang="en-US" dirty="0" smtClean="0"/>
              <a:t>(Elastix: </a:t>
            </a:r>
            <a:r>
              <a:rPr lang="en-US" dirty="0" err="1" smtClean="0"/>
              <a:t>extensiones</a:t>
            </a:r>
            <a:r>
              <a:rPr lang="en-US" dirty="0" smtClean="0"/>
              <a:t>/</a:t>
            </a:r>
            <a:r>
              <a:rPr lang="en-US" dirty="0" err="1" smtClean="0"/>
              <a:t>usuarios</a:t>
            </a:r>
            <a:r>
              <a:rPr lang="en-US" dirty="0" smtClean="0"/>
              <a:t>)</a:t>
            </a:r>
            <a:endParaRPr lang="es-ES" dirty="0"/>
          </a:p>
        </p:txBody>
      </p:sp>
      <p:pic>
        <p:nvPicPr>
          <p:cNvPr id="4" name="Imagen 3" descr="C:\Users\Help Desk\Dropbox\Tesis\capturas\17svcrack.PNG"/>
          <p:cNvPicPr/>
          <p:nvPr/>
        </p:nvPicPr>
        <p:blipFill>
          <a:blip r:embed="rId2">
            <a:extLst>
              <a:ext uri="{28A0092B-C50C-407E-A947-70E740481C1C}">
                <a14:useLocalDpi xmlns:a14="http://schemas.microsoft.com/office/drawing/2010/main" val="0"/>
              </a:ext>
            </a:extLst>
          </a:blip>
          <a:srcRect/>
          <a:stretch>
            <a:fillRect/>
          </a:stretch>
        </p:blipFill>
        <p:spPr bwMode="auto">
          <a:xfrm>
            <a:off x="1502803" y="2862853"/>
            <a:ext cx="7204736" cy="1078081"/>
          </a:xfrm>
          <a:prstGeom prst="rect">
            <a:avLst/>
          </a:prstGeom>
          <a:noFill/>
          <a:ln>
            <a:noFill/>
          </a:ln>
        </p:spPr>
      </p:pic>
      <p:pic>
        <p:nvPicPr>
          <p:cNvPr id="5" name="Imagen 4" descr="C:\Users\Help Desk\Dropbox\Tesis\capturas\18svcrack.PNG"/>
          <p:cNvPicPr/>
          <p:nvPr/>
        </p:nvPicPr>
        <p:blipFill>
          <a:blip r:embed="rId3">
            <a:extLst>
              <a:ext uri="{28A0092B-C50C-407E-A947-70E740481C1C}">
                <a14:useLocalDpi xmlns:a14="http://schemas.microsoft.com/office/drawing/2010/main" val="0"/>
              </a:ext>
            </a:extLst>
          </a:blip>
          <a:srcRect/>
          <a:stretch>
            <a:fillRect/>
          </a:stretch>
        </p:blipFill>
        <p:spPr bwMode="auto">
          <a:xfrm>
            <a:off x="1502803" y="4075712"/>
            <a:ext cx="7204736" cy="1236725"/>
          </a:xfrm>
          <a:prstGeom prst="rect">
            <a:avLst/>
          </a:prstGeom>
          <a:noFill/>
          <a:ln>
            <a:noFill/>
          </a:ln>
        </p:spPr>
      </p:pic>
    </p:spTree>
    <p:extLst>
      <p:ext uri="{BB962C8B-B14F-4D97-AF65-F5344CB8AC3E}">
        <p14:creationId xmlns:p14="http://schemas.microsoft.com/office/powerpoint/2010/main" val="25400360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74303" y="731034"/>
            <a:ext cx="8596668" cy="3880773"/>
          </a:xfrm>
        </p:spPr>
        <p:txBody>
          <a:bodyPr/>
          <a:lstStyle/>
          <a:p>
            <a:r>
              <a:rPr lang="en-US" dirty="0" smtClean="0"/>
              <a:t>Hydra: </a:t>
            </a:r>
            <a:r>
              <a:rPr lang="en-US" dirty="0" err="1" smtClean="0"/>
              <a:t>ataque</a:t>
            </a:r>
            <a:r>
              <a:rPr lang="en-US" dirty="0" smtClean="0"/>
              <a:t> </a:t>
            </a:r>
            <a:r>
              <a:rPr lang="en-US" dirty="0" err="1" smtClean="0"/>
              <a:t>por</a:t>
            </a:r>
            <a:r>
              <a:rPr lang="en-US" dirty="0" smtClean="0"/>
              <a:t> </a:t>
            </a:r>
            <a:r>
              <a:rPr lang="en-US" dirty="0" err="1" smtClean="0"/>
              <a:t>fuerza</a:t>
            </a:r>
            <a:r>
              <a:rPr lang="en-US" dirty="0" smtClean="0"/>
              <a:t> </a:t>
            </a:r>
            <a:r>
              <a:rPr lang="en-US" dirty="0" err="1" smtClean="0"/>
              <a:t>bruta</a:t>
            </a:r>
            <a:r>
              <a:rPr lang="en-US" dirty="0" smtClean="0"/>
              <a:t> (S.O.: </a:t>
            </a:r>
            <a:r>
              <a:rPr lang="en-US" dirty="0" err="1" smtClean="0"/>
              <a:t>usuarios</a:t>
            </a:r>
            <a:r>
              <a:rPr lang="en-US" dirty="0" smtClean="0"/>
              <a:t>)</a:t>
            </a:r>
            <a:endParaRPr lang="es-ES" dirty="0"/>
          </a:p>
        </p:txBody>
      </p:sp>
      <p:pic>
        <p:nvPicPr>
          <p:cNvPr id="4" name="Imagen 3" descr="C:\Users\Help Desk\Dropbox\Tesis\capturas\10hydra.PNG"/>
          <p:cNvPicPr/>
          <p:nvPr/>
        </p:nvPicPr>
        <p:blipFill>
          <a:blip r:embed="rId2">
            <a:extLst>
              <a:ext uri="{28A0092B-C50C-407E-A947-70E740481C1C}">
                <a14:useLocalDpi xmlns:a14="http://schemas.microsoft.com/office/drawing/2010/main" val="0"/>
              </a:ext>
            </a:extLst>
          </a:blip>
          <a:srcRect/>
          <a:stretch>
            <a:fillRect/>
          </a:stretch>
        </p:blipFill>
        <p:spPr bwMode="auto">
          <a:xfrm>
            <a:off x="574303" y="1779504"/>
            <a:ext cx="8605105" cy="891916"/>
          </a:xfrm>
          <a:prstGeom prst="rect">
            <a:avLst/>
          </a:prstGeom>
          <a:noFill/>
          <a:ln>
            <a:noFill/>
          </a:ln>
        </p:spPr>
      </p:pic>
      <p:pic>
        <p:nvPicPr>
          <p:cNvPr id="5" name="Imagen 4" descr="C:\Users\Help Desk\Dropbox\Tesis\capturas\12hydra.PNG"/>
          <p:cNvPicPr/>
          <p:nvPr/>
        </p:nvPicPr>
        <p:blipFill>
          <a:blip r:embed="rId3">
            <a:extLst>
              <a:ext uri="{28A0092B-C50C-407E-A947-70E740481C1C}">
                <a14:useLocalDpi xmlns:a14="http://schemas.microsoft.com/office/drawing/2010/main" val="0"/>
              </a:ext>
            </a:extLst>
          </a:blip>
          <a:srcRect/>
          <a:stretch>
            <a:fillRect/>
          </a:stretch>
        </p:blipFill>
        <p:spPr bwMode="auto">
          <a:xfrm>
            <a:off x="574303" y="2960334"/>
            <a:ext cx="8596668" cy="1735021"/>
          </a:xfrm>
          <a:prstGeom prst="rect">
            <a:avLst/>
          </a:prstGeom>
          <a:noFill/>
          <a:ln>
            <a:noFill/>
          </a:ln>
        </p:spPr>
      </p:pic>
    </p:spTree>
    <p:extLst>
      <p:ext uri="{BB962C8B-B14F-4D97-AF65-F5344CB8AC3E}">
        <p14:creationId xmlns:p14="http://schemas.microsoft.com/office/powerpoint/2010/main" val="25721874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n-US" dirty="0" smtClean="0"/>
              <a:t>ANÁLISIS VULNERABILIDADES</a:t>
            </a:r>
            <a:endParaRPr lang="es-ES" dirty="0"/>
          </a:p>
        </p:txBody>
      </p:sp>
    </p:spTree>
    <p:extLst>
      <p:ext uri="{BB962C8B-B14F-4D97-AF65-F5344CB8AC3E}">
        <p14:creationId xmlns:p14="http://schemas.microsoft.com/office/powerpoint/2010/main" val="37737196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Resumen</a:t>
            </a:r>
            <a:r>
              <a:rPr lang="en-US" dirty="0" smtClean="0"/>
              <a:t> </a:t>
            </a:r>
            <a:r>
              <a:rPr lang="en-US" dirty="0" err="1" smtClean="0"/>
              <a:t>vulnerabilidades</a:t>
            </a:r>
            <a:endParaRPr lang="es-ES" dirty="0"/>
          </a:p>
        </p:txBody>
      </p:sp>
      <p:pic>
        <p:nvPicPr>
          <p:cNvPr id="6" name="Imagen 5"/>
          <p:cNvPicPr>
            <a:picLocks noChangeAspect="1"/>
          </p:cNvPicPr>
          <p:nvPr/>
        </p:nvPicPr>
        <p:blipFill>
          <a:blip r:embed="rId2"/>
          <a:stretch>
            <a:fillRect/>
          </a:stretch>
        </p:blipFill>
        <p:spPr>
          <a:xfrm>
            <a:off x="2514578" y="1520579"/>
            <a:ext cx="4922180" cy="4480976"/>
          </a:xfrm>
          <a:prstGeom prst="rect">
            <a:avLst/>
          </a:prstGeom>
        </p:spPr>
      </p:pic>
    </p:spTree>
    <p:extLst>
      <p:ext uri="{BB962C8B-B14F-4D97-AF65-F5344CB8AC3E}">
        <p14:creationId xmlns:p14="http://schemas.microsoft.com/office/powerpoint/2010/main" val="15797370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n-US" dirty="0" smtClean="0"/>
              <a:t>SOLUCIONES</a:t>
            </a:r>
            <a:endParaRPr lang="es-ES" dirty="0"/>
          </a:p>
        </p:txBody>
      </p:sp>
    </p:spTree>
    <p:extLst>
      <p:ext uri="{BB962C8B-B14F-4D97-AF65-F5344CB8AC3E}">
        <p14:creationId xmlns:p14="http://schemas.microsoft.com/office/powerpoint/2010/main" val="22590473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Resumen</a:t>
            </a:r>
            <a:r>
              <a:rPr lang="en-US" dirty="0" smtClean="0"/>
              <a:t> </a:t>
            </a:r>
            <a:r>
              <a:rPr lang="en-US" dirty="0" err="1" smtClean="0"/>
              <a:t>soluciones</a:t>
            </a:r>
            <a:endParaRPr lang="es-ES" dirty="0"/>
          </a:p>
        </p:txBody>
      </p:sp>
      <p:pic>
        <p:nvPicPr>
          <p:cNvPr id="4" name="Imagen 3"/>
          <p:cNvPicPr>
            <a:picLocks noChangeAspect="1"/>
          </p:cNvPicPr>
          <p:nvPr/>
        </p:nvPicPr>
        <p:blipFill>
          <a:blip r:embed="rId2"/>
          <a:stretch>
            <a:fillRect/>
          </a:stretch>
        </p:blipFill>
        <p:spPr>
          <a:xfrm>
            <a:off x="1695371" y="1424547"/>
            <a:ext cx="6560593" cy="4812698"/>
          </a:xfrm>
          <a:prstGeom prst="rect">
            <a:avLst/>
          </a:prstGeom>
        </p:spPr>
      </p:pic>
    </p:spTree>
    <p:extLst>
      <p:ext uri="{BB962C8B-B14F-4D97-AF65-F5344CB8AC3E}">
        <p14:creationId xmlns:p14="http://schemas.microsoft.com/office/powerpoint/2010/main" val="16634818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Implementación</a:t>
            </a:r>
            <a:r>
              <a:rPr lang="en-US" dirty="0" smtClean="0"/>
              <a:t> </a:t>
            </a:r>
            <a:r>
              <a:rPr lang="en-US" dirty="0" err="1" smtClean="0"/>
              <a:t>soluciones</a:t>
            </a:r>
            <a:endParaRPr lang="es-ES" dirty="0"/>
          </a:p>
        </p:txBody>
      </p:sp>
      <p:sp>
        <p:nvSpPr>
          <p:cNvPr id="3" name="Marcador de contenido 2"/>
          <p:cNvSpPr>
            <a:spLocks noGrp="1"/>
          </p:cNvSpPr>
          <p:nvPr>
            <p:ph idx="1"/>
          </p:nvPr>
        </p:nvSpPr>
        <p:spPr/>
        <p:txBody>
          <a:bodyPr/>
          <a:lstStyle/>
          <a:p>
            <a:pPr lvl="0"/>
            <a:r>
              <a:rPr lang="es-ES_tradnl" dirty="0"/>
              <a:t>Implementar contraseñas más robustas</a:t>
            </a:r>
            <a:endParaRPr lang="es-ES" dirty="0"/>
          </a:p>
          <a:p>
            <a:pPr lvl="0"/>
            <a:r>
              <a:rPr lang="es-ES_tradnl" dirty="0" smtClean="0"/>
              <a:t>Configurar </a:t>
            </a:r>
            <a:r>
              <a:rPr lang="es-ES_tradnl" dirty="0"/>
              <a:t>herramienta FAIL2BAN</a:t>
            </a:r>
            <a:endParaRPr lang="es-ES" dirty="0"/>
          </a:p>
          <a:p>
            <a:pPr lvl="0"/>
            <a:r>
              <a:rPr lang="es-ES_tradnl" dirty="0" smtClean="0"/>
              <a:t>Habilitar firewall de Elastix</a:t>
            </a:r>
            <a:endParaRPr lang="es-ES" dirty="0" smtClean="0"/>
          </a:p>
          <a:p>
            <a:pPr lvl="0"/>
            <a:r>
              <a:rPr lang="es-ES_tradnl" dirty="0" smtClean="0"/>
              <a:t>Cerrar </a:t>
            </a:r>
            <a:r>
              <a:rPr lang="es-ES_tradnl" dirty="0"/>
              <a:t>puertos no usados y servicios de  aplicaciones no utilizadas</a:t>
            </a:r>
            <a:endParaRPr lang="es-ES" dirty="0"/>
          </a:p>
          <a:p>
            <a:r>
              <a:rPr lang="es-ES_tradnl" dirty="0"/>
              <a:t>Corregir archivo de configuración </a:t>
            </a:r>
            <a:r>
              <a:rPr lang="es-ES_tradnl" dirty="0" err="1"/>
              <a:t>sip.conf</a:t>
            </a:r>
            <a:endParaRPr lang="es-ES" dirty="0"/>
          </a:p>
        </p:txBody>
      </p:sp>
    </p:spTree>
    <p:extLst>
      <p:ext uri="{BB962C8B-B14F-4D97-AF65-F5344CB8AC3E}">
        <p14:creationId xmlns:p14="http://schemas.microsoft.com/office/powerpoint/2010/main" val="38793605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38697" y="1065884"/>
            <a:ext cx="8596668" cy="3880773"/>
          </a:xfrm>
        </p:spPr>
        <p:txBody>
          <a:bodyPr/>
          <a:lstStyle/>
          <a:p>
            <a:r>
              <a:rPr lang="en-US" dirty="0" err="1" smtClean="0"/>
              <a:t>Implementar</a:t>
            </a:r>
            <a:r>
              <a:rPr lang="en-US" dirty="0" smtClean="0"/>
              <a:t> </a:t>
            </a:r>
            <a:r>
              <a:rPr lang="en-US" dirty="0" err="1" smtClean="0"/>
              <a:t>contraseñas</a:t>
            </a:r>
            <a:r>
              <a:rPr lang="en-US" dirty="0" smtClean="0"/>
              <a:t> </a:t>
            </a:r>
            <a:r>
              <a:rPr lang="en-US" dirty="0" err="1" smtClean="0"/>
              <a:t>más</a:t>
            </a:r>
            <a:r>
              <a:rPr lang="en-US" dirty="0" smtClean="0"/>
              <a:t> </a:t>
            </a:r>
            <a:r>
              <a:rPr lang="en-US" dirty="0" err="1" smtClean="0"/>
              <a:t>robustas</a:t>
            </a:r>
            <a:endParaRPr lang="es-ES" dirty="0"/>
          </a:p>
        </p:txBody>
      </p:sp>
      <p:pic>
        <p:nvPicPr>
          <p:cNvPr id="4" name="Imagen 3"/>
          <p:cNvPicPr/>
          <p:nvPr/>
        </p:nvPicPr>
        <p:blipFill>
          <a:blip r:embed="rId2"/>
          <a:stretch>
            <a:fillRect/>
          </a:stretch>
        </p:blipFill>
        <p:spPr>
          <a:xfrm>
            <a:off x="1207423" y="1667807"/>
            <a:ext cx="7459216" cy="2091215"/>
          </a:xfrm>
          <a:prstGeom prst="rect">
            <a:avLst/>
          </a:prstGeom>
        </p:spPr>
      </p:pic>
      <p:pic>
        <p:nvPicPr>
          <p:cNvPr id="5" name="Imagen 4"/>
          <p:cNvPicPr/>
          <p:nvPr/>
        </p:nvPicPr>
        <p:blipFill>
          <a:blip r:embed="rId3"/>
          <a:stretch>
            <a:fillRect/>
          </a:stretch>
        </p:blipFill>
        <p:spPr>
          <a:xfrm>
            <a:off x="1890003" y="4103864"/>
            <a:ext cx="6410057" cy="1865889"/>
          </a:xfrm>
          <a:prstGeom prst="rect">
            <a:avLst/>
          </a:prstGeom>
        </p:spPr>
      </p:pic>
    </p:spTree>
    <p:extLst>
      <p:ext uri="{BB962C8B-B14F-4D97-AF65-F5344CB8AC3E}">
        <p14:creationId xmlns:p14="http://schemas.microsoft.com/office/powerpoint/2010/main" val="16253834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38697" y="967901"/>
            <a:ext cx="8596668" cy="3880773"/>
          </a:xfrm>
        </p:spPr>
        <p:txBody>
          <a:bodyPr/>
          <a:lstStyle/>
          <a:p>
            <a:r>
              <a:rPr lang="en-US" dirty="0" err="1" smtClean="0"/>
              <a:t>Configurar</a:t>
            </a:r>
            <a:r>
              <a:rPr lang="en-US" dirty="0" smtClean="0"/>
              <a:t> fail2ban</a:t>
            </a:r>
            <a:endParaRPr lang="es-ES" dirty="0"/>
          </a:p>
        </p:txBody>
      </p:sp>
      <p:grpSp>
        <p:nvGrpSpPr>
          <p:cNvPr id="8" name="Grupo 7"/>
          <p:cNvGrpSpPr/>
          <p:nvPr/>
        </p:nvGrpSpPr>
        <p:grpSpPr>
          <a:xfrm>
            <a:off x="1444580" y="2135020"/>
            <a:ext cx="6286303" cy="3016529"/>
            <a:chOff x="1444580" y="2135020"/>
            <a:chExt cx="6286303" cy="3016529"/>
          </a:xfrm>
        </p:grpSpPr>
        <p:pic>
          <p:nvPicPr>
            <p:cNvPr id="6" name="Imagen 5"/>
            <p:cNvPicPr/>
            <p:nvPr/>
          </p:nvPicPr>
          <p:blipFill>
            <a:blip r:embed="rId2"/>
            <a:stretch>
              <a:fillRect/>
            </a:stretch>
          </p:blipFill>
          <p:spPr>
            <a:xfrm>
              <a:off x="1444580" y="2135020"/>
              <a:ext cx="6222781" cy="1149093"/>
            </a:xfrm>
            <a:prstGeom prst="rect">
              <a:avLst/>
            </a:prstGeom>
          </p:spPr>
        </p:pic>
        <p:pic>
          <p:nvPicPr>
            <p:cNvPr id="7" name="Imagen 6"/>
            <p:cNvPicPr/>
            <p:nvPr/>
          </p:nvPicPr>
          <p:blipFill>
            <a:blip r:embed="rId3"/>
            <a:stretch>
              <a:fillRect/>
            </a:stretch>
          </p:blipFill>
          <p:spPr>
            <a:xfrm>
              <a:off x="1444580" y="4506800"/>
              <a:ext cx="6286303" cy="644749"/>
            </a:xfrm>
            <a:prstGeom prst="rect">
              <a:avLst/>
            </a:prstGeom>
          </p:spPr>
        </p:pic>
        <p:sp>
          <p:nvSpPr>
            <p:cNvPr id="2" name="Flecha abajo 1"/>
            <p:cNvSpPr/>
            <p:nvPr/>
          </p:nvSpPr>
          <p:spPr>
            <a:xfrm>
              <a:off x="4201365" y="3425780"/>
              <a:ext cx="772732" cy="6697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10430939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0060" y="272442"/>
            <a:ext cx="8596668" cy="3880773"/>
          </a:xfrm>
        </p:spPr>
        <p:txBody>
          <a:bodyPr/>
          <a:lstStyle/>
          <a:p>
            <a:r>
              <a:rPr lang="en-US" dirty="0" err="1" smtClean="0"/>
              <a:t>Habilitar</a:t>
            </a:r>
            <a:r>
              <a:rPr lang="en-US" dirty="0" smtClean="0"/>
              <a:t> Firewall Elastix</a:t>
            </a:r>
            <a:endParaRPr lang="es-ES" dirty="0"/>
          </a:p>
        </p:txBody>
      </p:sp>
      <p:pic>
        <p:nvPicPr>
          <p:cNvPr id="9" name="Imagen 8" descr="Seguridad Basica en Elastix"/>
          <p:cNvPicPr/>
          <p:nvPr/>
        </p:nvPicPr>
        <p:blipFill>
          <a:blip r:embed="rId2">
            <a:extLst>
              <a:ext uri="{28A0092B-C50C-407E-A947-70E740481C1C}">
                <a14:useLocalDpi xmlns:a14="http://schemas.microsoft.com/office/drawing/2010/main" val="0"/>
              </a:ext>
            </a:extLst>
          </a:blip>
          <a:srcRect/>
          <a:stretch>
            <a:fillRect/>
          </a:stretch>
        </p:blipFill>
        <p:spPr bwMode="auto">
          <a:xfrm>
            <a:off x="722092" y="762040"/>
            <a:ext cx="5529061" cy="2494131"/>
          </a:xfrm>
          <a:prstGeom prst="rect">
            <a:avLst/>
          </a:prstGeom>
          <a:noFill/>
          <a:ln>
            <a:noFill/>
          </a:ln>
        </p:spPr>
      </p:pic>
      <p:pic>
        <p:nvPicPr>
          <p:cNvPr id="10" name="Imagen 9" descr="Seguridad Basica en Elastix"/>
          <p:cNvPicPr/>
          <p:nvPr/>
        </p:nvPicPr>
        <p:blipFill>
          <a:blip r:embed="rId3">
            <a:extLst>
              <a:ext uri="{28A0092B-C50C-407E-A947-70E740481C1C}">
                <a14:useLocalDpi xmlns:a14="http://schemas.microsoft.com/office/drawing/2010/main" val="0"/>
              </a:ext>
            </a:extLst>
          </a:blip>
          <a:srcRect/>
          <a:stretch>
            <a:fillRect/>
          </a:stretch>
        </p:blipFill>
        <p:spPr bwMode="auto">
          <a:xfrm>
            <a:off x="2555757" y="2641946"/>
            <a:ext cx="5918542" cy="3636505"/>
          </a:xfrm>
          <a:prstGeom prst="rect">
            <a:avLst/>
          </a:prstGeom>
          <a:noFill/>
          <a:ln>
            <a:noFill/>
          </a:ln>
        </p:spPr>
      </p:pic>
    </p:spTree>
    <p:extLst>
      <p:ext uri="{BB962C8B-B14F-4D97-AF65-F5344CB8AC3E}">
        <p14:creationId xmlns:p14="http://schemas.microsoft.com/office/powerpoint/2010/main" val="2346655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n-US" dirty="0" smtClean="0"/>
              <a:t>INTRODUCCIÓN</a:t>
            </a:r>
            <a:endParaRPr lang="es-ES" dirty="0"/>
          </a:p>
        </p:txBody>
      </p:sp>
    </p:spTree>
    <p:extLst>
      <p:ext uri="{BB962C8B-B14F-4D97-AF65-F5344CB8AC3E}">
        <p14:creationId xmlns:p14="http://schemas.microsoft.com/office/powerpoint/2010/main" val="16922527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38697" y="967901"/>
            <a:ext cx="8596668" cy="3880773"/>
          </a:xfrm>
        </p:spPr>
        <p:txBody>
          <a:bodyPr/>
          <a:lstStyle/>
          <a:p>
            <a:r>
              <a:rPr lang="en-US" dirty="0" err="1" smtClean="0"/>
              <a:t>Cerrar</a:t>
            </a:r>
            <a:r>
              <a:rPr lang="en-US" dirty="0" smtClean="0"/>
              <a:t> </a:t>
            </a:r>
            <a:r>
              <a:rPr lang="en-US" dirty="0" err="1" smtClean="0"/>
              <a:t>puertos</a:t>
            </a:r>
            <a:r>
              <a:rPr lang="en-US" dirty="0" smtClean="0"/>
              <a:t> no </a:t>
            </a:r>
            <a:r>
              <a:rPr lang="en-US" dirty="0" err="1" smtClean="0"/>
              <a:t>usados</a:t>
            </a:r>
            <a:endParaRPr lang="en-US" dirty="0" smtClean="0"/>
          </a:p>
          <a:p>
            <a:pPr lvl="1"/>
            <a:r>
              <a:rPr lang="en-US" dirty="0" err="1" smtClean="0"/>
              <a:t>Puertos</a:t>
            </a:r>
            <a:r>
              <a:rPr lang="en-US" dirty="0" smtClean="0"/>
              <a:t> </a:t>
            </a:r>
            <a:r>
              <a:rPr lang="en-US" dirty="0" err="1" smtClean="0"/>
              <a:t>necesarios</a:t>
            </a:r>
            <a:r>
              <a:rPr lang="en-US" dirty="0" smtClean="0"/>
              <a:t>:</a:t>
            </a:r>
            <a:endParaRPr lang="es-ES" dirty="0"/>
          </a:p>
        </p:txBody>
      </p:sp>
      <p:graphicFrame>
        <p:nvGraphicFramePr>
          <p:cNvPr id="5" name="Objeto 4"/>
          <p:cNvGraphicFramePr>
            <a:graphicFrameLocks noChangeAspect="1"/>
          </p:cNvGraphicFramePr>
          <p:nvPr>
            <p:extLst>
              <p:ext uri="{D42A27DB-BD31-4B8C-83A1-F6EECF244321}">
                <p14:modId xmlns:p14="http://schemas.microsoft.com/office/powerpoint/2010/main" val="995357324"/>
              </p:ext>
            </p:extLst>
          </p:nvPr>
        </p:nvGraphicFramePr>
        <p:xfrm>
          <a:off x="1330177" y="2545734"/>
          <a:ext cx="7905188" cy="2058241"/>
        </p:xfrm>
        <a:graphic>
          <a:graphicData uri="http://schemas.openxmlformats.org/presentationml/2006/ole">
            <mc:AlternateContent xmlns:mc="http://schemas.openxmlformats.org/markup-compatibility/2006">
              <mc:Choice xmlns:v="urn:schemas-microsoft-com:vml" Requires="v">
                <p:oleObj spid="_x0000_s3078" name="Documento" r:id="rId3" imgW="5206892" imgH="1355759" progId="Word.Document.12">
                  <p:embed/>
                </p:oleObj>
              </mc:Choice>
              <mc:Fallback>
                <p:oleObj name="Documento" r:id="rId3" imgW="5206892" imgH="1355759" progId="Word.Document.12">
                  <p:embed/>
                  <p:pic>
                    <p:nvPicPr>
                      <p:cNvPr id="0" name=""/>
                      <p:cNvPicPr/>
                      <p:nvPr/>
                    </p:nvPicPr>
                    <p:blipFill>
                      <a:blip r:embed="rId4"/>
                      <a:stretch>
                        <a:fillRect/>
                      </a:stretch>
                    </p:blipFill>
                    <p:spPr>
                      <a:xfrm>
                        <a:off x="1330177" y="2545734"/>
                        <a:ext cx="7905188" cy="2058241"/>
                      </a:xfrm>
                      <a:prstGeom prst="rect">
                        <a:avLst/>
                      </a:prstGeom>
                    </p:spPr>
                  </p:pic>
                </p:oleObj>
              </mc:Fallback>
            </mc:AlternateContent>
          </a:graphicData>
        </a:graphic>
      </p:graphicFrame>
    </p:spTree>
    <p:extLst>
      <p:ext uri="{BB962C8B-B14F-4D97-AF65-F5344CB8AC3E}">
        <p14:creationId xmlns:p14="http://schemas.microsoft.com/office/powerpoint/2010/main" val="15352653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38697" y="967901"/>
            <a:ext cx="8596668" cy="3880773"/>
          </a:xfrm>
        </p:spPr>
        <p:txBody>
          <a:bodyPr/>
          <a:lstStyle/>
          <a:p>
            <a:r>
              <a:rPr lang="en-US" dirty="0" err="1" smtClean="0"/>
              <a:t>Corregir</a:t>
            </a:r>
            <a:r>
              <a:rPr lang="en-US" dirty="0" smtClean="0"/>
              <a:t> archive de </a:t>
            </a:r>
            <a:r>
              <a:rPr lang="en-US" dirty="0" err="1" smtClean="0"/>
              <a:t>configuracion</a:t>
            </a:r>
            <a:r>
              <a:rPr lang="en-US" dirty="0" smtClean="0"/>
              <a:t> </a:t>
            </a:r>
            <a:r>
              <a:rPr lang="en-US" dirty="0" err="1" smtClean="0"/>
              <a:t>sip.conf</a:t>
            </a:r>
            <a:endParaRPr lang="es-ES" dirty="0"/>
          </a:p>
        </p:txBody>
      </p:sp>
      <p:pic>
        <p:nvPicPr>
          <p:cNvPr id="9" name="Imagen 8"/>
          <p:cNvPicPr/>
          <p:nvPr/>
        </p:nvPicPr>
        <p:blipFill>
          <a:blip r:embed="rId2"/>
          <a:stretch>
            <a:fillRect/>
          </a:stretch>
        </p:blipFill>
        <p:spPr>
          <a:xfrm>
            <a:off x="2131984" y="2482469"/>
            <a:ext cx="5610093" cy="2604686"/>
          </a:xfrm>
          <a:prstGeom prst="rect">
            <a:avLst/>
          </a:prstGeom>
        </p:spPr>
      </p:pic>
    </p:spTree>
    <p:extLst>
      <p:ext uri="{BB962C8B-B14F-4D97-AF65-F5344CB8AC3E}">
        <p14:creationId xmlns:p14="http://schemas.microsoft.com/office/powerpoint/2010/main" val="16404518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n-US" dirty="0" err="1" smtClean="0"/>
              <a:t>Análisis</a:t>
            </a:r>
            <a:r>
              <a:rPr lang="en-US" dirty="0" smtClean="0"/>
              <a:t> de </a:t>
            </a:r>
            <a:r>
              <a:rPr lang="en-US" dirty="0" err="1" smtClean="0"/>
              <a:t>resultados</a:t>
            </a:r>
            <a:endParaRPr lang="es-ES" dirty="0"/>
          </a:p>
        </p:txBody>
      </p:sp>
    </p:spTree>
    <p:extLst>
      <p:ext uri="{BB962C8B-B14F-4D97-AF65-F5344CB8AC3E}">
        <p14:creationId xmlns:p14="http://schemas.microsoft.com/office/powerpoint/2010/main" val="25996170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Contraseñas</a:t>
            </a:r>
            <a:r>
              <a:rPr lang="en-US" dirty="0" smtClean="0"/>
              <a:t> </a:t>
            </a:r>
            <a:r>
              <a:rPr lang="en-US" dirty="0" err="1" smtClean="0"/>
              <a:t>robustas</a:t>
            </a:r>
            <a:endParaRPr lang="es-ES" dirty="0"/>
          </a:p>
        </p:txBody>
      </p:sp>
      <p:sp>
        <p:nvSpPr>
          <p:cNvPr id="3" name="Marcador de contenido 2"/>
          <p:cNvSpPr>
            <a:spLocks noGrp="1"/>
          </p:cNvSpPr>
          <p:nvPr>
            <p:ph idx="1"/>
          </p:nvPr>
        </p:nvSpPr>
        <p:spPr>
          <a:xfrm>
            <a:off x="677334" y="1581039"/>
            <a:ext cx="8596668" cy="3880773"/>
          </a:xfrm>
        </p:spPr>
        <p:txBody>
          <a:bodyPr/>
          <a:lstStyle/>
          <a:p>
            <a:r>
              <a:rPr lang="en-US" dirty="0" err="1" smtClean="0"/>
              <a:t>Svcrack</a:t>
            </a:r>
            <a:endParaRPr lang="en-US" dirty="0" smtClean="0"/>
          </a:p>
          <a:p>
            <a:endParaRPr lang="en-US" dirty="0"/>
          </a:p>
          <a:p>
            <a:endParaRPr lang="en-US" dirty="0" smtClean="0"/>
          </a:p>
          <a:p>
            <a:endParaRPr lang="en-US" dirty="0"/>
          </a:p>
          <a:p>
            <a:r>
              <a:rPr lang="en-US" dirty="0" smtClean="0"/>
              <a:t>Hydra</a:t>
            </a:r>
            <a:endParaRPr lang="en-US" dirty="0"/>
          </a:p>
        </p:txBody>
      </p:sp>
      <p:pic>
        <p:nvPicPr>
          <p:cNvPr id="4" name="Imagen 3" descr="C:\Users\JC\Dropbox\Tesis\capturas\after\svcrack pass.PNG"/>
          <p:cNvPicPr/>
          <p:nvPr/>
        </p:nvPicPr>
        <p:blipFill>
          <a:blip r:embed="rId2">
            <a:extLst>
              <a:ext uri="{28A0092B-C50C-407E-A947-70E740481C1C}">
                <a14:useLocalDpi xmlns:a14="http://schemas.microsoft.com/office/drawing/2010/main" val="0"/>
              </a:ext>
            </a:extLst>
          </a:blip>
          <a:srcRect/>
          <a:stretch>
            <a:fillRect/>
          </a:stretch>
        </p:blipFill>
        <p:spPr bwMode="auto">
          <a:xfrm>
            <a:off x="1097601" y="2368907"/>
            <a:ext cx="7949569" cy="532932"/>
          </a:xfrm>
          <a:prstGeom prst="rect">
            <a:avLst/>
          </a:prstGeom>
          <a:noFill/>
          <a:ln>
            <a:noFill/>
          </a:ln>
        </p:spPr>
      </p:pic>
      <p:pic>
        <p:nvPicPr>
          <p:cNvPr id="5" name="Imagen 4" descr="C:\Users\JC\Dropbox\Tesis\capturas\after\hydra con pass.PNG"/>
          <p:cNvPicPr/>
          <p:nvPr/>
        </p:nvPicPr>
        <p:blipFill>
          <a:blip r:embed="rId3">
            <a:extLst>
              <a:ext uri="{28A0092B-C50C-407E-A947-70E740481C1C}">
                <a14:useLocalDpi xmlns:a14="http://schemas.microsoft.com/office/drawing/2010/main" val="0"/>
              </a:ext>
            </a:extLst>
          </a:blip>
          <a:srcRect/>
          <a:stretch>
            <a:fillRect/>
          </a:stretch>
        </p:blipFill>
        <p:spPr bwMode="auto">
          <a:xfrm>
            <a:off x="949883" y="3779623"/>
            <a:ext cx="8322281" cy="2331656"/>
          </a:xfrm>
          <a:prstGeom prst="rect">
            <a:avLst/>
          </a:prstGeom>
          <a:noFill/>
          <a:ln>
            <a:noFill/>
          </a:ln>
        </p:spPr>
      </p:pic>
    </p:spTree>
    <p:extLst>
      <p:ext uri="{BB962C8B-B14F-4D97-AF65-F5344CB8AC3E}">
        <p14:creationId xmlns:p14="http://schemas.microsoft.com/office/powerpoint/2010/main" val="5295333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Firewall </a:t>
            </a:r>
            <a:r>
              <a:rPr lang="en-US" dirty="0" err="1" smtClean="0"/>
              <a:t>habilitado</a:t>
            </a:r>
            <a:endParaRPr lang="es-ES" dirty="0"/>
          </a:p>
        </p:txBody>
      </p:sp>
      <p:sp>
        <p:nvSpPr>
          <p:cNvPr id="3" name="Marcador de contenido 2"/>
          <p:cNvSpPr>
            <a:spLocks noGrp="1"/>
          </p:cNvSpPr>
          <p:nvPr>
            <p:ph idx="1"/>
          </p:nvPr>
        </p:nvSpPr>
        <p:spPr>
          <a:xfrm>
            <a:off x="677334" y="1489717"/>
            <a:ext cx="8596668" cy="3880773"/>
          </a:xfrm>
        </p:spPr>
        <p:txBody>
          <a:bodyPr/>
          <a:lstStyle/>
          <a:p>
            <a:r>
              <a:rPr lang="en-US" dirty="0" err="1" smtClean="0"/>
              <a:t>Nmap</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err="1" smtClean="0"/>
              <a:t>Svmap</a:t>
            </a:r>
            <a:r>
              <a:rPr lang="en-US" dirty="0" smtClean="0"/>
              <a:t>  </a:t>
            </a:r>
            <a:endParaRPr lang="es-ES" dirty="0"/>
          </a:p>
        </p:txBody>
      </p:sp>
      <p:pic>
        <p:nvPicPr>
          <p:cNvPr id="4" name="Imagen 3" descr="C:\Users\JC\Dropbox\Tesis\capturas\after\nmap.PNG"/>
          <p:cNvPicPr/>
          <p:nvPr/>
        </p:nvPicPr>
        <p:blipFill>
          <a:blip r:embed="rId2">
            <a:extLst>
              <a:ext uri="{28A0092B-C50C-407E-A947-70E740481C1C}">
                <a14:useLocalDpi xmlns:a14="http://schemas.microsoft.com/office/drawing/2010/main" val="0"/>
              </a:ext>
            </a:extLst>
          </a:blip>
          <a:srcRect/>
          <a:stretch>
            <a:fillRect/>
          </a:stretch>
        </p:blipFill>
        <p:spPr bwMode="auto">
          <a:xfrm>
            <a:off x="1362678" y="1864903"/>
            <a:ext cx="6782343" cy="2552553"/>
          </a:xfrm>
          <a:prstGeom prst="rect">
            <a:avLst/>
          </a:prstGeom>
          <a:noFill/>
          <a:ln>
            <a:noFill/>
          </a:ln>
        </p:spPr>
      </p:pic>
      <p:pic>
        <p:nvPicPr>
          <p:cNvPr id="5" name="Imagen 4"/>
          <p:cNvPicPr/>
          <p:nvPr/>
        </p:nvPicPr>
        <p:blipFill>
          <a:blip r:embed="rId3"/>
          <a:stretch>
            <a:fillRect/>
          </a:stretch>
        </p:blipFill>
        <p:spPr>
          <a:xfrm>
            <a:off x="1943230" y="5370490"/>
            <a:ext cx="5501592" cy="631065"/>
          </a:xfrm>
          <a:prstGeom prst="rect">
            <a:avLst/>
          </a:prstGeom>
        </p:spPr>
      </p:pic>
    </p:spTree>
    <p:extLst>
      <p:ext uri="{BB962C8B-B14F-4D97-AF65-F5344CB8AC3E}">
        <p14:creationId xmlns:p14="http://schemas.microsoft.com/office/powerpoint/2010/main" val="28551087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Corregir</a:t>
            </a:r>
            <a:r>
              <a:rPr lang="en-US" dirty="0" smtClean="0"/>
              <a:t> </a:t>
            </a:r>
            <a:r>
              <a:rPr lang="en-US" dirty="0" err="1" smtClean="0"/>
              <a:t>archivo</a:t>
            </a:r>
            <a:r>
              <a:rPr lang="en-US" dirty="0" smtClean="0"/>
              <a:t> </a:t>
            </a:r>
            <a:r>
              <a:rPr lang="en-US" dirty="0" err="1" smtClean="0"/>
              <a:t>sip.conf</a:t>
            </a:r>
            <a:endParaRPr lang="es-ES" dirty="0"/>
          </a:p>
        </p:txBody>
      </p:sp>
      <p:sp>
        <p:nvSpPr>
          <p:cNvPr id="3" name="Marcador de contenido 2"/>
          <p:cNvSpPr>
            <a:spLocks noGrp="1"/>
          </p:cNvSpPr>
          <p:nvPr>
            <p:ph idx="1"/>
          </p:nvPr>
        </p:nvSpPr>
        <p:spPr>
          <a:xfrm>
            <a:off x="677334" y="1555282"/>
            <a:ext cx="8596668" cy="3880773"/>
          </a:xfrm>
        </p:spPr>
        <p:txBody>
          <a:bodyPr/>
          <a:lstStyle/>
          <a:p>
            <a:r>
              <a:rPr lang="en-US" dirty="0" err="1" smtClean="0"/>
              <a:t>svwar</a:t>
            </a:r>
            <a:endParaRPr lang="es-ES" dirty="0"/>
          </a:p>
        </p:txBody>
      </p:sp>
      <p:pic>
        <p:nvPicPr>
          <p:cNvPr id="4" name="Imagen 3"/>
          <p:cNvPicPr/>
          <p:nvPr/>
        </p:nvPicPr>
        <p:blipFill>
          <a:blip r:embed="rId2"/>
          <a:stretch>
            <a:fillRect/>
          </a:stretch>
        </p:blipFill>
        <p:spPr>
          <a:xfrm>
            <a:off x="1129316" y="2149340"/>
            <a:ext cx="8144686" cy="3714651"/>
          </a:xfrm>
          <a:prstGeom prst="rect">
            <a:avLst/>
          </a:prstGeom>
        </p:spPr>
      </p:pic>
    </p:spTree>
    <p:extLst>
      <p:ext uri="{BB962C8B-B14F-4D97-AF65-F5344CB8AC3E}">
        <p14:creationId xmlns:p14="http://schemas.microsoft.com/office/powerpoint/2010/main" val="6795866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Fail2ban </a:t>
            </a:r>
            <a:r>
              <a:rPr lang="en-US" dirty="0" err="1" smtClean="0"/>
              <a:t>configurado</a:t>
            </a:r>
            <a:endParaRPr lang="es-ES" dirty="0"/>
          </a:p>
        </p:txBody>
      </p:sp>
      <p:sp>
        <p:nvSpPr>
          <p:cNvPr id="3" name="Marcador de contenido 2"/>
          <p:cNvSpPr>
            <a:spLocks noGrp="1"/>
          </p:cNvSpPr>
          <p:nvPr>
            <p:ph idx="1"/>
          </p:nvPr>
        </p:nvSpPr>
        <p:spPr>
          <a:xfrm>
            <a:off x="677334" y="1632555"/>
            <a:ext cx="8596668" cy="3880773"/>
          </a:xfrm>
        </p:spPr>
        <p:txBody>
          <a:bodyPr/>
          <a:lstStyle/>
          <a:p>
            <a:r>
              <a:rPr lang="en-US" dirty="0" smtClean="0"/>
              <a:t>Hydra </a:t>
            </a:r>
            <a:endParaRPr lang="es-ES" dirty="0"/>
          </a:p>
        </p:txBody>
      </p:sp>
      <p:pic>
        <p:nvPicPr>
          <p:cNvPr id="4" name="Imagen 3" descr="C:\Users\JC\Dropbox\Tesis\capturas\after\hydra.PNG"/>
          <p:cNvPicPr/>
          <p:nvPr/>
        </p:nvPicPr>
        <p:blipFill>
          <a:blip r:embed="rId2">
            <a:extLst>
              <a:ext uri="{28A0092B-C50C-407E-A947-70E740481C1C}">
                <a14:useLocalDpi xmlns:a14="http://schemas.microsoft.com/office/drawing/2010/main" val="0"/>
              </a:ext>
            </a:extLst>
          </a:blip>
          <a:srcRect/>
          <a:stretch>
            <a:fillRect/>
          </a:stretch>
        </p:blipFill>
        <p:spPr bwMode="auto">
          <a:xfrm>
            <a:off x="1119440" y="2145603"/>
            <a:ext cx="7616827" cy="3894589"/>
          </a:xfrm>
          <a:prstGeom prst="rect">
            <a:avLst/>
          </a:prstGeom>
          <a:noFill/>
          <a:ln>
            <a:noFill/>
          </a:ln>
        </p:spPr>
      </p:pic>
    </p:spTree>
    <p:extLst>
      <p:ext uri="{BB962C8B-B14F-4D97-AF65-F5344CB8AC3E}">
        <p14:creationId xmlns:p14="http://schemas.microsoft.com/office/powerpoint/2010/main" val="27240350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Resumen</a:t>
            </a:r>
            <a:r>
              <a:rPr lang="en-US" dirty="0" smtClean="0"/>
              <a:t> </a:t>
            </a:r>
            <a:r>
              <a:rPr lang="en-US" dirty="0" err="1" smtClean="0"/>
              <a:t>resultados</a:t>
            </a:r>
            <a:endParaRPr lang="es-ES" dirty="0"/>
          </a:p>
        </p:txBody>
      </p:sp>
      <p:pic>
        <p:nvPicPr>
          <p:cNvPr id="7" name="Marcador de contenido 6"/>
          <p:cNvPicPr>
            <a:picLocks noGrp="1" noChangeAspect="1"/>
          </p:cNvPicPr>
          <p:nvPr>
            <p:ph idx="1"/>
          </p:nvPr>
        </p:nvPicPr>
        <p:blipFill>
          <a:blip r:embed="rId2"/>
          <a:stretch>
            <a:fillRect/>
          </a:stretch>
        </p:blipFill>
        <p:spPr>
          <a:xfrm>
            <a:off x="1221476" y="1546560"/>
            <a:ext cx="7508383" cy="5040229"/>
          </a:xfrm>
          <a:prstGeom prst="rect">
            <a:avLst/>
          </a:prstGeom>
        </p:spPr>
      </p:pic>
    </p:spTree>
    <p:extLst>
      <p:ext uri="{BB962C8B-B14F-4D97-AF65-F5344CB8AC3E}">
        <p14:creationId xmlns:p14="http://schemas.microsoft.com/office/powerpoint/2010/main" val="26989494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n-US" dirty="0" smtClean="0"/>
              <a:t>CONCLUSIONES Y RECOMENDACIONES</a:t>
            </a:r>
            <a:endParaRPr lang="es-ES" dirty="0"/>
          </a:p>
        </p:txBody>
      </p:sp>
    </p:spTree>
    <p:extLst>
      <p:ext uri="{BB962C8B-B14F-4D97-AF65-F5344CB8AC3E}">
        <p14:creationId xmlns:p14="http://schemas.microsoft.com/office/powerpoint/2010/main" val="19148830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Conclusiones</a:t>
            </a:r>
            <a:endParaRPr lang="es-ES" dirty="0"/>
          </a:p>
        </p:txBody>
      </p:sp>
      <p:sp>
        <p:nvSpPr>
          <p:cNvPr id="3" name="Marcador de contenido 2"/>
          <p:cNvSpPr>
            <a:spLocks noGrp="1"/>
          </p:cNvSpPr>
          <p:nvPr>
            <p:ph idx="1"/>
          </p:nvPr>
        </p:nvSpPr>
        <p:spPr/>
        <p:txBody>
          <a:bodyPr/>
          <a:lstStyle/>
          <a:p>
            <a:pPr lvl="0" algn="just"/>
            <a:r>
              <a:rPr lang="es-ES_tradnl" dirty="0"/>
              <a:t>El hacking ético aparece como una parte de una solución potencial para la mejorar la seguridad de los sistemas informáticos. El hacking ético trata de arreglar un sistema atacándolo en muchos casos con éxito. </a:t>
            </a:r>
            <a:endParaRPr lang="es-ES" dirty="0"/>
          </a:p>
          <a:p>
            <a:pPr lvl="0" algn="just"/>
            <a:r>
              <a:rPr lang="es-ES_tradnl" dirty="0"/>
              <a:t>Gracias a las herramientas que nos provee </a:t>
            </a:r>
            <a:r>
              <a:rPr lang="es-ES_tradnl" dirty="0" err="1"/>
              <a:t>Kali</a:t>
            </a:r>
            <a:r>
              <a:rPr lang="es-ES_tradnl" dirty="0"/>
              <a:t> Linux se pudo determinar varias vulnerabilidades de las centrales Elastix, pero cabe recalcar que la mayoría de ellas se producen por una falta de interés o conocimiento de las personas que implementa la central, puesto que son vulnerabilidades por realizar instalaciones desatendidas con valores por defecto.</a:t>
            </a:r>
            <a:endParaRPr lang="es-ES" dirty="0"/>
          </a:p>
          <a:p>
            <a:pPr lvl="0" algn="just"/>
            <a:r>
              <a:rPr lang="es-ES_tradnl" dirty="0"/>
              <a:t>Las soluciones implementadas tuvieron un gran éxito logrando asegurar las vulnerabilidades encontradas, sin embargo es importante pensar que estas no son las únicas soluciones posibles, así como tampoco son todas las vulnerabilidades existentes.</a:t>
            </a:r>
            <a:endParaRPr lang="es-ES" dirty="0"/>
          </a:p>
          <a:p>
            <a:endParaRPr lang="es-ES" dirty="0"/>
          </a:p>
        </p:txBody>
      </p:sp>
    </p:spTree>
    <p:extLst>
      <p:ext uri="{BB962C8B-B14F-4D97-AF65-F5344CB8AC3E}">
        <p14:creationId xmlns:p14="http://schemas.microsoft.com/office/powerpoint/2010/main" val="3730034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61116"/>
            <a:ext cx="8596668" cy="1320800"/>
          </a:xfrm>
        </p:spPr>
        <p:txBody>
          <a:bodyPr/>
          <a:lstStyle/>
          <a:p>
            <a:r>
              <a:rPr lang="es-ES" dirty="0" smtClean="0"/>
              <a:t>Introducción</a:t>
            </a:r>
            <a:endParaRPr lang="es-ES"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5883511"/>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35093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Conclusiones</a:t>
            </a:r>
            <a:endParaRPr lang="es-ES" dirty="0"/>
          </a:p>
        </p:txBody>
      </p:sp>
      <p:sp>
        <p:nvSpPr>
          <p:cNvPr id="3" name="Marcador de contenido 2"/>
          <p:cNvSpPr>
            <a:spLocks noGrp="1"/>
          </p:cNvSpPr>
          <p:nvPr>
            <p:ph idx="1"/>
          </p:nvPr>
        </p:nvSpPr>
        <p:spPr/>
        <p:txBody>
          <a:bodyPr/>
          <a:lstStyle/>
          <a:p>
            <a:pPr lvl="0" algn="just"/>
            <a:r>
              <a:rPr lang="es-ES_tradnl" dirty="0"/>
              <a:t>La mayoría de usuarios cometen el error de no utilizar adecuadamente las herramientas de seguridad que provee la propia plataforma, en muchos de los casos esas herramientas podrían evitar la vulnerabilidad de la central.</a:t>
            </a:r>
            <a:endParaRPr lang="es-ES" dirty="0"/>
          </a:p>
          <a:p>
            <a:pPr algn="just"/>
            <a:r>
              <a:rPr lang="es-ES_tradnl" dirty="0"/>
              <a:t>Uno de los errores más evidentes es la falta de conciencia al momento de poner las contraseñas, generalmente los usuarios buscan claves fáciles de recordar o que están íntimamente relacionadas con cosas personales o con el sistema que están usando.  </a:t>
            </a:r>
            <a:endParaRPr lang="es-ES" dirty="0"/>
          </a:p>
          <a:p>
            <a:endParaRPr lang="es-ES" dirty="0"/>
          </a:p>
        </p:txBody>
      </p:sp>
    </p:spTree>
    <p:extLst>
      <p:ext uri="{BB962C8B-B14F-4D97-AF65-F5344CB8AC3E}">
        <p14:creationId xmlns:p14="http://schemas.microsoft.com/office/powerpoint/2010/main" val="15873026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Recomendaciones</a:t>
            </a:r>
            <a:r>
              <a:rPr lang="en-US" dirty="0" smtClean="0"/>
              <a:t> </a:t>
            </a:r>
            <a:endParaRPr lang="es-ES" dirty="0"/>
          </a:p>
        </p:txBody>
      </p:sp>
      <p:sp>
        <p:nvSpPr>
          <p:cNvPr id="3" name="Marcador de contenido 2"/>
          <p:cNvSpPr>
            <a:spLocks noGrp="1"/>
          </p:cNvSpPr>
          <p:nvPr>
            <p:ph idx="1"/>
          </p:nvPr>
        </p:nvSpPr>
        <p:spPr/>
        <p:txBody>
          <a:bodyPr/>
          <a:lstStyle/>
          <a:p>
            <a:pPr lvl="0"/>
            <a:r>
              <a:rPr lang="es-ES_tradnl" dirty="0"/>
              <a:t>Al realizar una instalación de cualquier software o sistema operativo, es importante leer bien las opciones que estamos configurando por defecto, muchos de estas vienen por defecto para facilidad del usuario, pero eso no implica que se tome en cuenta la seguridad. Si tenemos la oportunidad y el conocimiento es mejor realizar una instalación lo menos desatendida posible configurando desde el principio todos los parámetros de seguridad que fueren necesarios.</a:t>
            </a:r>
            <a:endParaRPr lang="es-ES" dirty="0"/>
          </a:p>
          <a:p>
            <a:pPr lvl="0"/>
            <a:r>
              <a:rPr lang="es-ES_tradnl" dirty="0"/>
              <a:t>Uno de los puntos más importantes resaltados a lo largo de este proyecto de tesis fue la falta de criterio para las contraseñas, es recomendable que dentro de una empresa se manejen políticas de seguridad en contraseñas, de esta manera todos los usuarios están al tanto de cómo crear una contraseñas robusta, e incluso este tema de seguridad debería ser parte de las capacitaciones que reciben los empleados nuevos.</a:t>
            </a:r>
            <a:endParaRPr lang="es-ES" dirty="0"/>
          </a:p>
          <a:p>
            <a:endParaRPr lang="es-ES" dirty="0"/>
          </a:p>
        </p:txBody>
      </p:sp>
    </p:spTree>
    <p:extLst>
      <p:ext uri="{BB962C8B-B14F-4D97-AF65-F5344CB8AC3E}">
        <p14:creationId xmlns:p14="http://schemas.microsoft.com/office/powerpoint/2010/main" val="4729949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Recomendaciones</a:t>
            </a:r>
            <a:r>
              <a:rPr lang="en-US" dirty="0" smtClean="0"/>
              <a:t> </a:t>
            </a:r>
            <a:endParaRPr lang="es-ES" dirty="0"/>
          </a:p>
        </p:txBody>
      </p:sp>
      <p:sp>
        <p:nvSpPr>
          <p:cNvPr id="3" name="Marcador de contenido 2"/>
          <p:cNvSpPr>
            <a:spLocks noGrp="1"/>
          </p:cNvSpPr>
          <p:nvPr>
            <p:ph idx="1"/>
          </p:nvPr>
        </p:nvSpPr>
        <p:spPr/>
        <p:txBody>
          <a:bodyPr/>
          <a:lstStyle/>
          <a:p>
            <a:pPr lvl="0"/>
            <a:r>
              <a:rPr lang="es-ES_tradnl" dirty="0"/>
              <a:t>Elastix es una plataforma muy robusta y bastante segura si sabe implementar de la manera correcta, es importante leer los tutoriales y </a:t>
            </a:r>
            <a:r>
              <a:rPr lang="es-ES_tradnl" dirty="0" err="1"/>
              <a:t>papers</a:t>
            </a:r>
            <a:r>
              <a:rPr lang="es-ES_tradnl" dirty="0"/>
              <a:t> que se encuentran el su página oficial, muchos de ellos son enfocados específicamente a temas de seguridad, de esta forma evitaríamos contratiempos y explotaríamos de mejor manera las herramientas propias de la plataforma.</a:t>
            </a:r>
            <a:endParaRPr lang="es-ES" dirty="0"/>
          </a:p>
          <a:p>
            <a:pPr lvl="0"/>
            <a:r>
              <a:rPr lang="es-ES_tradnl" dirty="0" smtClean="0"/>
              <a:t>Las </a:t>
            </a:r>
            <a:r>
              <a:rPr lang="es-ES_tradnl" dirty="0"/>
              <a:t>herramientas de seguridad y vulnerabilidades cambian a diario. Cada día nuevas proezas son publicadas, además nuevas herramientas y scripts son implementadas o actualizadas. Debido a esto es importante mantenerse siempre actualizado para lo cual se puede acceder a una suscripción a sitios que brinden información relacionada con seguridad, lectura de revistas y </a:t>
            </a:r>
            <a:r>
              <a:rPr lang="es-ES_tradnl" dirty="0" err="1"/>
              <a:t>papers</a:t>
            </a:r>
            <a:r>
              <a:rPr lang="es-ES_tradnl" dirty="0"/>
              <a:t>. De esta manera podemos prevenir posibles ataques implementando nuevas herramientas de seguridad.</a:t>
            </a:r>
            <a:endParaRPr lang="es-ES" dirty="0"/>
          </a:p>
          <a:p>
            <a:endParaRPr lang="es-ES" dirty="0"/>
          </a:p>
        </p:txBody>
      </p:sp>
    </p:spTree>
    <p:extLst>
      <p:ext uri="{BB962C8B-B14F-4D97-AF65-F5344CB8AC3E}">
        <p14:creationId xmlns:p14="http://schemas.microsoft.com/office/powerpoint/2010/main" val="4451610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n-US" dirty="0" smtClean="0"/>
              <a:t>GRACIAS</a:t>
            </a:r>
            <a:endParaRPr lang="es-ES" dirty="0"/>
          </a:p>
        </p:txBody>
      </p:sp>
    </p:spTree>
    <p:extLst>
      <p:ext uri="{BB962C8B-B14F-4D97-AF65-F5344CB8AC3E}">
        <p14:creationId xmlns:p14="http://schemas.microsoft.com/office/powerpoint/2010/main" val="4116241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p:txBody>
          <a:bodyPr/>
          <a:lstStyle/>
          <a:p>
            <a:r>
              <a:rPr lang="en-US" dirty="0" smtClean="0"/>
              <a:t>MARCO TEÓRICO</a:t>
            </a:r>
            <a:endParaRPr lang="es-ES" dirty="0"/>
          </a:p>
        </p:txBody>
      </p:sp>
    </p:spTree>
    <p:extLst>
      <p:ext uri="{BB962C8B-B14F-4D97-AF65-F5344CB8AC3E}">
        <p14:creationId xmlns:p14="http://schemas.microsoft.com/office/powerpoint/2010/main" val="1698293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Elastix</a:t>
            </a:r>
            <a:endParaRPr lang="es-ES"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992392399"/>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upload.wikimedia.org/wikipedia/commons/a/a7/Isotipo-elastix.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2471" y="530571"/>
            <a:ext cx="1321531" cy="1478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357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Topologías</a:t>
            </a:r>
            <a:r>
              <a:rPr lang="en-US" dirty="0" smtClean="0"/>
              <a:t> Elastix</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277158054"/>
              </p:ext>
            </p:extLst>
          </p:nvPr>
        </p:nvGraphicFramePr>
        <p:xfrm>
          <a:off x="677690" y="1452250"/>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1854557" y="5396247"/>
            <a:ext cx="2528962" cy="369332"/>
          </a:xfrm>
          <a:prstGeom prst="rect">
            <a:avLst/>
          </a:prstGeom>
          <a:noFill/>
        </p:spPr>
        <p:txBody>
          <a:bodyPr wrap="none" rtlCol="0">
            <a:spAutoFit/>
          </a:bodyPr>
          <a:lstStyle/>
          <a:p>
            <a:r>
              <a:rPr lang="en-US" dirty="0" smtClean="0"/>
              <a:t>IP PÚBLICA + ESTÁTICA</a:t>
            </a:r>
            <a:endParaRPr lang="es-ES" dirty="0"/>
          </a:p>
        </p:txBody>
      </p:sp>
      <p:sp>
        <p:nvSpPr>
          <p:cNvPr id="6" name="CuadroTexto 5"/>
          <p:cNvSpPr txBox="1"/>
          <p:nvPr/>
        </p:nvSpPr>
        <p:spPr>
          <a:xfrm>
            <a:off x="6295620" y="5396247"/>
            <a:ext cx="1383777" cy="369332"/>
          </a:xfrm>
          <a:prstGeom prst="rect">
            <a:avLst/>
          </a:prstGeom>
          <a:noFill/>
        </p:spPr>
        <p:txBody>
          <a:bodyPr wrap="none" rtlCol="0">
            <a:spAutoFit/>
          </a:bodyPr>
          <a:lstStyle/>
          <a:p>
            <a:r>
              <a:rPr lang="en-US" dirty="0" smtClean="0"/>
              <a:t>EN LA NUBE</a:t>
            </a:r>
            <a:endParaRPr lang="es-ES" dirty="0"/>
          </a:p>
        </p:txBody>
      </p:sp>
    </p:spTree>
    <p:extLst>
      <p:ext uri="{BB962C8B-B14F-4D97-AF65-F5344CB8AC3E}">
        <p14:creationId xmlns:p14="http://schemas.microsoft.com/office/powerpoint/2010/main" val="1975610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Hacking </a:t>
            </a:r>
            <a:r>
              <a:rPr lang="en-US" dirty="0" err="1" smtClean="0"/>
              <a:t>Ético</a:t>
            </a:r>
            <a:r>
              <a:rPr lang="en-US" dirty="0" smtClean="0"/>
              <a:t/>
            </a:r>
            <a:br>
              <a:rPr lang="en-US" dirty="0" smtClean="0"/>
            </a:br>
            <a:r>
              <a:rPr lang="en-US" sz="2400" dirty="0" smtClean="0"/>
              <a:t>TIPOS DE HACKER</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742949599"/>
              </p:ext>
            </p:extLst>
          </p:nvPr>
        </p:nvGraphicFramePr>
        <p:xfrm>
          <a:off x="677862" y="2160588"/>
          <a:ext cx="8736594" cy="26045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3592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Etapas</a:t>
            </a:r>
            <a:r>
              <a:rPr lang="en-US" dirty="0" smtClean="0"/>
              <a:t> Hacking</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288655791"/>
              </p:ext>
            </p:extLst>
          </p:nvPr>
        </p:nvGraphicFramePr>
        <p:xfrm>
          <a:off x="677863" y="1262130"/>
          <a:ext cx="8596312" cy="4779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187767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285</TotalTime>
  <Words>784</Words>
  <Application>Microsoft Office PowerPoint</Application>
  <PresentationFormat>Panorámica</PresentationFormat>
  <Paragraphs>125</Paragraphs>
  <Slides>43</Slides>
  <Notes>0</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43</vt:i4>
      </vt:variant>
    </vt:vector>
  </HeadingPairs>
  <TitlesOfParts>
    <vt:vector size="48" baseType="lpstr">
      <vt:lpstr>Arial</vt:lpstr>
      <vt:lpstr>Trebuchet MS</vt:lpstr>
      <vt:lpstr>Wingdings 3</vt:lpstr>
      <vt:lpstr>Faceta</vt:lpstr>
      <vt:lpstr>Documento de Microsoft Word</vt:lpstr>
      <vt:lpstr>Análisis de vulnerabilidades de seguridad  en centrales VoIP Elastix a través de Hacking Ético</vt:lpstr>
      <vt:lpstr>Agenda</vt:lpstr>
      <vt:lpstr>INTRODUCCIÓN</vt:lpstr>
      <vt:lpstr>Introducción</vt:lpstr>
      <vt:lpstr>MARCO TEÓRICO</vt:lpstr>
      <vt:lpstr>Elastix</vt:lpstr>
      <vt:lpstr>Topologías Elastix</vt:lpstr>
      <vt:lpstr>Hacking Ético TIPOS DE HACKER</vt:lpstr>
      <vt:lpstr>Etapas Hacking</vt:lpstr>
      <vt:lpstr>Software Necesario</vt:lpstr>
      <vt:lpstr>PRUEBAS DE PENETRACIÓN</vt:lpstr>
      <vt:lpstr>Reconocimiento</vt:lpstr>
      <vt:lpstr>Escaneo</vt:lpstr>
      <vt:lpstr>Presentación de PowerPoint</vt:lpstr>
      <vt:lpstr>Presentación de PowerPoint</vt:lpstr>
      <vt:lpstr>Enumeración</vt:lpstr>
      <vt:lpstr>Análisis vulnerabilidad</vt:lpstr>
      <vt:lpstr>Presentación de PowerPoint</vt:lpstr>
      <vt:lpstr>Presentación de PowerPoint</vt:lpstr>
      <vt:lpstr>Obtención de acceso</vt:lpstr>
      <vt:lpstr>Presentación de PowerPoint</vt:lpstr>
      <vt:lpstr>ANÁLISIS VULNERABILIDADES</vt:lpstr>
      <vt:lpstr>Resumen vulnerabilidades</vt:lpstr>
      <vt:lpstr>SOLUCIONES</vt:lpstr>
      <vt:lpstr>Resumen soluciones</vt:lpstr>
      <vt:lpstr>Implementación soluciones</vt:lpstr>
      <vt:lpstr>Presentación de PowerPoint</vt:lpstr>
      <vt:lpstr>Presentación de PowerPoint</vt:lpstr>
      <vt:lpstr>Presentación de PowerPoint</vt:lpstr>
      <vt:lpstr>Presentación de PowerPoint</vt:lpstr>
      <vt:lpstr>Presentación de PowerPoint</vt:lpstr>
      <vt:lpstr>Análisis de resultados</vt:lpstr>
      <vt:lpstr>Contraseñas robustas</vt:lpstr>
      <vt:lpstr>Firewall habilitado</vt:lpstr>
      <vt:lpstr>Corregir archivo sip.conf</vt:lpstr>
      <vt:lpstr>Fail2ban configurado</vt:lpstr>
      <vt:lpstr>Resumen resultados</vt:lpstr>
      <vt:lpstr>CONCLUSIONES Y RECOMENDACIONES</vt:lpstr>
      <vt:lpstr>Conclusiones</vt:lpstr>
      <vt:lpstr>Conclusiones</vt:lpstr>
      <vt:lpstr>Recomendaciones </vt:lpstr>
      <vt:lpstr>Recomendaciones </vt:lpstr>
      <vt:lpstr>GRACIAS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de vulnerabilidades de seguridad  en centrales VoIP Elastix a través de Hacking Ético</dc:title>
  <dc:creator>Help Desk</dc:creator>
  <cp:lastModifiedBy>Help Desk</cp:lastModifiedBy>
  <cp:revision>22</cp:revision>
  <dcterms:created xsi:type="dcterms:W3CDTF">2014-09-09T16:17:25Z</dcterms:created>
  <dcterms:modified xsi:type="dcterms:W3CDTF">2014-09-09T21:02:31Z</dcterms:modified>
</cp:coreProperties>
</file>