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28"/>
  </p:notesMasterIdLst>
  <p:sldIdLst>
    <p:sldId id="256" r:id="rId2"/>
    <p:sldId id="289" r:id="rId3"/>
    <p:sldId id="261" r:id="rId4"/>
    <p:sldId id="290" r:id="rId5"/>
    <p:sldId id="257" r:id="rId6"/>
    <p:sldId id="292" r:id="rId7"/>
    <p:sldId id="259" r:id="rId8"/>
    <p:sldId id="260" r:id="rId9"/>
    <p:sldId id="293" r:id="rId10"/>
    <p:sldId id="294" r:id="rId11"/>
    <p:sldId id="295" r:id="rId12"/>
    <p:sldId id="296" r:id="rId13"/>
    <p:sldId id="298" r:id="rId14"/>
    <p:sldId id="269" r:id="rId15"/>
    <p:sldId id="299" r:id="rId16"/>
    <p:sldId id="270" r:id="rId17"/>
    <p:sldId id="271" r:id="rId18"/>
    <p:sldId id="273" r:id="rId19"/>
    <p:sldId id="274" r:id="rId20"/>
    <p:sldId id="281" r:id="rId21"/>
    <p:sldId id="283" r:id="rId22"/>
    <p:sldId id="275" r:id="rId23"/>
    <p:sldId id="277" r:id="rId24"/>
    <p:sldId id="278" r:id="rId25"/>
    <p:sldId id="279" r:id="rId26"/>
    <p:sldId id="300"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3428D2-4B49-4F6E-BBDF-87C1DC69487C}" type="doc">
      <dgm:prSet loTypeId="urn:microsoft.com/office/officeart/2005/8/layout/vProcess5" loCatId="process" qsTypeId="urn:microsoft.com/office/officeart/2005/8/quickstyle/3d2" qsCatId="3D" csTypeId="urn:microsoft.com/office/officeart/2005/8/colors/colorful1" csCatId="colorful" phldr="1"/>
      <dgm:spPr/>
      <dgm:t>
        <a:bodyPr/>
        <a:lstStyle/>
        <a:p>
          <a:endParaRPr lang="es-EC"/>
        </a:p>
      </dgm:t>
    </dgm:pt>
    <dgm:pt modelId="{52045439-8411-461A-9EED-1BD5160BAA8F}">
      <dgm:prSet phldrT="[Texto]"/>
      <dgm:spPr/>
      <dgm:t>
        <a:bodyPr/>
        <a:lstStyle/>
        <a:p>
          <a:r>
            <a:rPr lang="es-EC" b="1" dirty="0" smtClean="0"/>
            <a:t>CUBRIR NECESIDADES –ITIL V3</a:t>
          </a:r>
          <a:endParaRPr lang="es-EC" b="1" dirty="0"/>
        </a:p>
      </dgm:t>
    </dgm:pt>
    <dgm:pt modelId="{6E74F0CA-CF04-49C1-B417-F58B03C00D9B}" type="parTrans" cxnId="{10B9D336-2766-49C3-AB1C-E6AE00870F02}">
      <dgm:prSet/>
      <dgm:spPr/>
      <dgm:t>
        <a:bodyPr/>
        <a:lstStyle/>
        <a:p>
          <a:endParaRPr lang="es-EC"/>
        </a:p>
      </dgm:t>
    </dgm:pt>
    <dgm:pt modelId="{37D7FF6D-65B7-4D08-BA9E-8CDC75268170}" type="sibTrans" cxnId="{10B9D336-2766-49C3-AB1C-E6AE00870F02}">
      <dgm:prSet/>
      <dgm:spPr/>
      <dgm:t>
        <a:bodyPr/>
        <a:lstStyle/>
        <a:p>
          <a:endParaRPr lang="es-EC"/>
        </a:p>
      </dgm:t>
    </dgm:pt>
    <dgm:pt modelId="{E4D17A8D-0B64-437D-8776-E8179519E44F}">
      <dgm:prSet phldrT="[Texto]"/>
      <dgm:spPr/>
      <dgm:t>
        <a:bodyPr/>
        <a:lstStyle/>
        <a:p>
          <a:r>
            <a:rPr lang="es-EC" dirty="0" smtClean="0"/>
            <a:t>ADMINISTRACION  EVENTOS</a:t>
          </a:r>
          <a:endParaRPr lang="es-EC" dirty="0"/>
        </a:p>
      </dgm:t>
    </dgm:pt>
    <dgm:pt modelId="{8C51C746-4339-4BA5-AB47-0B20B69E9CC0}" type="parTrans" cxnId="{B02B2E6A-34DD-4D37-95C6-5E3FFD088F2F}">
      <dgm:prSet/>
      <dgm:spPr/>
      <dgm:t>
        <a:bodyPr/>
        <a:lstStyle/>
        <a:p>
          <a:endParaRPr lang="es-EC"/>
        </a:p>
      </dgm:t>
    </dgm:pt>
    <dgm:pt modelId="{E00CBCE1-0B19-4AF6-B19C-364F9F05001E}" type="sibTrans" cxnId="{B02B2E6A-34DD-4D37-95C6-5E3FFD088F2F}">
      <dgm:prSet/>
      <dgm:spPr/>
      <dgm:t>
        <a:bodyPr/>
        <a:lstStyle/>
        <a:p>
          <a:endParaRPr lang="es-EC"/>
        </a:p>
      </dgm:t>
    </dgm:pt>
    <dgm:pt modelId="{8F807052-9AC2-4125-9C9E-8827593D0E10}">
      <dgm:prSet phldrT="[Texto]"/>
      <dgm:spPr/>
      <dgm:t>
        <a:bodyPr/>
        <a:lstStyle/>
        <a:p>
          <a:r>
            <a:rPr lang="es-EC" dirty="0" smtClean="0"/>
            <a:t>ADMINISTRACION INCIDENTES</a:t>
          </a:r>
          <a:endParaRPr lang="es-EC" dirty="0"/>
        </a:p>
      </dgm:t>
    </dgm:pt>
    <dgm:pt modelId="{505205E3-699B-4A7A-BA75-B24F9A87C23C}" type="parTrans" cxnId="{5ACA5004-002F-46E3-817F-E13D9DF93B66}">
      <dgm:prSet/>
      <dgm:spPr/>
      <dgm:t>
        <a:bodyPr/>
        <a:lstStyle/>
        <a:p>
          <a:endParaRPr lang="es-EC"/>
        </a:p>
      </dgm:t>
    </dgm:pt>
    <dgm:pt modelId="{C3C24AC9-42DE-463E-BD69-0902D6F79FBD}" type="sibTrans" cxnId="{5ACA5004-002F-46E3-817F-E13D9DF93B66}">
      <dgm:prSet/>
      <dgm:spPr/>
      <dgm:t>
        <a:bodyPr/>
        <a:lstStyle/>
        <a:p>
          <a:endParaRPr lang="es-EC"/>
        </a:p>
      </dgm:t>
    </dgm:pt>
    <dgm:pt modelId="{57600318-F9EE-408D-9EF4-B1C707213709}">
      <dgm:prSet phldrT="[Texto]"/>
      <dgm:spPr/>
      <dgm:t>
        <a:bodyPr/>
        <a:lstStyle/>
        <a:p>
          <a:r>
            <a:rPr lang="es-EC" dirty="0" smtClean="0"/>
            <a:t>ADMINISTRACION PROBLEMAS</a:t>
          </a:r>
          <a:endParaRPr lang="es-EC" dirty="0"/>
        </a:p>
      </dgm:t>
    </dgm:pt>
    <dgm:pt modelId="{0E68DE8A-0F90-4BBC-80C8-0BB9F6072145}" type="parTrans" cxnId="{58E848D8-D460-4026-A07C-D17A2A6FF33F}">
      <dgm:prSet/>
      <dgm:spPr/>
      <dgm:t>
        <a:bodyPr/>
        <a:lstStyle/>
        <a:p>
          <a:endParaRPr lang="es-EC"/>
        </a:p>
      </dgm:t>
    </dgm:pt>
    <dgm:pt modelId="{AA32CF40-CC46-4907-8EB4-5F33A719A181}" type="sibTrans" cxnId="{58E848D8-D460-4026-A07C-D17A2A6FF33F}">
      <dgm:prSet/>
      <dgm:spPr/>
      <dgm:t>
        <a:bodyPr/>
        <a:lstStyle/>
        <a:p>
          <a:endParaRPr lang="es-EC"/>
        </a:p>
      </dgm:t>
    </dgm:pt>
    <dgm:pt modelId="{5C65BF51-E4D5-42D9-8E27-CEB43777B47E}" type="pres">
      <dgm:prSet presAssocID="{BD3428D2-4B49-4F6E-BBDF-87C1DC69487C}" presName="outerComposite" presStyleCnt="0">
        <dgm:presLayoutVars>
          <dgm:chMax val="5"/>
          <dgm:dir/>
          <dgm:resizeHandles val="exact"/>
        </dgm:presLayoutVars>
      </dgm:prSet>
      <dgm:spPr/>
      <dgm:t>
        <a:bodyPr/>
        <a:lstStyle/>
        <a:p>
          <a:endParaRPr lang="es-EC"/>
        </a:p>
      </dgm:t>
    </dgm:pt>
    <dgm:pt modelId="{3FFCE2BB-8EE4-4B64-864C-FD9838155C75}" type="pres">
      <dgm:prSet presAssocID="{BD3428D2-4B49-4F6E-BBDF-87C1DC69487C}" presName="dummyMaxCanvas" presStyleCnt="0">
        <dgm:presLayoutVars/>
      </dgm:prSet>
      <dgm:spPr/>
      <dgm:t>
        <a:bodyPr/>
        <a:lstStyle/>
        <a:p>
          <a:endParaRPr lang="es-EC"/>
        </a:p>
      </dgm:t>
    </dgm:pt>
    <dgm:pt modelId="{361A063C-11CA-4E6D-8DED-3746F80E110E}" type="pres">
      <dgm:prSet presAssocID="{BD3428D2-4B49-4F6E-BBDF-87C1DC69487C}" presName="FourNodes_1" presStyleLbl="node1" presStyleIdx="0" presStyleCnt="4" custScaleX="117935" custLinFactNeighborX="-20508" custLinFactNeighborY="-47941">
        <dgm:presLayoutVars>
          <dgm:bulletEnabled val="1"/>
        </dgm:presLayoutVars>
      </dgm:prSet>
      <dgm:spPr/>
      <dgm:t>
        <a:bodyPr/>
        <a:lstStyle/>
        <a:p>
          <a:endParaRPr lang="es-EC"/>
        </a:p>
      </dgm:t>
    </dgm:pt>
    <dgm:pt modelId="{A588CB61-ABA2-4CBC-824C-4AA28CD62FF4}" type="pres">
      <dgm:prSet presAssocID="{BD3428D2-4B49-4F6E-BBDF-87C1DC69487C}" presName="FourNodes_2" presStyleLbl="node1" presStyleIdx="1" presStyleCnt="4" custLinFactNeighborX="946" custLinFactNeighborY="5021">
        <dgm:presLayoutVars>
          <dgm:bulletEnabled val="1"/>
        </dgm:presLayoutVars>
      </dgm:prSet>
      <dgm:spPr/>
      <dgm:t>
        <a:bodyPr/>
        <a:lstStyle/>
        <a:p>
          <a:endParaRPr lang="es-EC"/>
        </a:p>
      </dgm:t>
    </dgm:pt>
    <dgm:pt modelId="{1A85859A-9588-46DD-88C3-1514DC1EDCE5}" type="pres">
      <dgm:prSet presAssocID="{BD3428D2-4B49-4F6E-BBDF-87C1DC69487C}" presName="FourNodes_3" presStyleLbl="node1" presStyleIdx="2" presStyleCnt="4">
        <dgm:presLayoutVars>
          <dgm:bulletEnabled val="1"/>
        </dgm:presLayoutVars>
      </dgm:prSet>
      <dgm:spPr/>
      <dgm:t>
        <a:bodyPr/>
        <a:lstStyle/>
        <a:p>
          <a:endParaRPr lang="es-EC"/>
        </a:p>
      </dgm:t>
    </dgm:pt>
    <dgm:pt modelId="{E111481F-E1B2-469C-A9BF-047963744C59}" type="pres">
      <dgm:prSet presAssocID="{BD3428D2-4B49-4F6E-BBDF-87C1DC69487C}" presName="FourNodes_4" presStyleLbl="node1" presStyleIdx="3" presStyleCnt="4">
        <dgm:presLayoutVars>
          <dgm:bulletEnabled val="1"/>
        </dgm:presLayoutVars>
      </dgm:prSet>
      <dgm:spPr/>
      <dgm:t>
        <a:bodyPr/>
        <a:lstStyle/>
        <a:p>
          <a:endParaRPr lang="es-EC"/>
        </a:p>
      </dgm:t>
    </dgm:pt>
    <dgm:pt modelId="{EC0B434F-CCE9-4592-8826-1D982F26A5B9}" type="pres">
      <dgm:prSet presAssocID="{BD3428D2-4B49-4F6E-BBDF-87C1DC69487C}" presName="FourConn_1-2" presStyleLbl="fgAccFollowNode1" presStyleIdx="0" presStyleCnt="3">
        <dgm:presLayoutVars>
          <dgm:bulletEnabled val="1"/>
        </dgm:presLayoutVars>
      </dgm:prSet>
      <dgm:spPr/>
      <dgm:t>
        <a:bodyPr/>
        <a:lstStyle/>
        <a:p>
          <a:endParaRPr lang="es-EC"/>
        </a:p>
      </dgm:t>
    </dgm:pt>
    <dgm:pt modelId="{5A605305-79D2-4C8E-82D0-8D7896B3D2F9}" type="pres">
      <dgm:prSet presAssocID="{BD3428D2-4B49-4F6E-BBDF-87C1DC69487C}" presName="FourConn_2-3" presStyleLbl="fgAccFollowNode1" presStyleIdx="1" presStyleCnt="3">
        <dgm:presLayoutVars>
          <dgm:bulletEnabled val="1"/>
        </dgm:presLayoutVars>
      </dgm:prSet>
      <dgm:spPr/>
      <dgm:t>
        <a:bodyPr/>
        <a:lstStyle/>
        <a:p>
          <a:endParaRPr lang="es-EC"/>
        </a:p>
      </dgm:t>
    </dgm:pt>
    <dgm:pt modelId="{0F446705-16D4-45E1-9650-83D2874DCBCD}" type="pres">
      <dgm:prSet presAssocID="{BD3428D2-4B49-4F6E-BBDF-87C1DC69487C}" presName="FourConn_3-4" presStyleLbl="fgAccFollowNode1" presStyleIdx="2" presStyleCnt="3">
        <dgm:presLayoutVars>
          <dgm:bulletEnabled val="1"/>
        </dgm:presLayoutVars>
      </dgm:prSet>
      <dgm:spPr/>
      <dgm:t>
        <a:bodyPr/>
        <a:lstStyle/>
        <a:p>
          <a:endParaRPr lang="es-EC"/>
        </a:p>
      </dgm:t>
    </dgm:pt>
    <dgm:pt modelId="{847DB97F-7474-4129-8CFB-3BCBE60FABAB}" type="pres">
      <dgm:prSet presAssocID="{BD3428D2-4B49-4F6E-BBDF-87C1DC69487C}" presName="FourNodes_1_text" presStyleLbl="node1" presStyleIdx="3" presStyleCnt="4">
        <dgm:presLayoutVars>
          <dgm:bulletEnabled val="1"/>
        </dgm:presLayoutVars>
      </dgm:prSet>
      <dgm:spPr/>
      <dgm:t>
        <a:bodyPr/>
        <a:lstStyle/>
        <a:p>
          <a:endParaRPr lang="es-EC"/>
        </a:p>
      </dgm:t>
    </dgm:pt>
    <dgm:pt modelId="{7634DDD1-4CD0-410F-80C7-CFDF773BA71E}" type="pres">
      <dgm:prSet presAssocID="{BD3428D2-4B49-4F6E-BBDF-87C1DC69487C}" presName="FourNodes_2_text" presStyleLbl="node1" presStyleIdx="3" presStyleCnt="4">
        <dgm:presLayoutVars>
          <dgm:bulletEnabled val="1"/>
        </dgm:presLayoutVars>
      </dgm:prSet>
      <dgm:spPr/>
      <dgm:t>
        <a:bodyPr/>
        <a:lstStyle/>
        <a:p>
          <a:endParaRPr lang="es-EC"/>
        </a:p>
      </dgm:t>
    </dgm:pt>
    <dgm:pt modelId="{4476C44A-7060-43AA-B567-1BAA95657F75}" type="pres">
      <dgm:prSet presAssocID="{BD3428D2-4B49-4F6E-BBDF-87C1DC69487C}" presName="FourNodes_3_text" presStyleLbl="node1" presStyleIdx="3" presStyleCnt="4">
        <dgm:presLayoutVars>
          <dgm:bulletEnabled val="1"/>
        </dgm:presLayoutVars>
      </dgm:prSet>
      <dgm:spPr/>
      <dgm:t>
        <a:bodyPr/>
        <a:lstStyle/>
        <a:p>
          <a:endParaRPr lang="es-EC"/>
        </a:p>
      </dgm:t>
    </dgm:pt>
    <dgm:pt modelId="{BD480DE1-36C3-4FE7-AC84-88F8D6ADF8EE}" type="pres">
      <dgm:prSet presAssocID="{BD3428D2-4B49-4F6E-BBDF-87C1DC69487C}" presName="FourNodes_4_text" presStyleLbl="node1" presStyleIdx="3" presStyleCnt="4">
        <dgm:presLayoutVars>
          <dgm:bulletEnabled val="1"/>
        </dgm:presLayoutVars>
      </dgm:prSet>
      <dgm:spPr/>
      <dgm:t>
        <a:bodyPr/>
        <a:lstStyle/>
        <a:p>
          <a:endParaRPr lang="es-EC"/>
        </a:p>
      </dgm:t>
    </dgm:pt>
  </dgm:ptLst>
  <dgm:cxnLst>
    <dgm:cxn modelId="{3E6B6E21-22A1-463B-ABF5-34A70E762D42}" type="presOf" srcId="{E4D17A8D-0B64-437D-8776-E8179519E44F}" destId="{7634DDD1-4CD0-410F-80C7-CFDF773BA71E}" srcOrd="1" destOrd="0" presId="urn:microsoft.com/office/officeart/2005/8/layout/vProcess5"/>
    <dgm:cxn modelId="{9377FA83-F1C9-468D-BAD1-268717B51DFC}" type="presOf" srcId="{52045439-8411-461A-9EED-1BD5160BAA8F}" destId="{361A063C-11CA-4E6D-8DED-3746F80E110E}" srcOrd="0" destOrd="0" presId="urn:microsoft.com/office/officeart/2005/8/layout/vProcess5"/>
    <dgm:cxn modelId="{9EA86FDB-C3FF-4613-B038-943EF33B0EA3}" type="presOf" srcId="{8F807052-9AC2-4125-9C9E-8827593D0E10}" destId="{4476C44A-7060-43AA-B567-1BAA95657F75}" srcOrd="1" destOrd="0" presId="urn:microsoft.com/office/officeart/2005/8/layout/vProcess5"/>
    <dgm:cxn modelId="{7DE74739-2D7B-444B-8540-04D373136264}" type="presOf" srcId="{E4D17A8D-0B64-437D-8776-E8179519E44F}" destId="{A588CB61-ABA2-4CBC-824C-4AA28CD62FF4}" srcOrd="0" destOrd="0" presId="urn:microsoft.com/office/officeart/2005/8/layout/vProcess5"/>
    <dgm:cxn modelId="{22818C07-C2FF-46B5-8271-35996A4EF689}" type="presOf" srcId="{37D7FF6D-65B7-4D08-BA9E-8CDC75268170}" destId="{EC0B434F-CCE9-4592-8826-1D982F26A5B9}" srcOrd="0" destOrd="0" presId="urn:microsoft.com/office/officeart/2005/8/layout/vProcess5"/>
    <dgm:cxn modelId="{D1F37809-7AF1-4231-A078-5384098E27F3}" type="presOf" srcId="{52045439-8411-461A-9EED-1BD5160BAA8F}" destId="{847DB97F-7474-4129-8CFB-3BCBE60FABAB}" srcOrd="1" destOrd="0" presId="urn:microsoft.com/office/officeart/2005/8/layout/vProcess5"/>
    <dgm:cxn modelId="{5ACA5004-002F-46E3-817F-E13D9DF93B66}" srcId="{BD3428D2-4B49-4F6E-BBDF-87C1DC69487C}" destId="{8F807052-9AC2-4125-9C9E-8827593D0E10}" srcOrd="2" destOrd="0" parTransId="{505205E3-699B-4A7A-BA75-B24F9A87C23C}" sibTransId="{C3C24AC9-42DE-463E-BD69-0902D6F79FBD}"/>
    <dgm:cxn modelId="{199857AC-B3B5-4922-9DF7-06192C0ABC0F}" type="presOf" srcId="{BD3428D2-4B49-4F6E-BBDF-87C1DC69487C}" destId="{5C65BF51-E4D5-42D9-8E27-CEB43777B47E}" srcOrd="0" destOrd="0" presId="urn:microsoft.com/office/officeart/2005/8/layout/vProcess5"/>
    <dgm:cxn modelId="{B02B2E6A-34DD-4D37-95C6-5E3FFD088F2F}" srcId="{BD3428D2-4B49-4F6E-BBDF-87C1DC69487C}" destId="{E4D17A8D-0B64-437D-8776-E8179519E44F}" srcOrd="1" destOrd="0" parTransId="{8C51C746-4339-4BA5-AB47-0B20B69E9CC0}" sibTransId="{E00CBCE1-0B19-4AF6-B19C-364F9F05001E}"/>
    <dgm:cxn modelId="{3111E39E-98ED-4F91-AE27-318D0438F02D}" type="presOf" srcId="{E00CBCE1-0B19-4AF6-B19C-364F9F05001E}" destId="{5A605305-79D2-4C8E-82D0-8D7896B3D2F9}" srcOrd="0" destOrd="0" presId="urn:microsoft.com/office/officeart/2005/8/layout/vProcess5"/>
    <dgm:cxn modelId="{DFA0E046-6E1E-4231-9E28-95609B6BFBE9}" type="presOf" srcId="{8F807052-9AC2-4125-9C9E-8827593D0E10}" destId="{1A85859A-9588-46DD-88C3-1514DC1EDCE5}" srcOrd="0" destOrd="0" presId="urn:microsoft.com/office/officeart/2005/8/layout/vProcess5"/>
    <dgm:cxn modelId="{10B9D336-2766-49C3-AB1C-E6AE00870F02}" srcId="{BD3428D2-4B49-4F6E-BBDF-87C1DC69487C}" destId="{52045439-8411-461A-9EED-1BD5160BAA8F}" srcOrd="0" destOrd="0" parTransId="{6E74F0CA-CF04-49C1-B417-F58B03C00D9B}" sibTransId="{37D7FF6D-65B7-4D08-BA9E-8CDC75268170}"/>
    <dgm:cxn modelId="{C1AC1DAB-22AD-4E51-AB53-72F3646D66B9}" type="presOf" srcId="{C3C24AC9-42DE-463E-BD69-0902D6F79FBD}" destId="{0F446705-16D4-45E1-9650-83D2874DCBCD}" srcOrd="0" destOrd="0" presId="urn:microsoft.com/office/officeart/2005/8/layout/vProcess5"/>
    <dgm:cxn modelId="{E17EA7A1-FE9E-4736-A96B-DFBF8B310813}" type="presOf" srcId="{57600318-F9EE-408D-9EF4-B1C707213709}" destId="{BD480DE1-36C3-4FE7-AC84-88F8D6ADF8EE}" srcOrd="1" destOrd="0" presId="urn:microsoft.com/office/officeart/2005/8/layout/vProcess5"/>
    <dgm:cxn modelId="{58E848D8-D460-4026-A07C-D17A2A6FF33F}" srcId="{BD3428D2-4B49-4F6E-BBDF-87C1DC69487C}" destId="{57600318-F9EE-408D-9EF4-B1C707213709}" srcOrd="3" destOrd="0" parTransId="{0E68DE8A-0F90-4BBC-80C8-0BB9F6072145}" sibTransId="{AA32CF40-CC46-4907-8EB4-5F33A719A181}"/>
    <dgm:cxn modelId="{F36DDBB3-DED9-419C-B649-7A65C7D080FF}" type="presOf" srcId="{57600318-F9EE-408D-9EF4-B1C707213709}" destId="{E111481F-E1B2-469C-A9BF-047963744C59}" srcOrd="0" destOrd="0" presId="urn:microsoft.com/office/officeart/2005/8/layout/vProcess5"/>
    <dgm:cxn modelId="{A9DCCA8A-7698-45F0-BC37-759395D86E58}" type="presParOf" srcId="{5C65BF51-E4D5-42D9-8E27-CEB43777B47E}" destId="{3FFCE2BB-8EE4-4B64-864C-FD9838155C75}" srcOrd="0" destOrd="0" presId="urn:microsoft.com/office/officeart/2005/8/layout/vProcess5"/>
    <dgm:cxn modelId="{5DCE69A1-10BB-4AB3-9755-63660A6EAD19}" type="presParOf" srcId="{5C65BF51-E4D5-42D9-8E27-CEB43777B47E}" destId="{361A063C-11CA-4E6D-8DED-3746F80E110E}" srcOrd="1" destOrd="0" presId="urn:microsoft.com/office/officeart/2005/8/layout/vProcess5"/>
    <dgm:cxn modelId="{D33EA988-5D16-4D02-8A25-3B31BB2A2357}" type="presParOf" srcId="{5C65BF51-E4D5-42D9-8E27-CEB43777B47E}" destId="{A588CB61-ABA2-4CBC-824C-4AA28CD62FF4}" srcOrd="2" destOrd="0" presId="urn:microsoft.com/office/officeart/2005/8/layout/vProcess5"/>
    <dgm:cxn modelId="{D4592AB4-97B3-4214-AC9F-9F7C4B2F22F4}" type="presParOf" srcId="{5C65BF51-E4D5-42D9-8E27-CEB43777B47E}" destId="{1A85859A-9588-46DD-88C3-1514DC1EDCE5}" srcOrd="3" destOrd="0" presId="urn:microsoft.com/office/officeart/2005/8/layout/vProcess5"/>
    <dgm:cxn modelId="{9A19E44A-6D92-49AE-9650-F9C80E9298E3}" type="presParOf" srcId="{5C65BF51-E4D5-42D9-8E27-CEB43777B47E}" destId="{E111481F-E1B2-469C-A9BF-047963744C59}" srcOrd="4" destOrd="0" presId="urn:microsoft.com/office/officeart/2005/8/layout/vProcess5"/>
    <dgm:cxn modelId="{7B317045-8A8D-4EAB-899B-D1B394477BE6}" type="presParOf" srcId="{5C65BF51-E4D5-42D9-8E27-CEB43777B47E}" destId="{EC0B434F-CCE9-4592-8826-1D982F26A5B9}" srcOrd="5" destOrd="0" presId="urn:microsoft.com/office/officeart/2005/8/layout/vProcess5"/>
    <dgm:cxn modelId="{196990CE-11CD-4FE4-8901-28E1A5A3A914}" type="presParOf" srcId="{5C65BF51-E4D5-42D9-8E27-CEB43777B47E}" destId="{5A605305-79D2-4C8E-82D0-8D7896B3D2F9}" srcOrd="6" destOrd="0" presId="urn:microsoft.com/office/officeart/2005/8/layout/vProcess5"/>
    <dgm:cxn modelId="{69239308-B1F3-4184-85F4-8FB365662E3C}" type="presParOf" srcId="{5C65BF51-E4D5-42D9-8E27-CEB43777B47E}" destId="{0F446705-16D4-45E1-9650-83D2874DCBCD}" srcOrd="7" destOrd="0" presId="urn:microsoft.com/office/officeart/2005/8/layout/vProcess5"/>
    <dgm:cxn modelId="{36328D96-63B1-4976-9F96-1E305BF548B4}" type="presParOf" srcId="{5C65BF51-E4D5-42D9-8E27-CEB43777B47E}" destId="{847DB97F-7474-4129-8CFB-3BCBE60FABAB}" srcOrd="8" destOrd="0" presId="urn:microsoft.com/office/officeart/2005/8/layout/vProcess5"/>
    <dgm:cxn modelId="{76DE7957-ED01-441E-B5DD-E5FDC693E2F0}" type="presParOf" srcId="{5C65BF51-E4D5-42D9-8E27-CEB43777B47E}" destId="{7634DDD1-4CD0-410F-80C7-CFDF773BA71E}" srcOrd="9" destOrd="0" presId="urn:microsoft.com/office/officeart/2005/8/layout/vProcess5"/>
    <dgm:cxn modelId="{8E689DD2-66CD-4EB1-8CC7-AC7508945117}" type="presParOf" srcId="{5C65BF51-E4D5-42D9-8E27-CEB43777B47E}" destId="{4476C44A-7060-43AA-B567-1BAA95657F75}" srcOrd="10" destOrd="0" presId="urn:microsoft.com/office/officeart/2005/8/layout/vProcess5"/>
    <dgm:cxn modelId="{8659BDCF-316C-4F35-90B2-3902E6B79737}" type="presParOf" srcId="{5C65BF51-E4D5-42D9-8E27-CEB43777B47E}" destId="{BD480DE1-36C3-4FE7-AC84-88F8D6ADF8EE}"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BEFA40-33D7-4235-9F19-BD241885B88E}" type="doc">
      <dgm:prSet loTypeId="urn:microsoft.com/office/officeart/2005/8/layout/funnel1" loCatId="relationship" qsTypeId="urn:microsoft.com/office/officeart/2005/8/quickstyle/simple4" qsCatId="simple" csTypeId="urn:microsoft.com/office/officeart/2005/8/colors/accent1_2" csCatId="accent1" phldr="1"/>
      <dgm:spPr/>
      <dgm:t>
        <a:bodyPr/>
        <a:lstStyle/>
        <a:p>
          <a:endParaRPr lang="es-EC"/>
        </a:p>
      </dgm:t>
    </dgm:pt>
    <dgm:pt modelId="{9D43A5A4-A025-4F8A-90F3-9FD7A7D7F3B3}">
      <dgm:prSet phldrT="[Texto]" custT="1"/>
      <dgm:spPr/>
      <dgm:t>
        <a:bodyPr/>
        <a:lstStyle/>
        <a:p>
          <a:r>
            <a:rPr lang="es-EC" sz="1600" b="1" dirty="0" smtClean="0"/>
            <a:t>Servicios</a:t>
          </a:r>
          <a:endParaRPr lang="es-EC" sz="1600" b="1" dirty="0"/>
        </a:p>
      </dgm:t>
    </dgm:pt>
    <dgm:pt modelId="{728B08F1-BD3C-475D-A148-7428AD672671}" type="parTrans" cxnId="{0C938401-B3D6-48C0-B676-6826797812B3}">
      <dgm:prSet/>
      <dgm:spPr/>
      <dgm:t>
        <a:bodyPr/>
        <a:lstStyle/>
        <a:p>
          <a:endParaRPr lang="es-EC"/>
        </a:p>
      </dgm:t>
    </dgm:pt>
    <dgm:pt modelId="{7C97A5E3-2ACF-4DB5-A5B2-CBB7DE9E69BA}" type="sibTrans" cxnId="{0C938401-B3D6-48C0-B676-6826797812B3}">
      <dgm:prSet/>
      <dgm:spPr/>
      <dgm:t>
        <a:bodyPr/>
        <a:lstStyle/>
        <a:p>
          <a:endParaRPr lang="es-EC"/>
        </a:p>
      </dgm:t>
    </dgm:pt>
    <dgm:pt modelId="{8629EFC3-60C6-4F10-B9F4-777D301E7ED7}">
      <dgm:prSet phldrT="[Texto]" custT="1"/>
      <dgm:spPr/>
      <dgm:t>
        <a:bodyPr/>
        <a:lstStyle/>
        <a:p>
          <a:r>
            <a:rPr lang="es-EC" sz="1800" b="1" dirty="0" smtClean="0"/>
            <a:t>Procedimientos</a:t>
          </a:r>
          <a:endParaRPr lang="es-EC" sz="1800" b="1" dirty="0"/>
        </a:p>
      </dgm:t>
    </dgm:pt>
    <dgm:pt modelId="{B1D6F7DD-EDA7-4714-92C9-1FC523B0261D}" type="parTrans" cxnId="{B3173D18-8875-4F2B-AF44-503C045BDE6C}">
      <dgm:prSet/>
      <dgm:spPr/>
      <dgm:t>
        <a:bodyPr/>
        <a:lstStyle/>
        <a:p>
          <a:endParaRPr lang="es-EC"/>
        </a:p>
      </dgm:t>
    </dgm:pt>
    <dgm:pt modelId="{922178BA-E2B2-4CC4-A6AA-3B446E5EC456}" type="sibTrans" cxnId="{B3173D18-8875-4F2B-AF44-503C045BDE6C}">
      <dgm:prSet/>
      <dgm:spPr/>
      <dgm:t>
        <a:bodyPr/>
        <a:lstStyle/>
        <a:p>
          <a:endParaRPr lang="es-EC"/>
        </a:p>
      </dgm:t>
    </dgm:pt>
    <dgm:pt modelId="{C3D2F162-4FD8-4F0A-A6DF-04E2D0361C10}">
      <dgm:prSet phldrT="[Texto]"/>
      <dgm:spPr/>
      <dgm:t>
        <a:bodyPr/>
        <a:lstStyle/>
        <a:p>
          <a:r>
            <a:rPr lang="es-EC" dirty="0" smtClean="0"/>
            <a:t>Técnicas</a:t>
          </a:r>
          <a:endParaRPr lang="es-EC" dirty="0"/>
        </a:p>
      </dgm:t>
    </dgm:pt>
    <dgm:pt modelId="{1A9E4D01-8B01-488F-AFFE-13A5916B28FA}" type="parTrans" cxnId="{A257B120-DE73-4172-B275-DC9C5BB17D2D}">
      <dgm:prSet/>
      <dgm:spPr/>
      <dgm:t>
        <a:bodyPr/>
        <a:lstStyle/>
        <a:p>
          <a:endParaRPr lang="es-EC"/>
        </a:p>
      </dgm:t>
    </dgm:pt>
    <dgm:pt modelId="{83DFA5F9-C451-4883-8831-9974CB13220F}" type="sibTrans" cxnId="{A257B120-DE73-4172-B275-DC9C5BB17D2D}">
      <dgm:prSet/>
      <dgm:spPr/>
      <dgm:t>
        <a:bodyPr/>
        <a:lstStyle/>
        <a:p>
          <a:endParaRPr lang="es-EC"/>
        </a:p>
      </dgm:t>
    </dgm:pt>
    <dgm:pt modelId="{238627EE-8FCC-4E0F-BB65-3B5D655C8F6C}">
      <dgm:prSet phldrT="[Texto]"/>
      <dgm:spPr/>
      <dgm:t>
        <a:bodyPr/>
        <a:lstStyle/>
        <a:p>
          <a:r>
            <a:rPr lang="es-EC" dirty="0" smtClean="0"/>
            <a:t>Herramientas </a:t>
          </a:r>
          <a:r>
            <a:rPr lang="es-EC" dirty="0" err="1" smtClean="0"/>
            <a:t>Hadware</a:t>
          </a:r>
          <a:r>
            <a:rPr lang="es-EC" dirty="0" smtClean="0"/>
            <a:t> y Software</a:t>
          </a:r>
          <a:endParaRPr lang="es-EC" dirty="0"/>
        </a:p>
      </dgm:t>
    </dgm:pt>
    <dgm:pt modelId="{B88C8F29-332D-4FA2-A573-5FF01E22E8E6}" type="parTrans" cxnId="{58C48C83-1D61-428E-B6AD-B1B1FC896B7D}">
      <dgm:prSet/>
      <dgm:spPr/>
      <dgm:t>
        <a:bodyPr/>
        <a:lstStyle/>
        <a:p>
          <a:endParaRPr lang="es-EC"/>
        </a:p>
      </dgm:t>
    </dgm:pt>
    <dgm:pt modelId="{6ABE6C61-032E-44A0-914B-F520DC5369F6}" type="sibTrans" cxnId="{58C48C83-1D61-428E-B6AD-B1B1FC896B7D}">
      <dgm:prSet/>
      <dgm:spPr/>
      <dgm:t>
        <a:bodyPr/>
        <a:lstStyle/>
        <a:p>
          <a:endParaRPr lang="es-EC"/>
        </a:p>
      </dgm:t>
    </dgm:pt>
    <dgm:pt modelId="{301E0998-0124-45EA-A29F-C23BA5C82D6D}" type="pres">
      <dgm:prSet presAssocID="{2BBEFA40-33D7-4235-9F19-BD241885B88E}" presName="Name0" presStyleCnt="0">
        <dgm:presLayoutVars>
          <dgm:chMax val="4"/>
          <dgm:resizeHandles val="exact"/>
        </dgm:presLayoutVars>
      </dgm:prSet>
      <dgm:spPr/>
      <dgm:t>
        <a:bodyPr/>
        <a:lstStyle/>
        <a:p>
          <a:endParaRPr lang="es-EC"/>
        </a:p>
      </dgm:t>
    </dgm:pt>
    <dgm:pt modelId="{22D2F5A1-86A3-4B2B-BEE9-40621E13CC5C}" type="pres">
      <dgm:prSet presAssocID="{2BBEFA40-33D7-4235-9F19-BD241885B88E}" presName="ellipse" presStyleLbl="trBgShp" presStyleIdx="0" presStyleCnt="1" custScaleX="98773" custScaleY="120753" custLinFactNeighborX="-3739" custLinFactNeighborY="-6519"/>
      <dgm:spPr/>
    </dgm:pt>
    <dgm:pt modelId="{BBF14F2F-0C85-452E-9FCE-F12E710A00E5}" type="pres">
      <dgm:prSet presAssocID="{2BBEFA40-33D7-4235-9F19-BD241885B88E}" presName="arrow1" presStyleLbl="fgShp" presStyleIdx="0" presStyleCnt="1"/>
      <dgm:spPr/>
    </dgm:pt>
    <dgm:pt modelId="{D9046984-B1DF-49D3-B35D-581277328B32}" type="pres">
      <dgm:prSet presAssocID="{2BBEFA40-33D7-4235-9F19-BD241885B88E}" presName="rectangle" presStyleLbl="revTx" presStyleIdx="0" presStyleCnt="1">
        <dgm:presLayoutVars>
          <dgm:bulletEnabled val="1"/>
        </dgm:presLayoutVars>
      </dgm:prSet>
      <dgm:spPr/>
      <dgm:t>
        <a:bodyPr/>
        <a:lstStyle/>
        <a:p>
          <a:endParaRPr lang="es-EC"/>
        </a:p>
      </dgm:t>
    </dgm:pt>
    <dgm:pt modelId="{90342192-C3C1-43DE-A812-3567E7E315AC}" type="pres">
      <dgm:prSet presAssocID="{8629EFC3-60C6-4F10-B9F4-777D301E7ED7}" presName="item1" presStyleLbl="node1" presStyleIdx="0" presStyleCnt="3" custLinFactNeighborX="-18954" custLinFactNeighborY="-4333">
        <dgm:presLayoutVars>
          <dgm:bulletEnabled val="1"/>
        </dgm:presLayoutVars>
      </dgm:prSet>
      <dgm:spPr/>
      <dgm:t>
        <a:bodyPr/>
        <a:lstStyle/>
        <a:p>
          <a:endParaRPr lang="es-EC"/>
        </a:p>
      </dgm:t>
    </dgm:pt>
    <dgm:pt modelId="{A053D5D6-5D58-47B9-9D21-14C08221C0BE}" type="pres">
      <dgm:prSet presAssocID="{C3D2F162-4FD8-4F0A-A6DF-04E2D0361C10}" presName="item2" presStyleLbl="node1" presStyleIdx="1" presStyleCnt="3" custScaleX="159684" custScaleY="90476" custLinFactNeighborX="18828" custLinFactNeighborY="-33773">
        <dgm:presLayoutVars>
          <dgm:bulletEnabled val="1"/>
        </dgm:presLayoutVars>
      </dgm:prSet>
      <dgm:spPr/>
      <dgm:t>
        <a:bodyPr/>
        <a:lstStyle/>
        <a:p>
          <a:endParaRPr lang="es-EC"/>
        </a:p>
      </dgm:t>
    </dgm:pt>
    <dgm:pt modelId="{9473FFB6-267A-413F-93C1-BB8A2C637F89}" type="pres">
      <dgm:prSet presAssocID="{238627EE-8FCC-4E0F-BB65-3B5D655C8F6C}" presName="item3" presStyleLbl="node1" presStyleIdx="2" presStyleCnt="3" custScaleX="81422" custScaleY="81802" custLinFactNeighborX="42166" custLinFactNeighborY="-13933">
        <dgm:presLayoutVars>
          <dgm:bulletEnabled val="1"/>
        </dgm:presLayoutVars>
      </dgm:prSet>
      <dgm:spPr/>
      <dgm:t>
        <a:bodyPr/>
        <a:lstStyle/>
        <a:p>
          <a:endParaRPr lang="es-EC"/>
        </a:p>
      </dgm:t>
    </dgm:pt>
    <dgm:pt modelId="{A44E722A-443B-4F32-BF21-B3C82CFB6CFA}" type="pres">
      <dgm:prSet presAssocID="{2BBEFA40-33D7-4235-9F19-BD241885B88E}" presName="funnel" presStyleLbl="trAlignAcc1" presStyleIdx="0" presStyleCnt="1" custScaleX="103964" custScaleY="111867" custLinFactNeighborX="-1544" custLinFactNeighborY="-3351"/>
      <dgm:spPr/>
    </dgm:pt>
  </dgm:ptLst>
  <dgm:cxnLst>
    <dgm:cxn modelId="{CF687646-7D82-4529-A695-93BFFEAEB4C0}" type="presOf" srcId="{9D43A5A4-A025-4F8A-90F3-9FD7A7D7F3B3}" destId="{9473FFB6-267A-413F-93C1-BB8A2C637F89}" srcOrd="0" destOrd="0" presId="urn:microsoft.com/office/officeart/2005/8/layout/funnel1"/>
    <dgm:cxn modelId="{0C938401-B3D6-48C0-B676-6826797812B3}" srcId="{2BBEFA40-33D7-4235-9F19-BD241885B88E}" destId="{9D43A5A4-A025-4F8A-90F3-9FD7A7D7F3B3}" srcOrd="0" destOrd="0" parTransId="{728B08F1-BD3C-475D-A148-7428AD672671}" sibTransId="{7C97A5E3-2ACF-4DB5-A5B2-CBB7DE9E69BA}"/>
    <dgm:cxn modelId="{58C48C83-1D61-428E-B6AD-B1B1FC896B7D}" srcId="{2BBEFA40-33D7-4235-9F19-BD241885B88E}" destId="{238627EE-8FCC-4E0F-BB65-3B5D655C8F6C}" srcOrd="3" destOrd="0" parTransId="{B88C8F29-332D-4FA2-A573-5FF01E22E8E6}" sibTransId="{6ABE6C61-032E-44A0-914B-F520DC5369F6}"/>
    <dgm:cxn modelId="{A257B120-DE73-4172-B275-DC9C5BB17D2D}" srcId="{2BBEFA40-33D7-4235-9F19-BD241885B88E}" destId="{C3D2F162-4FD8-4F0A-A6DF-04E2D0361C10}" srcOrd="2" destOrd="0" parTransId="{1A9E4D01-8B01-488F-AFFE-13A5916B28FA}" sibTransId="{83DFA5F9-C451-4883-8831-9974CB13220F}"/>
    <dgm:cxn modelId="{B3173D18-8875-4F2B-AF44-503C045BDE6C}" srcId="{2BBEFA40-33D7-4235-9F19-BD241885B88E}" destId="{8629EFC3-60C6-4F10-B9F4-777D301E7ED7}" srcOrd="1" destOrd="0" parTransId="{B1D6F7DD-EDA7-4714-92C9-1FC523B0261D}" sibTransId="{922178BA-E2B2-4CC4-A6AA-3B446E5EC456}"/>
    <dgm:cxn modelId="{7BE8A168-4B1B-496C-8680-7BB5D77DCEB6}" type="presOf" srcId="{238627EE-8FCC-4E0F-BB65-3B5D655C8F6C}" destId="{D9046984-B1DF-49D3-B35D-581277328B32}" srcOrd="0" destOrd="0" presId="urn:microsoft.com/office/officeart/2005/8/layout/funnel1"/>
    <dgm:cxn modelId="{A14783DC-721A-4824-B109-B99CF942A018}" type="presOf" srcId="{2BBEFA40-33D7-4235-9F19-BD241885B88E}" destId="{301E0998-0124-45EA-A29F-C23BA5C82D6D}" srcOrd="0" destOrd="0" presId="urn:microsoft.com/office/officeart/2005/8/layout/funnel1"/>
    <dgm:cxn modelId="{DD2E215A-0C06-4B80-9DA9-0B0DDD35A805}" type="presOf" srcId="{8629EFC3-60C6-4F10-B9F4-777D301E7ED7}" destId="{A053D5D6-5D58-47B9-9D21-14C08221C0BE}" srcOrd="0" destOrd="0" presId="urn:microsoft.com/office/officeart/2005/8/layout/funnel1"/>
    <dgm:cxn modelId="{A4DC3FFB-A7CC-4071-8B0E-547520CAAF11}" type="presOf" srcId="{C3D2F162-4FD8-4F0A-A6DF-04E2D0361C10}" destId="{90342192-C3C1-43DE-A812-3567E7E315AC}" srcOrd="0" destOrd="0" presId="urn:microsoft.com/office/officeart/2005/8/layout/funnel1"/>
    <dgm:cxn modelId="{ECF8F5C8-61C4-45BE-958F-2DE78FA16FAF}" type="presParOf" srcId="{301E0998-0124-45EA-A29F-C23BA5C82D6D}" destId="{22D2F5A1-86A3-4B2B-BEE9-40621E13CC5C}" srcOrd="0" destOrd="0" presId="urn:microsoft.com/office/officeart/2005/8/layout/funnel1"/>
    <dgm:cxn modelId="{4C386EE3-38CD-4290-9248-B742D6A84711}" type="presParOf" srcId="{301E0998-0124-45EA-A29F-C23BA5C82D6D}" destId="{BBF14F2F-0C85-452E-9FCE-F12E710A00E5}" srcOrd="1" destOrd="0" presId="urn:microsoft.com/office/officeart/2005/8/layout/funnel1"/>
    <dgm:cxn modelId="{D76C63D3-ACA8-4235-A7EE-EAAEFBDEB470}" type="presParOf" srcId="{301E0998-0124-45EA-A29F-C23BA5C82D6D}" destId="{D9046984-B1DF-49D3-B35D-581277328B32}" srcOrd="2" destOrd="0" presId="urn:microsoft.com/office/officeart/2005/8/layout/funnel1"/>
    <dgm:cxn modelId="{B686E8D1-7390-4106-9594-54041C2A4A06}" type="presParOf" srcId="{301E0998-0124-45EA-A29F-C23BA5C82D6D}" destId="{90342192-C3C1-43DE-A812-3567E7E315AC}" srcOrd="3" destOrd="0" presId="urn:microsoft.com/office/officeart/2005/8/layout/funnel1"/>
    <dgm:cxn modelId="{A01AA232-48E5-4E1D-836A-A3229369C1D7}" type="presParOf" srcId="{301E0998-0124-45EA-A29F-C23BA5C82D6D}" destId="{A053D5D6-5D58-47B9-9D21-14C08221C0BE}" srcOrd="4" destOrd="0" presId="urn:microsoft.com/office/officeart/2005/8/layout/funnel1"/>
    <dgm:cxn modelId="{E35A9C2D-0175-40E3-8E34-90884E2B9DC7}" type="presParOf" srcId="{301E0998-0124-45EA-A29F-C23BA5C82D6D}" destId="{9473FFB6-267A-413F-93C1-BB8A2C637F89}" srcOrd="5" destOrd="0" presId="urn:microsoft.com/office/officeart/2005/8/layout/funnel1"/>
    <dgm:cxn modelId="{48885EAF-A1BF-4B7E-9754-8026725B43C0}" type="presParOf" srcId="{301E0998-0124-45EA-A29F-C23BA5C82D6D}" destId="{A44E722A-443B-4F32-BF21-B3C82CFB6CFA}"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85DEAB-8066-4C8E-9418-E2B9B536B8ED}" type="doc">
      <dgm:prSet loTypeId="urn:microsoft.com/office/officeart/2005/8/layout/orgChart1" loCatId="hierarchy" qsTypeId="urn:microsoft.com/office/officeart/2005/8/quickstyle/3d2" qsCatId="3D" csTypeId="urn:microsoft.com/office/officeart/2005/8/colors/colorful2" csCatId="colorful" phldr="1"/>
      <dgm:spPr/>
      <dgm:t>
        <a:bodyPr/>
        <a:lstStyle/>
        <a:p>
          <a:endParaRPr lang="es-ES"/>
        </a:p>
      </dgm:t>
    </dgm:pt>
    <dgm:pt modelId="{1632BEF5-8F40-4798-B455-809BC4029F47}">
      <dgm:prSet phldrT="[Texto]"/>
      <dgm:spPr/>
      <dgm:t>
        <a:bodyPr/>
        <a:lstStyle/>
        <a:p>
          <a:pPr algn="ctr"/>
          <a:r>
            <a:rPr lang="es-ES"/>
            <a:t>Gerente General</a:t>
          </a:r>
        </a:p>
      </dgm:t>
    </dgm:pt>
    <dgm:pt modelId="{30569578-155F-430A-989E-BDB6B46492BF}" type="parTrans" cxnId="{B7AE5A96-6A4E-45DF-A9D8-F3300F565C4C}">
      <dgm:prSet/>
      <dgm:spPr/>
      <dgm:t>
        <a:bodyPr/>
        <a:lstStyle/>
        <a:p>
          <a:pPr algn="ctr"/>
          <a:endParaRPr lang="es-ES"/>
        </a:p>
      </dgm:t>
    </dgm:pt>
    <dgm:pt modelId="{A1BC1C75-BEAF-4D10-8655-8D5082259214}" type="sibTrans" cxnId="{B7AE5A96-6A4E-45DF-A9D8-F3300F565C4C}">
      <dgm:prSet/>
      <dgm:spPr/>
      <dgm:t>
        <a:bodyPr/>
        <a:lstStyle/>
        <a:p>
          <a:pPr algn="ctr"/>
          <a:endParaRPr lang="es-ES"/>
        </a:p>
      </dgm:t>
    </dgm:pt>
    <dgm:pt modelId="{8A02C82F-4DFE-498F-AFAB-26494A09D844}">
      <dgm:prSet phldrT="[Texto]"/>
      <dgm:spPr/>
      <dgm:t>
        <a:bodyPr/>
        <a:lstStyle/>
        <a:p>
          <a:pPr algn="ctr"/>
          <a:r>
            <a:rPr lang="es-ES"/>
            <a:t>Dpto. Administrativo</a:t>
          </a:r>
        </a:p>
      </dgm:t>
    </dgm:pt>
    <dgm:pt modelId="{9F6DC865-ED16-418F-982A-E83F162D9383}" type="parTrans" cxnId="{DAE2974F-D21A-4719-A879-6EC156F70068}">
      <dgm:prSet/>
      <dgm:spPr/>
      <dgm:t>
        <a:bodyPr/>
        <a:lstStyle/>
        <a:p>
          <a:pPr algn="ctr"/>
          <a:endParaRPr lang="es-ES"/>
        </a:p>
      </dgm:t>
    </dgm:pt>
    <dgm:pt modelId="{33735E02-9D84-44E2-8CEB-9860E13F4331}" type="sibTrans" cxnId="{DAE2974F-D21A-4719-A879-6EC156F70068}">
      <dgm:prSet/>
      <dgm:spPr/>
      <dgm:t>
        <a:bodyPr/>
        <a:lstStyle/>
        <a:p>
          <a:pPr algn="ctr"/>
          <a:endParaRPr lang="es-ES"/>
        </a:p>
      </dgm:t>
    </dgm:pt>
    <dgm:pt modelId="{EB73A009-80FA-4C60-8661-ABC2339B8C56}">
      <dgm:prSet phldrT="[Texto]"/>
      <dgm:spPr/>
      <dgm:t>
        <a:bodyPr/>
        <a:lstStyle/>
        <a:p>
          <a:pPr algn="ctr"/>
          <a:r>
            <a:rPr lang="es-ES"/>
            <a:t>Dpto. Sistemas</a:t>
          </a:r>
        </a:p>
      </dgm:t>
    </dgm:pt>
    <dgm:pt modelId="{94E707C2-D119-410D-ADAE-2630E0689BE3}" type="parTrans" cxnId="{B2BF7471-7168-4429-BF94-1CAE7775403B}">
      <dgm:prSet/>
      <dgm:spPr/>
      <dgm:t>
        <a:bodyPr/>
        <a:lstStyle/>
        <a:p>
          <a:pPr algn="ctr"/>
          <a:endParaRPr lang="es-ES"/>
        </a:p>
      </dgm:t>
    </dgm:pt>
    <dgm:pt modelId="{8E935EEC-A0AF-4E0C-AD7A-06E066CAB2E1}" type="sibTrans" cxnId="{B2BF7471-7168-4429-BF94-1CAE7775403B}">
      <dgm:prSet/>
      <dgm:spPr/>
      <dgm:t>
        <a:bodyPr/>
        <a:lstStyle/>
        <a:p>
          <a:pPr algn="ctr"/>
          <a:endParaRPr lang="es-ES"/>
        </a:p>
      </dgm:t>
    </dgm:pt>
    <dgm:pt modelId="{B145A868-03B9-441F-B297-A20A4135E692}">
      <dgm:prSet phldrT="[Texto]"/>
      <dgm:spPr/>
      <dgm:t>
        <a:bodyPr/>
        <a:lstStyle/>
        <a:p>
          <a:pPr algn="ctr"/>
          <a:r>
            <a:rPr lang="es-ES"/>
            <a:t>Tecnología y BD</a:t>
          </a:r>
        </a:p>
      </dgm:t>
    </dgm:pt>
    <dgm:pt modelId="{934BEA35-0550-478F-AEFE-80C816509C47}" type="parTrans" cxnId="{9B122B7B-8158-43F2-A387-FD58DDC0D0B1}">
      <dgm:prSet/>
      <dgm:spPr/>
      <dgm:t>
        <a:bodyPr/>
        <a:lstStyle/>
        <a:p>
          <a:pPr algn="ctr"/>
          <a:endParaRPr lang="es-ES"/>
        </a:p>
      </dgm:t>
    </dgm:pt>
    <dgm:pt modelId="{98150F14-9A7B-44CF-9C01-0340F47F7898}" type="sibTrans" cxnId="{9B122B7B-8158-43F2-A387-FD58DDC0D0B1}">
      <dgm:prSet/>
      <dgm:spPr/>
      <dgm:t>
        <a:bodyPr/>
        <a:lstStyle/>
        <a:p>
          <a:pPr algn="ctr"/>
          <a:endParaRPr lang="es-ES"/>
        </a:p>
      </dgm:t>
    </dgm:pt>
    <dgm:pt modelId="{C5D23A3F-68D7-4B4F-8811-1C7CFF92540D}">
      <dgm:prSet phldrT="[Texto]"/>
      <dgm:spPr/>
      <dgm:t>
        <a:bodyPr/>
        <a:lstStyle/>
        <a:p>
          <a:pPr algn="ctr"/>
          <a:r>
            <a:rPr lang="es-ES"/>
            <a:t>Soporte</a:t>
          </a:r>
        </a:p>
      </dgm:t>
    </dgm:pt>
    <dgm:pt modelId="{A2B844E9-8DBD-4664-859D-C417A0A334F8}" type="parTrans" cxnId="{B039B70B-0B62-4974-8982-6F197C361889}">
      <dgm:prSet/>
      <dgm:spPr/>
      <dgm:t>
        <a:bodyPr/>
        <a:lstStyle/>
        <a:p>
          <a:pPr algn="ctr"/>
          <a:endParaRPr lang="es-ES"/>
        </a:p>
      </dgm:t>
    </dgm:pt>
    <dgm:pt modelId="{E9814F81-6420-48F0-8D13-23123E2164A8}" type="sibTrans" cxnId="{B039B70B-0B62-4974-8982-6F197C361889}">
      <dgm:prSet/>
      <dgm:spPr/>
      <dgm:t>
        <a:bodyPr/>
        <a:lstStyle/>
        <a:p>
          <a:pPr algn="ctr"/>
          <a:endParaRPr lang="es-ES"/>
        </a:p>
      </dgm:t>
    </dgm:pt>
    <dgm:pt modelId="{5D5B7C12-50DF-413D-8892-AFAB87A8623A}">
      <dgm:prSet phldrT="[Texto]"/>
      <dgm:spPr/>
      <dgm:t>
        <a:bodyPr/>
        <a:lstStyle/>
        <a:p>
          <a:pPr algn="ctr"/>
          <a:r>
            <a:rPr lang="es-ES"/>
            <a:t>Proyectos</a:t>
          </a:r>
        </a:p>
        <a:p>
          <a:pPr algn="ctr"/>
          <a:r>
            <a:rPr lang="es-ES"/>
            <a:t>Desarrollo</a:t>
          </a:r>
        </a:p>
      </dgm:t>
    </dgm:pt>
    <dgm:pt modelId="{EB45EAB1-2DD0-43B8-9661-6B0F9D7B484D}" type="parTrans" cxnId="{2C95CB14-1E03-44B5-83FE-A1E0A20C0C59}">
      <dgm:prSet/>
      <dgm:spPr/>
      <dgm:t>
        <a:bodyPr/>
        <a:lstStyle/>
        <a:p>
          <a:pPr algn="ctr"/>
          <a:endParaRPr lang="es-ES"/>
        </a:p>
      </dgm:t>
    </dgm:pt>
    <dgm:pt modelId="{7D98B197-5491-4ABA-B398-230549AF0CAA}" type="sibTrans" cxnId="{2C95CB14-1E03-44B5-83FE-A1E0A20C0C59}">
      <dgm:prSet/>
      <dgm:spPr/>
      <dgm:t>
        <a:bodyPr/>
        <a:lstStyle/>
        <a:p>
          <a:pPr algn="ctr"/>
          <a:endParaRPr lang="es-ES"/>
        </a:p>
      </dgm:t>
    </dgm:pt>
    <dgm:pt modelId="{F2C67CF5-255A-4516-97F7-662696D55E0A}">
      <dgm:prSet phldrT="[Texto]"/>
      <dgm:spPr/>
      <dgm:t>
        <a:bodyPr/>
        <a:lstStyle/>
        <a:p>
          <a:pPr algn="ctr"/>
          <a:r>
            <a:rPr lang="es-ES"/>
            <a:t>Capacitación</a:t>
          </a:r>
        </a:p>
      </dgm:t>
    </dgm:pt>
    <dgm:pt modelId="{AD17166E-D2FE-40ED-B8B6-B701203238EE}" type="parTrans" cxnId="{3E12FF9B-59BE-4BFA-8F49-920ADFB953E7}">
      <dgm:prSet/>
      <dgm:spPr/>
      <dgm:t>
        <a:bodyPr/>
        <a:lstStyle/>
        <a:p>
          <a:pPr algn="ctr"/>
          <a:endParaRPr lang="es-ES"/>
        </a:p>
      </dgm:t>
    </dgm:pt>
    <dgm:pt modelId="{AB143BA5-0C80-44C2-97F9-57BA42AAC5D7}" type="sibTrans" cxnId="{3E12FF9B-59BE-4BFA-8F49-920ADFB953E7}">
      <dgm:prSet/>
      <dgm:spPr/>
      <dgm:t>
        <a:bodyPr/>
        <a:lstStyle/>
        <a:p>
          <a:pPr algn="ctr"/>
          <a:endParaRPr lang="es-ES"/>
        </a:p>
      </dgm:t>
    </dgm:pt>
    <dgm:pt modelId="{B6E654B1-956E-4CB8-9FBF-34CB402296D8}" type="pres">
      <dgm:prSet presAssocID="{6985DEAB-8066-4C8E-9418-E2B9B536B8ED}" presName="hierChild1" presStyleCnt="0">
        <dgm:presLayoutVars>
          <dgm:orgChart val="1"/>
          <dgm:chPref val="1"/>
          <dgm:dir/>
          <dgm:animOne val="branch"/>
          <dgm:animLvl val="lvl"/>
          <dgm:resizeHandles/>
        </dgm:presLayoutVars>
      </dgm:prSet>
      <dgm:spPr/>
      <dgm:t>
        <a:bodyPr/>
        <a:lstStyle/>
        <a:p>
          <a:endParaRPr lang="es-EC"/>
        </a:p>
      </dgm:t>
    </dgm:pt>
    <dgm:pt modelId="{B0D3269D-81AC-4FB7-AE84-6C6A17E1ECD5}" type="pres">
      <dgm:prSet presAssocID="{1632BEF5-8F40-4798-B455-809BC4029F47}" presName="hierRoot1" presStyleCnt="0">
        <dgm:presLayoutVars>
          <dgm:hierBranch val="init"/>
        </dgm:presLayoutVars>
      </dgm:prSet>
      <dgm:spPr/>
    </dgm:pt>
    <dgm:pt modelId="{30D95C30-3A3B-41CD-823B-B7FF273C2065}" type="pres">
      <dgm:prSet presAssocID="{1632BEF5-8F40-4798-B455-809BC4029F47}" presName="rootComposite1" presStyleCnt="0"/>
      <dgm:spPr/>
    </dgm:pt>
    <dgm:pt modelId="{5292F25B-1CA3-4C0A-9A17-9F03D998072A}" type="pres">
      <dgm:prSet presAssocID="{1632BEF5-8F40-4798-B455-809BC4029F47}" presName="rootText1" presStyleLbl="node0" presStyleIdx="0" presStyleCnt="1">
        <dgm:presLayoutVars>
          <dgm:chPref val="3"/>
        </dgm:presLayoutVars>
      </dgm:prSet>
      <dgm:spPr/>
      <dgm:t>
        <a:bodyPr/>
        <a:lstStyle/>
        <a:p>
          <a:endParaRPr lang="es-EC"/>
        </a:p>
      </dgm:t>
    </dgm:pt>
    <dgm:pt modelId="{96B27A3C-9F7C-4888-8F0E-0D9582B3289D}" type="pres">
      <dgm:prSet presAssocID="{1632BEF5-8F40-4798-B455-809BC4029F47}" presName="rootConnector1" presStyleLbl="node1" presStyleIdx="0" presStyleCnt="0"/>
      <dgm:spPr/>
      <dgm:t>
        <a:bodyPr/>
        <a:lstStyle/>
        <a:p>
          <a:endParaRPr lang="es-EC"/>
        </a:p>
      </dgm:t>
    </dgm:pt>
    <dgm:pt modelId="{E21E9F58-E220-440C-AB64-F844292E3904}" type="pres">
      <dgm:prSet presAssocID="{1632BEF5-8F40-4798-B455-809BC4029F47}" presName="hierChild2" presStyleCnt="0"/>
      <dgm:spPr/>
    </dgm:pt>
    <dgm:pt modelId="{C31AE6F5-A9E7-48D4-B54D-66F6AA9EB545}" type="pres">
      <dgm:prSet presAssocID="{9F6DC865-ED16-418F-982A-E83F162D9383}" presName="Name37" presStyleLbl="parChTrans1D2" presStyleIdx="0" presStyleCnt="2"/>
      <dgm:spPr/>
      <dgm:t>
        <a:bodyPr/>
        <a:lstStyle/>
        <a:p>
          <a:endParaRPr lang="es-EC"/>
        </a:p>
      </dgm:t>
    </dgm:pt>
    <dgm:pt modelId="{5F902BB5-C526-4B3C-B499-E5278ABA4519}" type="pres">
      <dgm:prSet presAssocID="{8A02C82F-4DFE-498F-AFAB-26494A09D844}" presName="hierRoot2" presStyleCnt="0">
        <dgm:presLayoutVars>
          <dgm:hierBranch val="init"/>
        </dgm:presLayoutVars>
      </dgm:prSet>
      <dgm:spPr/>
    </dgm:pt>
    <dgm:pt modelId="{7359EED9-2429-4924-9397-92AA2C5D42A9}" type="pres">
      <dgm:prSet presAssocID="{8A02C82F-4DFE-498F-AFAB-26494A09D844}" presName="rootComposite" presStyleCnt="0"/>
      <dgm:spPr/>
    </dgm:pt>
    <dgm:pt modelId="{3350F3B2-5B01-4D8A-BB7F-83CD885D9851}" type="pres">
      <dgm:prSet presAssocID="{8A02C82F-4DFE-498F-AFAB-26494A09D844}" presName="rootText" presStyleLbl="node2" presStyleIdx="0" presStyleCnt="2">
        <dgm:presLayoutVars>
          <dgm:chPref val="3"/>
        </dgm:presLayoutVars>
      </dgm:prSet>
      <dgm:spPr/>
      <dgm:t>
        <a:bodyPr/>
        <a:lstStyle/>
        <a:p>
          <a:endParaRPr lang="es-EC"/>
        </a:p>
      </dgm:t>
    </dgm:pt>
    <dgm:pt modelId="{44583B28-773A-405C-9910-4F741F0A310C}" type="pres">
      <dgm:prSet presAssocID="{8A02C82F-4DFE-498F-AFAB-26494A09D844}" presName="rootConnector" presStyleLbl="node2" presStyleIdx="0" presStyleCnt="2"/>
      <dgm:spPr/>
      <dgm:t>
        <a:bodyPr/>
        <a:lstStyle/>
        <a:p>
          <a:endParaRPr lang="es-EC"/>
        </a:p>
      </dgm:t>
    </dgm:pt>
    <dgm:pt modelId="{7CC47FD5-95D9-426D-86C8-94E55E107E8F}" type="pres">
      <dgm:prSet presAssocID="{8A02C82F-4DFE-498F-AFAB-26494A09D844}" presName="hierChild4" presStyleCnt="0"/>
      <dgm:spPr/>
    </dgm:pt>
    <dgm:pt modelId="{413B058E-DFC4-435E-B9BE-AB63E37D02A6}" type="pres">
      <dgm:prSet presAssocID="{8A02C82F-4DFE-498F-AFAB-26494A09D844}" presName="hierChild5" presStyleCnt="0"/>
      <dgm:spPr/>
    </dgm:pt>
    <dgm:pt modelId="{A7CC1323-40C9-49EA-AA22-904F8C291857}" type="pres">
      <dgm:prSet presAssocID="{94E707C2-D119-410D-ADAE-2630E0689BE3}" presName="Name37" presStyleLbl="parChTrans1D2" presStyleIdx="1" presStyleCnt="2"/>
      <dgm:spPr/>
      <dgm:t>
        <a:bodyPr/>
        <a:lstStyle/>
        <a:p>
          <a:endParaRPr lang="es-EC"/>
        </a:p>
      </dgm:t>
    </dgm:pt>
    <dgm:pt modelId="{206B2A1E-AF39-4AD0-A1CD-7A0B5D37019E}" type="pres">
      <dgm:prSet presAssocID="{EB73A009-80FA-4C60-8661-ABC2339B8C56}" presName="hierRoot2" presStyleCnt="0">
        <dgm:presLayoutVars>
          <dgm:hierBranch val="init"/>
        </dgm:presLayoutVars>
      </dgm:prSet>
      <dgm:spPr/>
    </dgm:pt>
    <dgm:pt modelId="{A5E6CB81-716A-4FBE-A305-A46B1A7F9E1D}" type="pres">
      <dgm:prSet presAssocID="{EB73A009-80FA-4C60-8661-ABC2339B8C56}" presName="rootComposite" presStyleCnt="0"/>
      <dgm:spPr/>
    </dgm:pt>
    <dgm:pt modelId="{70C02FD4-F802-4E69-B01C-D82B558691F4}" type="pres">
      <dgm:prSet presAssocID="{EB73A009-80FA-4C60-8661-ABC2339B8C56}" presName="rootText" presStyleLbl="node2" presStyleIdx="1" presStyleCnt="2">
        <dgm:presLayoutVars>
          <dgm:chPref val="3"/>
        </dgm:presLayoutVars>
      </dgm:prSet>
      <dgm:spPr/>
      <dgm:t>
        <a:bodyPr/>
        <a:lstStyle/>
        <a:p>
          <a:endParaRPr lang="es-EC"/>
        </a:p>
      </dgm:t>
    </dgm:pt>
    <dgm:pt modelId="{E1C57DAA-7027-4566-AEFF-B7246103AB8D}" type="pres">
      <dgm:prSet presAssocID="{EB73A009-80FA-4C60-8661-ABC2339B8C56}" presName="rootConnector" presStyleLbl="node2" presStyleIdx="1" presStyleCnt="2"/>
      <dgm:spPr/>
      <dgm:t>
        <a:bodyPr/>
        <a:lstStyle/>
        <a:p>
          <a:endParaRPr lang="es-EC"/>
        </a:p>
      </dgm:t>
    </dgm:pt>
    <dgm:pt modelId="{87637482-5C5E-40E7-ADF2-401A097C1743}" type="pres">
      <dgm:prSet presAssocID="{EB73A009-80FA-4C60-8661-ABC2339B8C56}" presName="hierChild4" presStyleCnt="0"/>
      <dgm:spPr/>
    </dgm:pt>
    <dgm:pt modelId="{689DAA40-5DED-425D-B5F1-90A9D0E83EA7}" type="pres">
      <dgm:prSet presAssocID="{934BEA35-0550-478F-AEFE-80C816509C47}" presName="Name37" presStyleLbl="parChTrans1D3" presStyleIdx="0" presStyleCnt="4"/>
      <dgm:spPr/>
      <dgm:t>
        <a:bodyPr/>
        <a:lstStyle/>
        <a:p>
          <a:endParaRPr lang="es-EC"/>
        </a:p>
      </dgm:t>
    </dgm:pt>
    <dgm:pt modelId="{EEB008C8-DD24-431D-A7CC-D5081D036D5F}" type="pres">
      <dgm:prSet presAssocID="{B145A868-03B9-441F-B297-A20A4135E692}" presName="hierRoot2" presStyleCnt="0">
        <dgm:presLayoutVars>
          <dgm:hierBranch val="init"/>
        </dgm:presLayoutVars>
      </dgm:prSet>
      <dgm:spPr/>
    </dgm:pt>
    <dgm:pt modelId="{0572B778-DA28-4373-9E6D-1FDDB28C7A0A}" type="pres">
      <dgm:prSet presAssocID="{B145A868-03B9-441F-B297-A20A4135E692}" presName="rootComposite" presStyleCnt="0"/>
      <dgm:spPr/>
    </dgm:pt>
    <dgm:pt modelId="{5483377F-10C6-4136-AAED-A30DC92CDE49}" type="pres">
      <dgm:prSet presAssocID="{B145A868-03B9-441F-B297-A20A4135E692}" presName="rootText" presStyleLbl="node3" presStyleIdx="0" presStyleCnt="4">
        <dgm:presLayoutVars>
          <dgm:chPref val="3"/>
        </dgm:presLayoutVars>
      </dgm:prSet>
      <dgm:spPr/>
      <dgm:t>
        <a:bodyPr/>
        <a:lstStyle/>
        <a:p>
          <a:endParaRPr lang="es-EC"/>
        </a:p>
      </dgm:t>
    </dgm:pt>
    <dgm:pt modelId="{9789D35B-4609-4FCF-8558-A1F055A7AE2B}" type="pres">
      <dgm:prSet presAssocID="{B145A868-03B9-441F-B297-A20A4135E692}" presName="rootConnector" presStyleLbl="node3" presStyleIdx="0" presStyleCnt="4"/>
      <dgm:spPr/>
      <dgm:t>
        <a:bodyPr/>
        <a:lstStyle/>
        <a:p>
          <a:endParaRPr lang="es-EC"/>
        </a:p>
      </dgm:t>
    </dgm:pt>
    <dgm:pt modelId="{FA0267A0-A684-4E71-B205-0D84B8D0B374}" type="pres">
      <dgm:prSet presAssocID="{B145A868-03B9-441F-B297-A20A4135E692}" presName="hierChild4" presStyleCnt="0"/>
      <dgm:spPr/>
    </dgm:pt>
    <dgm:pt modelId="{E5CB9961-AA38-46C5-B5B6-1CA82631EED9}" type="pres">
      <dgm:prSet presAssocID="{B145A868-03B9-441F-B297-A20A4135E692}" presName="hierChild5" presStyleCnt="0"/>
      <dgm:spPr/>
    </dgm:pt>
    <dgm:pt modelId="{F31F274A-CA82-46D4-909F-D49A7FD308F8}" type="pres">
      <dgm:prSet presAssocID="{A2B844E9-8DBD-4664-859D-C417A0A334F8}" presName="Name37" presStyleLbl="parChTrans1D3" presStyleIdx="1" presStyleCnt="4"/>
      <dgm:spPr/>
      <dgm:t>
        <a:bodyPr/>
        <a:lstStyle/>
        <a:p>
          <a:endParaRPr lang="es-EC"/>
        </a:p>
      </dgm:t>
    </dgm:pt>
    <dgm:pt modelId="{F606ED2B-2350-4B1E-8255-B6152E4D20E6}" type="pres">
      <dgm:prSet presAssocID="{C5D23A3F-68D7-4B4F-8811-1C7CFF92540D}" presName="hierRoot2" presStyleCnt="0">
        <dgm:presLayoutVars>
          <dgm:hierBranch val="init"/>
        </dgm:presLayoutVars>
      </dgm:prSet>
      <dgm:spPr/>
    </dgm:pt>
    <dgm:pt modelId="{46D17DE1-677D-4C62-B1DF-8023CEA5C64E}" type="pres">
      <dgm:prSet presAssocID="{C5D23A3F-68D7-4B4F-8811-1C7CFF92540D}" presName="rootComposite" presStyleCnt="0"/>
      <dgm:spPr/>
    </dgm:pt>
    <dgm:pt modelId="{4E4E9731-D0AB-4808-8D33-FA41B809CD9C}" type="pres">
      <dgm:prSet presAssocID="{C5D23A3F-68D7-4B4F-8811-1C7CFF92540D}" presName="rootText" presStyleLbl="node3" presStyleIdx="1" presStyleCnt="4">
        <dgm:presLayoutVars>
          <dgm:chPref val="3"/>
        </dgm:presLayoutVars>
      </dgm:prSet>
      <dgm:spPr/>
      <dgm:t>
        <a:bodyPr/>
        <a:lstStyle/>
        <a:p>
          <a:endParaRPr lang="es-EC"/>
        </a:p>
      </dgm:t>
    </dgm:pt>
    <dgm:pt modelId="{33820FCD-4C11-40D1-870C-02B70967A083}" type="pres">
      <dgm:prSet presAssocID="{C5D23A3F-68D7-4B4F-8811-1C7CFF92540D}" presName="rootConnector" presStyleLbl="node3" presStyleIdx="1" presStyleCnt="4"/>
      <dgm:spPr/>
      <dgm:t>
        <a:bodyPr/>
        <a:lstStyle/>
        <a:p>
          <a:endParaRPr lang="es-EC"/>
        </a:p>
      </dgm:t>
    </dgm:pt>
    <dgm:pt modelId="{BA11DD4A-A2E0-44AB-8FE2-99D377D578D8}" type="pres">
      <dgm:prSet presAssocID="{C5D23A3F-68D7-4B4F-8811-1C7CFF92540D}" presName="hierChild4" presStyleCnt="0"/>
      <dgm:spPr/>
    </dgm:pt>
    <dgm:pt modelId="{F5523511-7891-4030-B4CD-83A8BAACF0A1}" type="pres">
      <dgm:prSet presAssocID="{C5D23A3F-68D7-4B4F-8811-1C7CFF92540D}" presName="hierChild5" presStyleCnt="0"/>
      <dgm:spPr/>
    </dgm:pt>
    <dgm:pt modelId="{D974D94A-B70E-467A-80BB-2F76633F0832}" type="pres">
      <dgm:prSet presAssocID="{EB45EAB1-2DD0-43B8-9661-6B0F9D7B484D}" presName="Name37" presStyleLbl="parChTrans1D3" presStyleIdx="2" presStyleCnt="4"/>
      <dgm:spPr/>
      <dgm:t>
        <a:bodyPr/>
        <a:lstStyle/>
        <a:p>
          <a:endParaRPr lang="es-EC"/>
        </a:p>
      </dgm:t>
    </dgm:pt>
    <dgm:pt modelId="{CBE51D68-C737-460C-8323-1DFCAF1B8139}" type="pres">
      <dgm:prSet presAssocID="{5D5B7C12-50DF-413D-8892-AFAB87A8623A}" presName="hierRoot2" presStyleCnt="0">
        <dgm:presLayoutVars>
          <dgm:hierBranch val="init"/>
        </dgm:presLayoutVars>
      </dgm:prSet>
      <dgm:spPr/>
    </dgm:pt>
    <dgm:pt modelId="{64B12A09-D641-4635-A265-9BDC6899B320}" type="pres">
      <dgm:prSet presAssocID="{5D5B7C12-50DF-413D-8892-AFAB87A8623A}" presName="rootComposite" presStyleCnt="0"/>
      <dgm:spPr/>
    </dgm:pt>
    <dgm:pt modelId="{B530FACC-12C3-47F7-BB1C-6742A76E08CC}" type="pres">
      <dgm:prSet presAssocID="{5D5B7C12-50DF-413D-8892-AFAB87A8623A}" presName="rootText" presStyleLbl="node3" presStyleIdx="2" presStyleCnt="4">
        <dgm:presLayoutVars>
          <dgm:chPref val="3"/>
        </dgm:presLayoutVars>
      </dgm:prSet>
      <dgm:spPr/>
      <dgm:t>
        <a:bodyPr/>
        <a:lstStyle/>
        <a:p>
          <a:endParaRPr lang="es-EC"/>
        </a:p>
      </dgm:t>
    </dgm:pt>
    <dgm:pt modelId="{51689128-17D9-4E2A-9EB3-CAC9877D6EA2}" type="pres">
      <dgm:prSet presAssocID="{5D5B7C12-50DF-413D-8892-AFAB87A8623A}" presName="rootConnector" presStyleLbl="node3" presStyleIdx="2" presStyleCnt="4"/>
      <dgm:spPr/>
      <dgm:t>
        <a:bodyPr/>
        <a:lstStyle/>
        <a:p>
          <a:endParaRPr lang="es-EC"/>
        </a:p>
      </dgm:t>
    </dgm:pt>
    <dgm:pt modelId="{806D338B-75CB-416A-82D1-2C13D6D2695A}" type="pres">
      <dgm:prSet presAssocID="{5D5B7C12-50DF-413D-8892-AFAB87A8623A}" presName="hierChild4" presStyleCnt="0"/>
      <dgm:spPr/>
    </dgm:pt>
    <dgm:pt modelId="{7932D901-6217-4A11-9C85-982B0C895136}" type="pres">
      <dgm:prSet presAssocID="{5D5B7C12-50DF-413D-8892-AFAB87A8623A}" presName="hierChild5" presStyleCnt="0"/>
      <dgm:spPr/>
    </dgm:pt>
    <dgm:pt modelId="{C61076B7-81AB-4B24-8607-66732042FC60}" type="pres">
      <dgm:prSet presAssocID="{AD17166E-D2FE-40ED-B8B6-B701203238EE}" presName="Name37" presStyleLbl="parChTrans1D3" presStyleIdx="3" presStyleCnt="4"/>
      <dgm:spPr/>
      <dgm:t>
        <a:bodyPr/>
        <a:lstStyle/>
        <a:p>
          <a:endParaRPr lang="es-EC"/>
        </a:p>
      </dgm:t>
    </dgm:pt>
    <dgm:pt modelId="{2E617274-2EFA-486E-B72D-E4DD291BC547}" type="pres">
      <dgm:prSet presAssocID="{F2C67CF5-255A-4516-97F7-662696D55E0A}" presName="hierRoot2" presStyleCnt="0">
        <dgm:presLayoutVars>
          <dgm:hierBranch val="init"/>
        </dgm:presLayoutVars>
      </dgm:prSet>
      <dgm:spPr/>
    </dgm:pt>
    <dgm:pt modelId="{23CF3630-48EA-49DE-9B38-1C5B291CD126}" type="pres">
      <dgm:prSet presAssocID="{F2C67CF5-255A-4516-97F7-662696D55E0A}" presName="rootComposite" presStyleCnt="0"/>
      <dgm:spPr/>
    </dgm:pt>
    <dgm:pt modelId="{FA467365-4181-432F-84D5-5C29345EEA44}" type="pres">
      <dgm:prSet presAssocID="{F2C67CF5-255A-4516-97F7-662696D55E0A}" presName="rootText" presStyleLbl="node3" presStyleIdx="3" presStyleCnt="4">
        <dgm:presLayoutVars>
          <dgm:chPref val="3"/>
        </dgm:presLayoutVars>
      </dgm:prSet>
      <dgm:spPr/>
      <dgm:t>
        <a:bodyPr/>
        <a:lstStyle/>
        <a:p>
          <a:endParaRPr lang="es-EC"/>
        </a:p>
      </dgm:t>
    </dgm:pt>
    <dgm:pt modelId="{766AF2E5-ABE6-409F-9938-01514F18CCD7}" type="pres">
      <dgm:prSet presAssocID="{F2C67CF5-255A-4516-97F7-662696D55E0A}" presName="rootConnector" presStyleLbl="node3" presStyleIdx="3" presStyleCnt="4"/>
      <dgm:spPr/>
      <dgm:t>
        <a:bodyPr/>
        <a:lstStyle/>
        <a:p>
          <a:endParaRPr lang="es-EC"/>
        </a:p>
      </dgm:t>
    </dgm:pt>
    <dgm:pt modelId="{CA6EE331-9870-42D5-9B54-ACA7591F73D9}" type="pres">
      <dgm:prSet presAssocID="{F2C67CF5-255A-4516-97F7-662696D55E0A}" presName="hierChild4" presStyleCnt="0"/>
      <dgm:spPr/>
    </dgm:pt>
    <dgm:pt modelId="{C1CDB6E8-6BB7-4DDB-9D73-E104766D6355}" type="pres">
      <dgm:prSet presAssocID="{F2C67CF5-255A-4516-97F7-662696D55E0A}" presName="hierChild5" presStyleCnt="0"/>
      <dgm:spPr/>
    </dgm:pt>
    <dgm:pt modelId="{22B3F084-F6FC-42EE-9F7E-1C8358485BCE}" type="pres">
      <dgm:prSet presAssocID="{EB73A009-80FA-4C60-8661-ABC2339B8C56}" presName="hierChild5" presStyleCnt="0"/>
      <dgm:spPr/>
    </dgm:pt>
    <dgm:pt modelId="{008B424A-278E-468C-A2C3-1021E63CBE28}" type="pres">
      <dgm:prSet presAssocID="{1632BEF5-8F40-4798-B455-809BC4029F47}" presName="hierChild3" presStyleCnt="0"/>
      <dgm:spPr/>
    </dgm:pt>
  </dgm:ptLst>
  <dgm:cxnLst>
    <dgm:cxn modelId="{B039B70B-0B62-4974-8982-6F197C361889}" srcId="{EB73A009-80FA-4C60-8661-ABC2339B8C56}" destId="{C5D23A3F-68D7-4B4F-8811-1C7CFF92540D}" srcOrd="1" destOrd="0" parTransId="{A2B844E9-8DBD-4664-859D-C417A0A334F8}" sibTransId="{E9814F81-6420-48F0-8D13-23123E2164A8}"/>
    <dgm:cxn modelId="{D80CC21C-7AEF-450C-8EF3-772685FF6DA5}" type="presOf" srcId="{9F6DC865-ED16-418F-982A-E83F162D9383}" destId="{C31AE6F5-A9E7-48D4-B54D-66F6AA9EB545}" srcOrd="0" destOrd="0" presId="urn:microsoft.com/office/officeart/2005/8/layout/orgChart1"/>
    <dgm:cxn modelId="{42D28DA6-7FA5-4945-9FFC-0861DEBA41ED}" type="presOf" srcId="{8A02C82F-4DFE-498F-AFAB-26494A09D844}" destId="{44583B28-773A-405C-9910-4F741F0A310C}" srcOrd="1" destOrd="0" presId="urn:microsoft.com/office/officeart/2005/8/layout/orgChart1"/>
    <dgm:cxn modelId="{04C1B61F-4AE4-4D7A-AAB3-023F9DF2FD9D}" type="presOf" srcId="{1632BEF5-8F40-4798-B455-809BC4029F47}" destId="{96B27A3C-9F7C-4888-8F0E-0D9582B3289D}" srcOrd="1" destOrd="0" presId="urn:microsoft.com/office/officeart/2005/8/layout/orgChart1"/>
    <dgm:cxn modelId="{2A8E1330-516B-47F9-9A95-F149E2A93C8A}" type="presOf" srcId="{C5D23A3F-68D7-4B4F-8811-1C7CFF92540D}" destId="{4E4E9731-D0AB-4808-8D33-FA41B809CD9C}" srcOrd="0" destOrd="0" presId="urn:microsoft.com/office/officeart/2005/8/layout/orgChart1"/>
    <dgm:cxn modelId="{ED69A1A7-ECF4-4783-A49D-E0EFEA27F578}" type="presOf" srcId="{EB73A009-80FA-4C60-8661-ABC2339B8C56}" destId="{70C02FD4-F802-4E69-B01C-D82B558691F4}" srcOrd="0" destOrd="0" presId="urn:microsoft.com/office/officeart/2005/8/layout/orgChart1"/>
    <dgm:cxn modelId="{3F8B6796-E04E-4B7B-80A5-C3BAE8DCC35A}" type="presOf" srcId="{5D5B7C12-50DF-413D-8892-AFAB87A8623A}" destId="{B530FACC-12C3-47F7-BB1C-6742A76E08CC}" srcOrd="0" destOrd="0" presId="urn:microsoft.com/office/officeart/2005/8/layout/orgChart1"/>
    <dgm:cxn modelId="{8F447612-1880-430B-A13D-623C1DED79F5}" type="presOf" srcId="{1632BEF5-8F40-4798-B455-809BC4029F47}" destId="{5292F25B-1CA3-4C0A-9A17-9F03D998072A}" srcOrd="0" destOrd="0" presId="urn:microsoft.com/office/officeart/2005/8/layout/orgChart1"/>
    <dgm:cxn modelId="{2C95CB14-1E03-44B5-83FE-A1E0A20C0C59}" srcId="{EB73A009-80FA-4C60-8661-ABC2339B8C56}" destId="{5D5B7C12-50DF-413D-8892-AFAB87A8623A}" srcOrd="2" destOrd="0" parTransId="{EB45EAB1-2DD0-43B8-9661-6B0F9D7B484D}" sibTransId="{7D98B197-5491-4ABA-B398-230549AF0CAA}"/>
    <dgm:cxn modelId="{AA4081C3-B5E0-4B16-BA5C-117EEC6E3B32}" type="presOf" srcId="{934BEA35-0550-478F-AEFE-80C816509C47}" destId="{689DAA40-5DED-425D-B5F1-90A9D0E83EA7}" srcOrd="0" destOrd="0" presId="urn:microsoft.com/office/officeart/2005/8/layout/orgChart1"/>
    <dgm:cxn modelId="{DAE2974F-D21A-4719-A879-6EC156F70068}" srcId="{1632BEF5-8F40-4798-B455-809BC4029F47}" destId="{8A02C82F-4DFE-498F-AFAB-26494A09D844}" srcOrd="0" destOrd="0" parTransId="{9F6DC865-ED16-418F-982A-E83F162D9383}" sibTransId="{33735E02-9D84-44E2-8CEB-9860E13F4331}"/>
    <dgm:cxn modelId="{707EC346-667D-4775-9D46-4B7B5C4A066D}" type="presOf" srcId="{8A02C82F-4DFE-498F-AFAB-26494A09D844}" destId="{3350F3B2-5B01-4D8A-BB7F-83CD885D9851}" srcOrd="0" destOrd="0" presId="urn:microsoft.com/office/officeart/2005/8/layout/orgChart1"/>
    <dgm:cxn modelId="{9B122B7B-8158-43F2-A387-FD58DDC0D0B1}" srcId="{EB73A009-80FA-4C60-8661-ABC2339B8C56}" destId="{B145A868-03B9-441F-B297-A20A4135E692}" srcOrd="0" destOrd="0" parTransId="{934BEA35-0550-478F-AEFE-80C816509C47}" sibTransId="{98150F14-9A7B-44CF-9C01-0340F47F7898}"/>
    <dgm:cxn modelId="{42EA3FCE-94C7-4AB7-BC22-36C33D27E1CB}" type="presOf" srcId="{94E707C2-D119-410D-ADAE-2630E0689BE3}" destId="{A7CC1323-40C9-49EA-AA22-904F8C291857}" srcOrd="0" destOrd="0" presId="urn:microsoft.com/office/officeart/2005/8/layout/orgChart1"/>
    <dgm:cxn modelId="{B7AE5A96-6A4E-45DF-A9D8-F3300F565C4C}" srcId="{6985DEAB-8066-4C8E-9418-E2B9B536B8ED}" destId="{1632BEF5-8F40-4798-B455-809BC4029F47}" srcOrd="0" destOrd="0" parTransId="{30569578-155F-430A-989E-BDB6B46492BF}" sibTransId="{A1BC1C75-BEAF-4D10-8655-8D5082259214}"/>
    <dgm:cxn modelId="{B2BF7471-7168-4429-BF94-1CAE7775403B}" srcId="{1632BEF5-8F40-4798-B455-809BC4029F47}" destId="{EB73A009-80FA-4C60-8661-ABC2339B8C56}" srcOrd="1" destOrd="0" parTransId="{94E707C2-D119-410D-ADAE-2630E0689BE3}" sibTransId="{8E935EEC-A0AF-4E0C-AD7A-06E066CAB2E1}"/>
    <dgm:cxn modelId="{CE68B522-DEA9-487C-8B9F-6DC134D752E3}" type="presOf" srcId="{F2C67CF5-255A-4516-97F7-662696D55E0A}" destId="{FA467365-4181-432F-84D5-5C29345EEA44}" srcOrd="0" destOrd="0" presId="urn:microsoft.com/office/officeart/2005/8/layout/orgChart1"/>
    <dgm:cxn modelId="{04E57E1A-5A0D-4943-BA61-A4524423B1C5}" type="presOf" srcId="{C5D23A3F-68D7-4B4F-8811-1C7CFF92540D}" destId="{33820FCD-4C11-40D1-870C-02B70967A083}" srcOrd="1" destOrd="0" presId="urn:microsoft.com/office/officeart/2005/8/layout/orgChart1"/>
    <dgm:cxn modelId="{79F584D7-C3B6-48FA-B6CB-3D105A5C18D9}" type="presOf" srcId="{AD17166E-D2FE-40ED-B8B6-B701203238EE}" destId="{C61076B7-81AB-4B24-8607-66732042FC60}" srcOrd="0" destOrd="0" presId="urn:microsoft.com/office/officeart/2005/8/layout/orgChart1"/>
    <dgm:cxn modelId="{EEEC9A4C-0557-47E6-97C8-5A6843EA60E1}" type="presOf" srcId="{EB45EAB1-2DD0-43B8-9661-6B0F9D7B484D}" destId="{D974D94A-B70E-467A-80BB-2F76633F0832}" srcOrd="0" destOrd="0" presId="urn:microsoft.com/office/officeart/2005/8/layout/orgChart1"/>
    <dgm:cxn modelId="{EEA601C3-F6DA-47CD-9091-E2624B9F2C4B}" type="presOf" srcId="{B145A868-03B9-441F-B297-A20A4135E692}" destId="{9789D35B-4609-4FCF-8558-A1F055A7AE2B}" srcOrd="1" destOrd="0" presId="urn:microsoft.com/office/officeart/2005/8/layout/orgChart1"/>
    <dgm:cxn modelId="{7DAAD3CE-063C-43CE-BB89-C84F878CCFAF}" type="presOf" srcId="{6985DEAB-8066-4C8E-9418-E2B9B536B8ED}" destId="{B6E654B1-956E-4CB8-9FBF-34CB402296D8}" srcOrd="0" destOrd="0" presId="urn:microsoft.com/office/officeart/2005/8/layout/orgChart1"/>
    <dgm:cxn modelId="{3E12FF9B-59BE-4BFA-8F49-920ADFB953E7}" srcId="{EB73A009-80FA-4C60-8661-ABC2339B8C56}" destId="{F2C67CF5-255A-4516-97F7-662696D55E0A}" srcOrd="3" destOrd="0" parTransId="{AD17166E-D2FE-40ED-B8B6-B701203238EE}" sibTransId="{AB143BA5-0C80-44C2-97F9-57BA42AAC5D7}"/>
    <dgm:cxn modelId="{67903D39-4827-4CD5-917B-A670B2DBB521}" type="presOf" srcId="{5D5B7C12-50DF-413D-8892-AFAB87A8623A}" destId="{51689128-17D9-4E2A-9EB3-CAC9877D6EA2}" srcOrd="1" destOrd="0" presId="urn:microsoft.com/office/officeart/2005/8/layout/orgChart1"/>
    <dgm:cxn modelId="{819AF4E8-BC22-4FE3-BD9B-6018F51C9FCE}" type="presOf" srcId="{B145A868-03B9-441F-B297-A20A4135E692}" destId="{5483377F-10C6-4136-AAED-A30DC92CDE49}" srcOrd="0" destOrd="0" presId="urn:microsoft.com/office/officeart/2005/8/layout/orgChart1"/>
    <dgm:cxn modelId="{A7B6CE5D-7813-473E-B9F3-E40043569029}" type="presOf" srcId="{EB73A009-80FA-4C60-8661-ABC2339B8C56}" destId="{E1C57DAA-7027-4566-AEFF-B7246103AB8D}" srcOrd="1" destOrd="0" presId="urn:microsoft.com/office/officeart/2005/8/layout/orgChart1"/>
    <dgm:cxn modelId="{645655AC-1660-427A-945C-BEA5491B0796}" type="presOf" srcId="{F2C67CF5-255A-4516-97F7-662696D55E0A}" destId="{766AF2E5-ABE6-409F-9938-01514F18CCD7}" srcOrd="1" destOrd="0" presId="urn:microsoft.com/office/officeart/2005/8/layout/orgChart1"/>
    <dgm:cxn modelId="{3D3EC887-1C60-4C63-95D8-0D4E1513C41A}" type="presOf" srcId="{A2B844E9-8DBD-4664-859D-C417A0A334F8}" destId="{F31F274A-CA82-46D4-909F-D49A7FD308F8}" srcOrd="0" destOrd="0" presId="urn:microsoft.com/office/officeart/2005/8/layout/orgChart1"/>
    <dgm:cxn modelId="{DA841608-751F-4FE3-954C-0447BB51A23E}" type="presParOf" srcId="{B6E654B1-956E-4CB8-9FBF-34CB402296D8}" destId="{B0D3269D-81AC-4FB7-AE84-6C6A17E1ECD5}" srcOrd="0" destOrd="0" presId="urn:microsoft.com/office/officeart/2005/8/layout/orgChart1"/>
    <dgm:cxn modelId="{5F96544C-CDD4-488A-AB22-546318E35089}" type="presParOf" srcId="{B0D3269D-81AC-4FB7-AE84-6C6A17E1ECD5}" destId="{30D95C30-3A3B-41CD-823B-B7FF273C2065}" srcOrd="0" destOrd="0" presId="urn:microsoft.com/office/officeart/2005/8/layout/orgChart1"/>
    <dgm:cxn modelId="{435ED014-1886-4877-893E-FC83D7733EC3}" type="presParOf" srcId="{30D95C30-3A3B-41CD-823B-B7FF273C2065}" destId="{5292F25B-1CA3-4C0A-9A17-9F03D998072A}" srcOrd="0" destOrd="0" presId="urn:microsoft.com/office/officeart/2005/8/layout/orgChart1"/>
    <dgm:cxn modelId="{E31EA174-2100-4007-BEF5-E3A74C066746}" type="presParOf" srcId="{30D95C30-3A3B-41CD-823B-B7FF273C2065}" destId="{96B27A3C-9F7C-4888-8F0E-0D9582B3289D}" srcOrd="1" destOrd="0" presId="urn:microsoft.com/office/officeart/2005/8/layout/orgChart1"/>
    <dgm:cxn modelId="{1FD55FC1-A720-43F2-87F0-A6FB81CF692A}" type="presParOf" srcId="{B0D3269D-81AC-4FB7-AE84-6C6A17E1ECD5}" destId="{E21E9F58-E220-440C-AB64-F844292E3904}" srcOrd="1" destOrd="0" presId="urn:microsoft.com/office/officeart/2005/8/layout/orgChart1"/>
    <dgm:cxn modelId="{4F575382-99AF-421E-AAB8-D6999B759C9F}" type="presParOf" srcId="{E21E9F58-E220-440C-AB64-F844292E3904}" destId="{C31AE6F5-A9E7-48D4-B54D-66F6AA9EB545}" srcOrd="0" destOrd="0" presId="urn:microsoft.com/office/officeart/2005/8/layout/orgChart1"/>
    <dgm:cxn modelId="{4E41F95A-5AE2-407E-8343-5150AF3F3002}" type="presParOf" srcId="{E21E9F58-E220-440C-AB64-F844292E3904}" destId="{5F902BB5-C526-4B3C-B499-E5278ABA4519}" srcOrd="1" destOrd="0" presId="urn:microsoft.com/office/officeart/2005/8/layout/orgChart1"/>
    <dgm:cxn modelId="{3BA949DA-F999-4428-AD1B-31B65F84C626}" type="presParOf" srcId="{5F902BB5-C526-4B3C-B499-E5278ABA4519}" destId="{7359EED9-2429-4924-9397-92AA2C5D42A9}" srcOrd="0" destOrd="0" presId="urn:microsoft.com/office/officeart/2005/8/layout/orgChart1"/>
    <dgm:cxn modelId="{3F3073DF-086A-4FD2-A193-8E3C3ED6FCC7}" type="presParOf" srcId="{7359EED9-2429-4924-9397-92AA2C5D42A9}" destId="{3350F3B2-5B01-4D8A-BB7F-83CD885D9851}" srcOrd="0" destOrd="0" presId="urn:microsoft.com/office/officeart/2005/8/layout/orgChart1"/>
    <dgm:cxn modelId="{3BC4B084-8659-4D4D-89CA-848C4CF4ADDA}" type="presParOf" srcId="{7359EED9-2429-4924-9397-92AA2C5D42A9}" destId="{44583B28-773A-405C-9910-4F741F0A310C}" srcOrd="1" destOrd="0" presId="urn:microsoft.com/office/officeart/2005/8/layout/orgChart1"/>
    <dgm:cxn modelId="{B4C10570-D2AA-425C-8239-882D0CEDE5D4}" type="presParOf" srcId="{5F902BB5-C526-4B3C-B499-E5278ABA4519}" destId="{7CC47FD5-95D9-426D-86C8-94E55E107E8F}" srcOrd="1" destOrd="0" presId="urn:microsoft.com/office/officeart/2005/8/layout/orgChart1"/>
    <dgm:cxn modelId="{816EF3F9-EF2F-4F2A-9FD8-1B8637B8133A}" type="presParOf" srcId="{5F902BB5-C526-4B3C-B499-E5278ABA4519}" destId="{413B058E-DFC4-435E-B9BE-AB63E37D02A6}" srcOrd="2" destOrd="0" presId="urn:microsoft.com/office/officeart/2005/8/layout/orgChart1"/>
    <dgm:cxn modelId="{E469B5CE-1225-4274-ADD8-DC08CCC4687D}" type="presParOf" srcId="{E21E9F58-E220-440C-AB64-F844292E3904}" destId="{A7CC1323-40C9-49EA-AA22-904F8C291857}" srcOrd="2" destOrd="0" presId="urn:microsoft.com/office/officeart/2005/8/layout/orgChart1"/>
    <dgm:cxn modelId="{E41459A1-94F9-47F4-B78E-704B449F000E}" type="presParOf" srcId="{E21E9F58-E220-440C-AB64-F844292E3904}" destId="{206B2A1E-AF39-4AD0-A1CD-7A0B5D37019E}" srcOrd="3" destOrd="0" presId="urn:microsoft.com/office/officeart/2005/8/layout/orgChart1"/>
    <dgm:cxn modelId="{689DB55C-4D92-4611-BC02-430680E7F794}" type="presParOf" srcId="{206B2A1E-AF39-4AD0-A1CD-7A0B5D37019E}" destId="{A5E6CB81-716A-4FBE-A305-A46B1A7F9E1D}" srcOrd="0" destOrd="0" presId="urn:microsoft.com/office/officeart/2005/8/layout/orgChart1"/>
    <dgm:cxn modelId="{61FB241B-8EAD-47D0-8B34-368B13FA31EF}" type="presParOf" srcId="{A5E6CB81-716A-4FBE-A305-A46B1A7F9E1D}" destId="{70C02FD4-F802-4E69-B01C-D82B558691F4}" srcOrd="0" destOrd="0" presId="urn:microsoft.com/office/officeart/2005/8/layout/orgChart1"/>
    <dgm:cxn modelId="{828B3C21-C6BD-40CC-A25D-B02100D7A9EA}" type="presParOf" srcId="{A5E6CB81-716A-4FBE-A305-A46B1A7F9E1D}" destId="{E1C57DAA-7027-4566-AEFF-B7246103AB8D}" srcOrd="1" destOrd="0" presId="urn:microsoft.com/office/officeart/2005/8/layout/orgChart1"/>
    <dgm:cxn modelId="{8B1D0ECE-98AE-4829-A7C2-DEE8254A0192}" type="presParOf" srcId="{206B2A1E-AF39-4AD0-A1CD-7A0B5D37019E}" destId="{87637482-5C5E-40E7-ADF2-401A097C1743}" srcOrd="1" destOrd="0" presId="urn:microsoft.com/office/officeart/2005/8/layout/orgChart1"/>
    <dgm:cxn modelId="{0BDCC90D-ABC9-485D-A77F-293A9C57B550}" type="presParOf" srcId="{87637482-5C5E-40E7-ADF2-401A097C1743}" destId="{689DAA40-5DED-425D-B5F1-90A9D0E83EA7}" srcOrd="0" destOrd="0" presId="urn:microsoft.com/office/officeart/2005/8/layout/orgChart1"/>
    <dgm:cxn modelId="{060ACCE7-E0F6-4BC9-9501-68C68499FA6E}" type="presParOf" srcId="{87637482-5C5E-40E7-ADF2-401A097C1743}" destId="{EEB008C8-DD24-431D-A7CC-D5081D036D5F}" srcOrd="1" destOrd="0" presId="urn:microsoft.com/office/officeart/2005/8/layout/orgChart1"/>
    <dgm:cxn modelId="{FF852251-A859-4961-B072-66B761D154F4}" type="presParOf" srcId="{EEB008C8-DD24-431D-A7CC-D5081D036D5F}" destId="{0572B778-DA28-4373-9E6D-1FDDB28C7A0A}" srcOrd="0" destOrd="0" presId="urn:microsoft.com/office/officeart/2005/8/layout/orgChart1"/>
    <dgm:cxn modelId="{0C8AD71C-3E7D-4883-A25D-8A64AC73D391}" type="presParOf" srcId="{0572B778-DA28-4373-9E6D-1FDDB28C7A0A}" destId="{5483377F-10C6-4136-AAED-A30DC92CDE49}" srcOrd="0" destOrd="0" presId="urn:microsoft.com/office/officeart/2005/8/layout/orgChart1"/>
    <dgm:cxn modelId="{8769DED8-A190-4021-8333-3F0F8A063F71}" type="presParOf" srcId="{0572B778-DA28-4373-9E6D-1FDDB28C7A0A}" destId="{9789D35B-4609-4FCF-8558-A1F055A7AE2B}" srcOrd="1" destOrd="0" presId="urn:microsoft.com/office/officeart/2005/8/layout/orgChart1"/>
    <dgm:cxn modelId="{26A7E6C4-AE84-47D1-AA2F-BCD1712C750B}" type="presParOf" srcId="{EEB008C8-DD24-431D-A7CC-D5081D036D5F}" destId="{FA0267A0-A684-4E71-B205-0D84B8D0B374}" srcOrd="1" destOrd="0" presId="urn:microsoft.com/office/officeart/2005/8/layout/orgChart1"/>
    <dgm:cxn modelId="{CECF5579-A90D-4042-8D90-7AC736FEF18C}" type="presParOf" srcId="{EEB008C8-DD24-431D-A7CC-D5081D036D5F}" destId="{E5CB9961-AA38-46C5-B5B6-1CA82631EED9}" srcOrd="2" destOrd="0" presId="urn:microsoft.com/office/officeart/2005/8/layout/orgChart1"/>
    <dgm:cxn modelId="{66A4FAB8-FEE0-4563-AA2D-97DD4A0E50B3}" type="presParOf" srcId="{87637482-5C5E-40E7-ADF2-401A097C1743}" destId="{F31F274A-CA82-46D4-909F-D49A7FD308F8}" srcOrd="2" destOrd="0" presId="urn:microsoft.com/office/officeart/2005/8/layout/orgChart1"/>
    <dgm:cxn modelId="{CE6F0797-B2C0-4BA4-B3F0-6BCCB3F8A2F4}" type="presParOf" srcId="{87637482-5C5E-40E7-ADF2-401A097C1743}" destId="{F606ED2B-2350-4B1E-8255-B6152E4D20E6}" srcOrd="3" destOrd="0" presId="urn:microsoft.com/office/officeart/2005/8/layout/orgChart1"/>
    <dgm:cxn modelId="{EB72D5DF-D2C9-4209-9FD2-711AB8A0E554}" type="presParOf" srcId="{F606ED2B-2350-4B1E-8255-B6152E4D20E6}" destId="{46D17DE1-677D-4C62-B1DF-8023CEA5C64E}" srcOrd="0" destOrd="0" presId="urn:microsoft.com/office/officeart/2005/8/layout/orgChart1"/>
    <dgm:cxn modelId="{6059CABB-F1F7-43EE-8FC8-034DC80B71FC}" type="presParOf" srcId="{46D17DE1-677D-4C62-B1DF-8023CEA5C64E}" destId="{4E4E9731-D0AB-4808-8D33-FA41B809CD9C}" srcOrd="0" destOrd="0" presId="urn:microsoft.com/office/officeart/2005/8/layout/orgChart1"/>
    <dgm:cxn modelId="{ECC280F2-2111-465B-A659-A3D4D6685BF6}" type="presParOf" srcId="{46D17DE1-677D-4C62-B1DF-8023CEA5C64E}" destId="{33820FCD-4C11-40D1-870C-02B70967A083}" srcOrd="1" destOrd="0" presId="urn:microsoft.com/office/officeart/2005/8/layout/orgChart1"/>
    <dgm:cxn modelId="{ECF209B1-FEF5-4D59-91B6-23C5F1209D7F}" type="presParOf" srcId="{F606ED2B-2350-4B1E-8255-B6152E4D20E6}" destId="{BA11DD4A-A2E0-44AB-8FE2-99D377D578D8}" srcOrd="1" destOrd="0" presId="urn:microsoft.com/office/officeart/2005/8/layout/orgChart1"/>
    <dgm:cxn modelId="{FCFC8825-A72C-4D16-AA07-F0F128A7713F}" type="presParOf" srcId="{F606ED2B-2350-4B1E-8255-B6152E4D20E6}" destId="{F5523511-7891-4030-B4CD-83A8BAACF0A1}" srcOrd="2" destOrd="0" presId="urn:microsoft.com/office/officeart/2005/8/layout/orgChart1"/>
    <dgm:cxn modelId="{F27F4AD0-2A99-4359-8868-05138C23E668}" type="presParOf" srcId="{87637482-5C5E-40E7-ADF2-401A097C1743}" destId="{D974D94A-B70E-467A-80BB-2F76633F0832}" srcOrd="4" destOrd="0" presId="urn:microsoft.com/office/officeart/2005/8/layout/orgChart1"/>
    <dgm:cxn modelId="{6839159D-3A56-4866-9E9A-316F88642A3B}" type="presParOf" srcId="{87637482-5C5E-40E7-ADF2-401A097C1743}" destId="{CBE51D68-C737-460C-8323-1DFCAF1B8139}" srcOrd="5" destOrd="0" presId="urn:microsoft.com/office/officeart/2005/8/layout/orgChart1"/>
    <dgm:cxn modelId="{E859F52D-2245-4EA0-B2BD-70BA74DC391E}" type="presParOf" srcId="{CBE51D68-C737-460C-8323-1DFCAF1B8139}" destId="{64B12A09-D641-4635-A265-9BDC6899B320}" srcOrd="0" destOrd="0" presId="urn:microsoft.com/office/officeart/2005/8/layout/orgChart1"/>
    <dgm:cxn modelId="{D4CD4086-FBE9-4A8E-87B8-7C90AA370D13}" type="presParOf" srcId="{64B12A09-D641-4635-A265-9BDC6899B320}" destId="{B530FACC-12C3-47F7-BB1C-6742A76E08CC}" srcOrd="0" destOrd="0" presId="urn:microsoft.com/office/officeart/2005/8/layout/orgChart1"/>
    <dgm:cxn modelId="{10981420-9B1B-44C6-B5B0-AE9AEF8F6A90}" type="presParOf" srcId="{64B12A09-D641-4635-A265-9BDC6899B320}" destId="{51689128-17D9-4E2A-9EB3-CAC9877D6EA2}" srcOrd="1" destOrd="0" presId="urn:microsoft.com/office/officeart/2005/8/layout/orgChart1"/>
    <dgm:cxn modelId="{B3C00F09-A314-4B58-96A0-4D09B9F91242}" type="presParOf" srcId="{CBE51D68-C737-460C-8323-1DFCAF1B8139}" destId="{806D338B-75CB-416A-82D1-2C13D6D2695A}" srcOrd="1" destOrd="0" presId="urn:microsoft.com/office/officeart/2005/8/layout/orgChart1"/>
    <dgm:cxn modelId="{CF15911B-7EFF-4160-AB02-A01BB5776C27}" type="presParOf" srcId="{CBE51D68-C737-460C-8323-1DFCAF1B8139}" destId="{7932D901-6217-4A11-9C85-982B0C895136}" srcOrd="2" destOrd="0" presId="urn:microsoft.com/office/officeart/2005/8/layout/orgChart1"/>
    <dgm:cxn modelId="{82CED07C-8F40-4F8A-9C91-35C5E19B76C8}" type="presParOf" srcId="{87637482-5C5E-40E7-ADF2-401A097C1743}" destId="{C61076B7-81AB-4B24-8607-66732042FC60}" srcOrd="6" destOrd="0" presId="urn:microsoft.com/office/officeart/2005/8/layout/orgChart1"/>
    <dgm:cxn modelId="{17EE3462-0923-4E94-B671-EA0E2C750180}" type="presParOf" srcId="{87637482-5C5E-40E7-ADF2-401A097C1743}" destId="{2E617274-2EFA-486E-B72D-E4DD291BC547}" srcOrd="7" destOrd="0" presId="urn:microsoft.com/office/officeart/2005/8/layout/orgChart1"/>
    <dgm:cxn modelId="{3DE70CDB-4471-43AC-8672-B18C8C21F0FF}" type="presParOf" srcId="{2E617274-2EFA-486E-B72D-E4DD291BC547}" destId="{23CF3630-48EA-49DE-9B38-1C5B291CD126}" srcOrd="0" destOrd="0" presId="urn:microsoft.com/office/officeart/2005/8/layout/orgChart1"/>
    <dgm:cxn modelId="{EAEFF09D-F216-40E8-9965-CA25817012BD}" type="presParOf" srcId="{23CF3630-48EA-49DE-9B38-1C5B291CD126}" destId="{FA467365-4181-432F-84D5-5C29345EEA44}" srcOrd="0" destOrd="0" presId="urn:microsoft.com/office/officeart/2005/8/layout/orgChart1"/>
    <dgm:cxn modelId="{450275B5-6387-4083-8AD3-D122A66E06D4}" type="presParOf" srcId="{23CF3630-48EA-49DE-9B38-1C5B291CD126}" destId="{766AF2E5-ABE6-409F-9938-01514F18CCD7}" srcOrd="1" destOrd="0" presId="urn:microsoft.com/office/officeart/2005/8/layout/orgChart1"/>
    <dgm:cxn modelId="{13D2DAA3-F0F7-4FC7-ADCF-D28B1357F52C}" type="presParOf" srcId="{2E617274-2EFA-486E-B72D-E4DD291BC547}" destId="{CA6EE331-9870-42D5-9B54-ACA7591F73D9}" srcOrd="1" destOrd="0" presId="urn:microsoft.com/office/officeart/2005/8/layout/orgChart1"/>
    <dgm:cxn modelId="{B62468CB-ECE8-40FA-A55C-72C296B61366}" type="presParOf" srcId="{2E617274-2EFA-486E-B72D-E4DD291BC547}" destId="{C1CDB6E8-6BB7-4DDB-9D73-E104766D6355}" srcOrd="2" destOrd="0" presId="urn:microsoft.com/office/officeart/2005/8/layout/orgChart1"/>
    <dgm:cxn modelId="{5642CF1C-6130-462B-A6F9-C8E7871FE12D}" type="presParOf" srcId="{206B2A1E-AF39-4AD0-A1CD-7A0B5D37019E}" destId="{22B3F084-F6FC-42EE-9F7E-1C8358485BCE}" srcOrd="2" destOrd="0" presId="urn:microsoft.com/office/officeart/2005/8/layout/orgChart1"/>
    <dgm:cxn modelId="{E5D3FADE-F72D-4B3A-9F3A-A9FAAA2DB07B}" type="presParOf" srcId="{B0D3269D-81AC-4FB7-AE84-6C6A17E1ECD5}" destId="{008B424A-278E-468C-A2C3-1021E63CBE2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DD27B1-6639-4F32-868F-0051130AFE45}" type="doc">
      <dgm:prSet loTypeId="urn:microsoft.com/office/officeart/2005/8/layout/venn3" loCatId="relationship" qsTypeId="urn:microsoft.com/office/officeart/2005/8/quickstyle/3d3" qsCatId="3D" csTypeId="urn:microsoft.com/office/officeart/2005/8/colors/colorful5" csCatId="colorful" phldr="1"/>
      <dgm:spPr/>
      <dgm:t>
        <a:bodyPr/>
        <a:lstStyle/>
        <a:p>
          <a:endParaRPr lang="es-ES"/>
        </a:p>
      </dgm:t>
    </dgm:pt>
    <dgm:pt modelId="{E140601B-D280-4C07-8A73-AAC753E24F36}">
      <dgm:prSet phldrT="[Texto]"/>
      <dgm:spPr/>
      <dgm:t>
        <a:bodyPr/>
        <a:lstStyle/>
        <a:p>
          <a:r>
            <a:rPr lang="es-ES" dirty="0" smtClean="0"/>
            <a:t>Falta de Software</a:t>
          </a:r>
          <a:endParaRPr lang="es-ES" dirty="0"/>
        </a:p>
      </dgm:t>
    </dgm:pt>
    <dgm:pt modelId="{7E2C658A-52B2-4207-A882-615547F3553D}" type="parTrans" cxnId="{F9FBD926-D300-4913-8232-0CFBF435C664}">
      <dgm:prSet/>
      <dgm:spPr/>
      <dgm:t>
        <a:bodyPr/>
        <a:lstStyle/>
        <a:p>
          <a:endParaRPr lang="es-ES"/>
        </a:p>
      </dgm:t>
    </dgm:pt>
    <dgm:pt modelId="{C6DCDC42-537C-405F-A151-BBE6B93993CB}" type="sibTrans" cxnId="{F9FBD926-D300-4913-8232-0CFBF435C664}">
      <dgm:prSet/>
      <dgm:spPr/>
      <dgm:t>
        <a:bodyPr/>
        <a:lstStyle/>
        <a:p>
          <a:endParaRPr lang="es-ES"/>
        </a:p>
      </dgm:t>
    </dgm:pt>
    <dgm:pt modelId="{F3637479-950C-49AF-AFC3-B2DDE43A84A5}">
      <dgm:prSet phldrT="[Texto]"/>
      <dgm:spPr/>
      <dgm:t>
        <a:bodyPr/>
        <a:lstStyle/>
        <a:p>
          <a:r>
            <a:rPr lang="es-ES" dirty="0" smtClean="0"/>
            <a:t>Seguridad garantizada por correo</a:t>
          </a:r>
          <a:endParaRPr lang="es-ES" dirty="0"/>
        </a:p>
      </dgm:t>
    </dgm:pt>
    <dgm:pt modelId="{FB0AAD97-0E80-488A-9812-3CF148DA2320}" type="parTrans" cxnId="{DDA8AF4D-357A-450C-A7BC-B13BCFDC1F79}">
      <dgm:prSet/>
      <dgm:spPr/>
      <dgm:t>
        <a:bodyPr/>
        <a:lstStyle/>
        <a:p>
          <a:endParaRPr lang="es-ES"/>
        </a:p>
      </dgm:t>
    </dgm:pt>
    <dgm:pt modelId="{E7AA5E8E-03F2-43A1-A95B-33F037A6BC6D}" type="sibTrans" cxnId="{DDA8AF4D-357A-450C-A7BC-B13BCFDC1F79}">
      <dgm:prSet/>
      <dgm:spPr/>
      <dgm:t>
        <a:bodyPr/>
        <a:lstStyle/>
        <a:p>
          <a:endParaRPr lang="es-ES"/>
        </a:p>
      </dgm:t>
    </dgm:pt>
    <dgm:pt modelId="{00E5347A-90F6-429B-A0B3-EF8B8091EAF4}">
      <dgm:prSet phldrT="[Texto]"/>
      <dgm:spPr/>
      <dgm:t>
        <a:bodyPr/>
        <a:lstStyle/>
        <a:p>
          <a:r>
            <a:rPr lang="es-ES" dirty="0" smtClean="0"/>
            <a:t>Biblioteca en servidor</a:t>
          </a:r>
          <a:endParaRPr lang="es-ES" dirty="0"/>
        </a:p>
      </dgm:t>
    </dgm:pt>
    <dgm:pt modelId="{FB0C08A4-9AF0-481B-B232-D6545A415031}" type="parTrans" cxnId="{F6109D37-AF9A-43F1-8C5A-7DD2A22C0B22}">
      <dgm:prSet/>
      <dgm:spPr/>
      <dgm:t>
        <a:bodyPr/>
        <a:lstStyle/>
        <a:p>
          <a:endParaRPr lang="es-ES"/>
        </a:p>
      </dgm:t>
    </dgm:pt>
    <dgm:pt modelId="{72D7B381-F149-4261-9238-20D8CF1BD414}" type="sibTrans" cxnId="{F6109D37-AF9A-43F1-8C5A-7DD2A22C0B22}">
      <dgm:prSet/>
      <dgm:spPr/>
      <dgm:t>
        <a:bodyPr/>
        <a:lstStyle/>
        <a:p>
          <a:endParaRPr lang="es-ES"/>
        </a:p>
      </dgm:t>
    </dgm:pt>
    <dgm:pt modelId="{73D118A7-A13E-4BAF-91A6-15E28AA9DF97}">
      <dgm:prSet phldrT="[Texto]"/>
      <dgm:spPr/>
      <dgm:t>
        <a:bodyPr/>
        <a:lstStyle/>
        <a:p>
          <a:r>
            <a:rPr lang="es-ES" dirty="0" smtClean="0"/>
            <a:t>Problemas de la Mesa de Ayuda</a:t>
          </a:r>
          <a:endParaRPr lang="es-ES" dirty="0"/>
        </a:p>
      </dgm:t>
    </dgm:pt>
    <dgm:pt modelId="{399293FB-777F-4141-9C51-8603266082F9}" type="parTrans" cxnId="{804E6BF5-319E-4777-A992-B1456062A8F5}">
      <dgm:prSet/>
      <dgm:spPr/>
      <dgm:t>
        <a:bodyPr/>
        <a:lstStyle/>
        <a:p>
          <a:endParaRPr lang="es-ES"/>
        </a:p>
      </dgm:t>
    </dgm:pt>
    <dgm:pt modelId="{0EA3DAB1-9E78-486B-BA93-02E3A106D5A7}" type="sibTrans" cxnId="{804E6BF5-319E-4777-A992-B1456062A8F5}">
      <dgm:prSet/>
      <dgm:spPr/>
      <dgm:t>
        <a:bodyPr/>
        <a:lstStyle/>
        <a:p>
          <a:endParaRPr lang="es-ES"/>
        </a:p>
      </dgm:t>
    </dgm:pt>
    <dgm:pt modelId="{A5995358-0426-4BF1-84A4-0FF02423BD40}">
      <dgm:prSet phldrT="[Texto]"/>
      <dgm:spPr/>
      <dgm:t>
        <a:bodyPr/>
        <a:lstStyle/>
        <a:p>
          <a:r>
            <a:rPr lang="es-ES" dirty="0" smtClean="0"/>
            <a:t>Falta de Software</a:t>
          </a:r>
          <a:endParaRPr lang="es-ES" dirty="0"/>
        </a:p>
      </dgm:t>
    </dgm:pt>
    <dgm:pt modelId="{3F21D201-3EC9-456D-AA9F-A9886DA171F3}" type="parTrans" cxnId="{BEA4AD60-871E-4F34-A479-D4AAC31C046E}">
      <dgm:prSet/>
      <dgm:spPr/>
      <dgm:t>
        <a:bodyPr/>
        <a:lstStyle/>
        <a:p>
          <a:endParaRPr lang="es-ES"/>
        </a:p>
      </dgm:t>
    </dgm:pt>
    <dgm:pt modelId="{830AE0FE-B259-49BC-A15A-C69E40EA162A}" type="sibTrans" cxnId="{BEA4AD60-871E-4F34-A479-D4AAC31C046E}">
      <dgm:prSet/>
      <dgm:spPr/>
      <dgm:t>
        <a:bodyPr/>
        <a:lstStyle/>
        <a:p>
          <a:endParaRPr lang="es-ES"/>
        </a:p>
      </dgm:t>
    </dgm:pt>
    <dgm:pt modelId="{946E966B-7BA3-4E0D-B485-0B9C34390EC2}" type="pres">
      <dgm:prSet presAssocID="{CFDD27B1-6639-4F32-868F-0051130AFE45}" presName="Name0" presStyleCnt="0">
        <dgm:presLayoutVars>
          <dgm:dir/>
          <dgm:resizeHandles val="exact"/>
        </dgm:presLayoutVars>
      </dgm:prSet>
      <dgm:spPr/>
      <dgm:t>
        <a:bodyPr/>
        <a:lstStyle/>
        <a:p>
          <a:endParaRPr lang="es-ES"/>
        </a:p>
      </dgm:t>
    </dgm:pt>
    <dgm:pt modelId="{E45F8A0C-BD5D-4E08-9954-2B4BCA1B6A61}" type="pres">
      <dgm:prSet presAssocID="{E140601B-D280-4C07-8A73-AAC753E24F36}" presName="Name5" presStyleLbl="vennNode1" presStyleIdx="0" presStyleCnt="5">
        <dgm:presLayoutVars>
          <dgm:bulletEnabled val="1"/>
        </dgm:presLayoutVars>
      </dgm:prSet>
      <dgm:spPr/>
      <dgm:t>
        <a:bodyPr/>
        <a:lstStyle/>
        <a:p>
          <a:endParaRPr lang="es-ES"/>
        </a:p>
      </dgm:t>
    </dgm:pt>
    <dgm:pt modelId="{8053AAF3-25F6-4281-AB57-3580D661759C}" type="pres">
      <dgm:prSet presAssocID="{C6DCDC42-537C-405F-A151-BBE6B93993CB}" presName="space" presStyleCnt="0"/>
      <dgm:spPr/>
    </dgm:pt>
    <dgm:pt modelId="{A3CD24A0-47E3-40CF-8CF5-DEBA490EDFCE}" type="pres">
      <dgm:prSet presAssocID="{F3637479-950C-49AF-AFC3-B2DDE43A84A5}" presName="Name5" presStyleLbl="vennNode1" presStyleIdx="1" presStyleCnt="5">
        <dgm:presLayoutVars>
          <dgm:bulletEnabled val="1"/>
        </dgm:presLayoutVars>
      </dgm:prSet>
      <dgm:spPr/>
      <dgm:t>
        <a:bodyPr/>
        <a:lstStyle/>
        <a:p>
          <a:endParaRPr lang="es-ES"/>
        </a:p>
      </dgm:t>
    </dgm:pt>
    <dgm:pt modelId="{75F7DBD3-6D03-4064-83C0-3812C02E1921}" type="pres">
      <dgm:prSet presAssocID="{E7AA5E8E-03F2-43A1-A95B-33F037A6BC6D}" presName="space" presStyleCnt="0"/>
      <dgm:spPr/>
    </dgm:pt>
    <dgm:pt modelId="{4B168B96-8265-4965-86D2-FB150BDAE446}" type="pres">
      <dgm:prSet presAssocID="{00E5347A-90F6-429B-A0B3-EF8B8091EAF4}" presName="Name5" presStyleLbl="vennNode1" presStyleIdx="2" presStyleCnt="5">
        <dgm:presLayoutVars>
          <dgm:bulletEnabled val="1"/>
        </dgm:presLayoutVars>
      </dgm:prSet>
      <dgm:spPr/>
      <dgm:t>
        <a:bodyPr/>
        <a:lstStyle/>
        <a:p>
          <a:endParaRPr lang="es-ES"/>
        </a:p>
      </dgm:t>
    </dgm:pt>
    <dgm:pt modelId="{432DD723-EE9C-4E9E-90D2-5BF929B751C0}" type="pres">
      <dgm:prSet presAssocID="{72D7B381-F149-4261-9238-20D8CF1BD414}" presName="space" presStyleCnt="0"/>
      <dgm:spPr/>
    </dgm:pt>
    <dgm:pt modelId="{D1F1049F-8650-4CFC-9349-E10D70684308}" type="pres">
      <dgm:prSet presAssocID="{73D118A7-A13E-4BAF-91A6-15E28AA9DF97}" presName="Name5" presStyleLbl="vennNode1" presStyleIdx="3" presStyleCnt="5">
        <dgm:presLayoutVars>
          <dgm:bulletEnabled val="1"/>
        </dgm:presLayoutVars>
      </dgm:prSet>
      <dgm:spPr/>
      <dgm:t>
        <a:bodyPr/>
        <a:lstStyle/>
        <a:p>
          <a:endParaRPr lang="es-ES"/>
        </a:p>
      </dgm:t>
    </dgm:pt>
    <dgm:pt modelId="{B5E3F431-B657-4E5F-A806-D03C14567122}" type="pres">
      <dgm:prSet presAssocID="{0EA3DAB1-9E78-486B-BA93-02E3A106D5A7}" presName="space" presStyleCnt="0"/>
      <dgm:spPr/>
    </dgm:pt>
    <dgm:pt modelId="{82541415-083E-4F72-BCDC-5A8600D593E1}" type="pres">
      <dgm:prSet presAssocID="{A5995358-0426-4BF1-84A4-0FF02423BD40}" presName="Name5" presStyleLbl="vennNode1" presStyleIdx="4" presStyleCnt="5">
        <dgm:presLayoutVars>
          <dgm:bulletEnabled val="1"/>
        </dgm:presLayoutVars>
      </dgm:prSet>
      <dgm:spPr/>
      <dgm:t>
        <a:bodyPr/>
        <a:lstStyle/>
        <a:p>
          <a:endParaRPr lang="es-ES"/>
        </a:p>
      </dgm:t>
    </dgm:pt>
  </dgm:ptLst>
  <dgm:cxnLst>
    <dgm:cxn modelId="{BEA4AD60-871E-4F34-A479-D4AAC31C046E}" srcId="{CFDD27B1-6639-4F32-868F-0051130AFE45}" destId="{A5995358-0426-4BF1-84A4-0FF02423BD40}" srcOrd="4" destOrd="0" parTransId="{3F21D201-3EC9-456D-AA9F-A9886DA171F3}" sibTransId="{830AE0FE-B259-49BC-A15A-C69E40EA162A}"/>
    <dgm:cxn modelId="{804E6BF5-319E-4777-A992-B1456062A8F5}" srcId="{CFDD27B1-6639-4F32-868F-0051130AFE45}" destId="{73D118A7-A13E-4BAF-91A6-15E28AA9DF97}" srcOrd="3" destOrd="0" parTransId="{399293FB-777F-4141-9C51-8603266082F9}" sibTransId="{0EA3DAB1-9E78-486B-BA93-02E3A106D5A7}"/>
    <dgm:cxn modelId="{DDA8AF4D-357A-450C-A7BC-B13BCFDC1F79}" srcId="{CFDD27B1-6639-4F32-868F-0051130AFE45}" destId="{F3637479-950C-49AF-AFC3-B2DDE43A84A5}" srcOrd="1" destOrd="0" parTransId="{FB0AAD97-0E80-488A-9812-3CF148DA2320}" sibTransId="{E7AA5E8E-03F2-43A1-A95B-33F037A6BC6D}"/>
    <dgm:cxn modelId="{954884F3-0692-4213-995E-68813707B465}" type="presOf" srcId="{73D118A7-A13E-4BAF-91A6-15E28AA9DF97}" destId="{D1F1049F-8650-4CFC-9349-E10D70684308}" srcOrd="0" destOrd="0" presId="urn:microsoft.com/office/officeart/2005/8/layout/venn3"/>
    <dgm:cxn modelId="{7314BACA-DC5F-41D5-9C31-1733F01C45E8}" type="presOf" srcId="{E140601B-D280-4C07-8A73-AAC753E24F36}" destId="{E45F8A0C-BD5D-4E08-9954-2B4BCA1B6A61}" srcOrd="0" destOrd="0" presId="urn:microsoft.com/office/officeart/2005/8/layout/venn3"/>
    <dgm:cxn modelId="{A0F61162-3CAE-428D-AF50-561A804621CD}" type="presOf" srcId="{CFDD27B1-6639-4F32-868F-0051130AFE45}" destId="{946E966B-7BA3-4E0D-B485-0B9C34390EC2}" srcOrd="0" destOrd="0" presId="urn:microsoft.com/office/officeart/2005/8/layout/venn3"/>
    <dgm:cxn modelId="{057FE695-312D-40CF-9F27-732DB8063931}" type="presOf" srcId="{F3637479-950C-49AF-AFC3-B2DDE43A84A5}" destId="{A3CD24A0-47E3-40CF-8CF5-DEBA490EDFCE}" srcOrd="0" destOrd="0" presId="urn:microsoft.com/office/officeart/2005/8/layout/venn3"/>
    <dgm:cxn modelId="{B1D3ED2A-A354-4EDD-80CA-3A16790DF7B9}" type="presOf" srcId="{A5995358-0426-4BF1-84A4-0FF02423BD40}" destId="{82541415-083E-4F72-BCDC-5A8600D593E1}" srcOrd="0" destOrd="0" presId="urn:microsoft.com/office/officeart/2005/8/layout/venn3"/>
    <dgm:cxn modelId="{F6109D37-AF9A-43F1-8C5A-7DD2A22C0B22}" srcId="{CFDD27B1-6639-4F32-868F-0051130AFE45}" destId="{00E5347A-90F6-429B-A0B3-EF8B8091EAF4}" srcOrd="2" destOrd="0" parTransId="{FB0C08A4-9AF0-481B-B232-D6545A415031}" sibTransId="{72D7B381-F149-4261-9238-20D8CF1BD414}"/>
    <dgm:cxn modelId="{F9FBD926-D300-4913-8232-0CFBF435C664}" srcId="{CFDD27B1-6639-4F32-868F-0051130AFE45}" destId="{E140601B-D280-4C07-8A73-AAC753E24F36}" srcOrd="0" destOrd="0" parTransId="{7E2C658A-52B2-4207-A882-615547F3553D}" sibTransId="{C6DCDC42-537C-405F-A151-BBE6B93993CB}"/>
    <dgm:cxn modelId="{305F2012-8714-4BFB-B1AA-B0E0E31E5205}" type="presOf" srcId="{00E5347A-90F6-429B-A0B3-EF8B8091EAF4}" destId="{4B168B96-8265-4965-86D2-FB150BDAE446}" srcOrd="0" destOrd="0" presId="urn:microsoft.com/office/officeart/2005/8/layout/venn3"/>
    <dgm:cxn modelId="{5812FCEF-8960-422B-BDE5-DE472D638A52}" type="presParOf" srcId="{946E966B-7BA3-4E0D-B485-0B9C34390EC2}" destId="{E45F8A0C-BD5D-4E08-9954-2B4BCA1B6A61}" srcOrd="0" destOrd="0" presId="urn:microsoft.com/office/officeart/2005/8/layout/venn3"/>
    <dgm:cxn modelId="{9B9CACA6-C3BC-4D46-9B7E-03FF98BD2B9E}" type="presParOf" srcId="{946E966B-7BA3-4E0D-B485-0B9C34390EC2}" destId="{8053AAF3-25F6-4281-AB57-3580D661759C}" srcOrd="1" destOrd="0" presId="urn:microsoft.com/office/officeart/2005/8/layout/venn3"/>
    <dgm:cxn modelId="{973A7811-F5AD-4030-8A38-DCD9B40D8EE5}" type="presParOf" srcId="{946E966B-7BA3-4E0D-B485-0B9C34390EC2}" destId="{A3CD24A0-47E3-40CF-8CF5-DEBA490EDFCE}" srcOrd="2" destOrd="0" presId="urn:microsoft.com/office/officeart/2005/8/layout/venn3"/>
    <dgm:cxn modelId="{4B0553A0-CD3F-40E4-A74B-DCBCBD43FCC6}" type="presParOf" srcId="{946E966B-7BA3-4E0D-B485-0B9C34390EC2}" destId="{75F7DBD3-6D03-4064-83C0-3812C02E1921}" srcOrd="3" destOrd="0" presId="urn:microsoft.com/office/officeart/2005/8/layout/venn3"/>
    <dgm:cxn modelId="{79BFFAD9-B639-4D86-9AC5-60F5A5DF0949}" type="presParOf" srcId="{946E966B-7BA3-4E0D-B485-0B9C34390EC2}" destId="{4B168B96-8265-4965-86D2-FB150BDAE446}" srcOrd="4" destOrd="0" presId="urn:microsoft.com/office/officeart/2005/8/layout/venn3"/>
    <dgm:cxn modelId="{D21A840E-680C-4943-A604-2C8BF5B3B46E}" type="presParOf" srcId="{946E966B-7BA3-4E0D-B485-0B9C34390EC2}" destId="{432DD723-EE9C-4E9E-90D2-5BF929B751C0}" srcOrd="5" destOrd="0" presId="urn:microsoft.com/office/officeart/2005/8/layout/venn3"/>
    <dgm:cxn modelId="{D5ED6ACA-DA38-4A86-B367-BE25A6EF71E1}" type="presParOf" srcId="{946E966B-7BA3-4E0D-B485-0B9C34390EC2}" destId="{D1F1049F-8650-4CFC-9349-E10D70684308}" srcOrd="6" destOrd="0" presId="urn:microsoft.com/office/officeart/2005/8/layout/venn3"/>
    <dgm:cxn modelId="{A9DF6A9B-0F54-4BC3-B002-B46FA3D4AD7A}" type="presParOf" srcId="{946E966B-7BA3-4E0D-B485-0B9C34390EC2}" destId="{B5E3F431-B657-4E5F-A806-D03C14567122}" srcOrd="7" destOrd="0" presId="urn:microsoft.com/office/officeart/2005/8/layout/venn3"/>
    <dgm:cxn modelId="{C7BF51B8-9926-4AE0-AA62-B7DACA27FF9F}" type="presParOf" srcId="{946E966B-7BA3-4E0D-B485-0B9C34390EC2}" destId="{82541415-083E-4F72-BCDC-5A8600D593E1}"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812A8B-4E97-40E6-961F-34596098BEF9}" type="doc">
      <dgm:prSet loTypeId="urn:microsoft.com/office/officeart/2005/8/layout/pyramid1" loCatId="pyramid" qsTypeId="urn:microsoft.com/office/officeart/2005/8/quickstyle/simple1" qsCatId="simple" csTypeId="urn:microsoft.com/office/officeart/2005/8/colors/accent1_2" csCatId="accent1" phldr="1"/>
      <dgm:spPr/>
    </dgm:pt>
    <dgm:pt modelId="{038233E1-3B71-4C9E-BCCD-7BE2D1C68A93}">
      <dgm:prSet phldrT="[Texto]" custT="1"/>
      <dgm:spPr>
        <a:solidFill>
          <a:schemeClr val="tx2">
            <a:lumMod val="40000"/>
            <a:lumOff val="60000"/>
          </a:schemeClr>
        </a:solidFill>
      </dgm:spPr>
      <dgm:t>
        <a:bodyPr/>
        <a:lstStyle/>
        <a:p>
          <a:pPr algn="ctr"/>
          <a:r>
            <a:rPr lang="es-EC" sz="2000"/>
            <a:t>Tercer Nivel</a:t>
          </a:r>
        </a:p>
      </dgm:t>
    </dgm:pt>
    <dgm:pt modelId="{0B4E3D78-78EE-4523-9880-075BB3C506CE}" type="parTrans" cxnId="{07AA6C44-E533-419A-BFC4-CCFF7750BF55}">
      <dgm:prSet/>
      <dgm:spPr/>
      <dgm:t>
        <a:bodyPr/>
        <a:lstStyle/>
        <a:p>
          <a:pPr algn="ctr"/>
          <a:endParaRPr lang="es-EC"/>
        </a:p>
      </dgm:t>
    </dgm:pt>
    <dgm:pt modelId="{9753CCF6-4618-40E9-95D7-D6A386792808}" type="sibTrans" cxnId="{07AA6C44-E533-419A-BFC4-CCFF7750BF55}">
      <dgm:prSet/>
      <dgm:spPr/>
      <dgm:t>
        <a:bodyPr/>
        <a:lstStyle/>
        <a:p>
          <a:pPr algn="ctr"/>
          <a:endParaRPr lang="es-EC"/>
        </a:p>
      </dgm:t>
    </dgm:pt>
    <dgm:pt modelId="{F8FBFE52-C38C-431F-AD27-F6CA204162D2}">
      <dgm:prSet phldrT="[Texto]" custT="1"/>
      <dgm:spPr/>
      <dgm:t>
        <a:bodyPr/>
        <a:lstStyle/>
        <a:p>
          <a:pPr algn="ctr"/>
          <a:r>
            <a:rPr lang="es-EC" sz="2000"/>
            <a:t>Segundo Nivel</a:t>
          </a:r>
        </a:p>
      </dgm:t>
    </dgm:pt>
    <dgm:pt modelId="{0474B55E-7D28-40DF-9510-AA7628D1F5ED}" type="parTrans" cxnId="{E3BB27CF-0A47-4A2A-B160-BD33AFDDCD17}">
      <dgm:prSet/>
      <dgm:spPr/>
      <dgm:t>
        <a:bodyPr/>
        <a:lstStyle/>
        <a:p>
          <a:pPr algn="ctr"/>
          <a:endParaRPr lang="es-EC"/>
        </a:p>
      </dgm:t>
    </dgm:pt>
    <dgm:pt modelId="{CCBA720B-B7DF-4F02-B799-1A70ED925DA1}" type="sibTrans" cxnId="{E3BB27CF-0A47-4A2A-B160-BD33AFDDCD17}">
      <dgm:prSet/>
      <dgm:spPr/>
      <dgm:t>
        <a:bodyPr/>
        <a:lstStyle/>
        <a:p>
          <a:pPr algn="ctr"/>
          <a:endParaRPr lang="es-EC"/>
        </a:p>
      </dgm:t>
    </dgm:pt>
    <dgm:pt modelId="{1362D7EC-E474-4006-AAFE-D9AA7CA6088C}">
      <dgm:prSet phldrT="[Texto]" custT="1"/>
      <dgm:spPr>
        <a:solidFill>
          <a:schemeClr val="accent1">
            <a:lumMod val="75000"/>
          </a:schemeClr>
        </a:solidFill>
      </dgm:spPr>
      <dgm:t>
        <a:bodyPr/>
        <a:lstStyle/>
        <a:p>
          <a:pPr algn="ctr"/>
          <a:r>
            <a:rPr lang="es-EC" sz="2000"/>
            <a:t>Primer Nivel</a:t>
          </a:r>
        </a:p>
      </dgm:t>
    </dgm:pt>
    <dgm:pt modelId="{4E99E0CA-2694-4C62-82A7-77A036AB44E3}" type="parTrans" cxnId="{E273ECC1-FBC4-4D4E-8068-C55FCF29B9CA}">
      <dgm:prSet/>
      <dgm:spPr/>
      <dgm:t>
        <a:bodyPr/>
        <a:lstStyle/>
        <a:p>
          <a:pPr algn="ctr"/>
          <a:endParaRPr lang="es-EC"/>
        </a:p>
      </dgm:t>
    </dgm:pt>
    <dgm:pt modelId="{776B6086-D291-4581-8640-ED2F3E97DE33}" type="sibTrans" cxnId="{E273ECC1-FBC4-4D4E-8068-C55FCF29B9CA}">
      <dgm:prSet/>
      <dgm:spPr/>
      <dgm:t>
        <a:bodyPr/>
        <a:lstStyle/>
        <a:p>
          <a:pPr algn="ctr"/>
          <a:endParaRPr lang="es-EC"/>
        </a:p>
      </dgm:t>
    </dgm:pt>
    <dgm:pt modelId="{063D63E2-5E6B-4412-B091-279C05BF04C5}" type="pres">
      <dgm:prSet presAssocID="{70812A8B-4E97-40E6-961F-34596098BEF9}" presName="Name0" presStyleCnt="0">
        <dgm:presLayoutVars>
          <dgm:dir/>
          <dgm:animLvl val="lvl"/>
          <dgm:resizeHandles val="exact"/>
        </dgm:presLayoutVars>
      </dgm:prSet>
      <dgm:spPr/>
    </dgm:pt>
    <dgm:pt modelId="{A2225419-9103-4F26-866C-00272A0F84A4}" type="pres">
      <dgm:prSet presAssocID="{038233E1-3B71-4C9E-BCCD-7BE2D1C68A93}" presName="Name8" presStyleCnt="0"/>
      <dgm:spPr/>
    </dgm:pt>
    <dgm:pt modelId="{C630FC64-1390-4694-B0AC-0C8116D4A519}" type="pres">
      <dgm:prSet presAssocID="{038233E1-3B71-4C9E-BCCD-7BE2D1C68A93}" presName="level" presStyleLbl="node1" presStyleIdx="0" presStyleCnt="3">
        <dgm:presLayoutVars>
          <dgm:chMax val="1"/>
          <dgm:bulletEnabled val="1"/>
        </dgm:presLayoutVars>
      </dgm:prSet>
      <dgm:spPr/>
      <dgm:t>
        <a:bodyPr/>
        <a:lstStyle/>
        <a:p>
          <a:endParaRPr lang="es-EC"/>
        </a:p>
      </dgm:t>
    </dgm:pt>
    <dgm:pt modelId="{2A3C72CD-F230-426B-9CC2-2D52035E4AC4}" type="pres">
      <dgm:prSet presAssocID="{038233E1-3B71-4C9E-BCCD-7BE2D1C68A93}" presName="levelTx" presStyleLbl="revTx" presStyleIdx="0" presStyleCnt="0">
        <dgm:presLayoutVars>
          <dgm:chMax val="1"/>
          <dgm:bulletEnabled val="1"/>
        </dgm:presLayoutVars>
      </dgm:prSet>
      <dgm:spPr/>
      <dgm:t>
        <a:bodyPr/>
        <a:lstStyle/>
        <a:p>
          <a:endParaRPr lang="es-EC"/>
        </a:p>
      </dgm:t>
    </dgm:pt>
    <dgm:pt modelId="{8AE54ABA-B5E4-4F61-B86D-ABD92454852A}" type="pres">
      <dgm:prSet presAssocID="{F8FBFE52-C38C-431F-AD27-F6CA204162D2}" presName="Name8" presStyleCnt="0"/>
      <dgm:spPr/>
    </dgm:pt>
    <dgm:pt modelId="{2E65234D-C638-436D-A2AC-E8CC98E0806E}" type="pres">
      <dgm:prSet presAssocID="{F8FBFE52-C38C-431F-AD27-F6CA204162D2}" presName="level" presStyleLbl="node1" presStyleIdx="1" presStyleCnt="3">
        <dgm:presLayoutVars>
          <dgm:chMax val="1"/>
          <dgm:bulletEnabled val="1"/>
        </dgm:presLayoutVars>
      </dgm:prSet>
      <dgm:spPr/>
      <dgm:t>
        <a:bodyPr/>
        <a:lstStyle/>
        <a:p>
          <a:endParaRPr lang="es-EC"/>
        </a:p>
      </dgm:t>
    </dgm:pt>
    <dgm:pt modelId="{B3507484-B3A8-4C65-94DB-751129C59138}" type="pres">
      <dgm:prSet presAssocID="{F8FBFE52-C38C-431F-AD27-F6CA204162D2}" presName="levelTx" presStyleLbl="revTx" presStyleIdx="0" presStyleCnt="0">
        <dgm:presLayoutVars>
          <dgm:chMax val="1"/>
          <dgm:bulletEnabled val="1"/>
        </dgm:presLayoutVars>
      </dgm:prSet>
      <dgm:spPr/>
      <dgm:t>
        <a:bodyPr/>
        <a:lstStyle/>
        <a:p>
          <a:endParaRPr lang="es-EC"/>
        </a:p>
      </dgm:t>
    </dgm:pt>
    <dgm:pt modelId="{66E4999B-D7AE-476B-B8AF-0A139A534BEC}" type="pres">
      <dgm:prSet presAssocID="{1362D7EC-E474-4006-AAFE-D9AA7CA6088C}" presName="Name8" presStyleCnt="0"/>
      <dgm:spPr/>
    </dgm:pt>
    <dgm:pt modelId="{A3D25BF1-E3FB-47D4-98C1-A725CCEE362A}" type="pres">
      <dgm:prSet presAssocID="{1362D7EC-E474-4006-AAFE-D9AA7CA6088C}" presName="level" presStyleLbl="node1" presStyleIdx="2" presStyleCnt="3" custLinFactNeighborX="-177">
        <dgm:presLayoutVars>
          <dgm:chMax val="1"/>
          <dgm:bulletEnabled val="1"/>
        </dgm:presLayoutVars>
      </dgm:prSet>
      <dgm:spPr/>
      <dgm:t>
        <a:bodyPr/>
        <a:lstStyle/>
        <a:p>
          <a:endParaRPr lang="es-EC"/>
        </a:p>
      </dgm:t>
    </dgm:pt>
    <dgm:pt modelId="{C64A0F45-9DB2-4981-B5AA-C3E143AA3088}" type="pres">
      <dgm:prSet presAssocID="{1362D7EC-E474-4006-AAFE-D9AA7CA6088C}" presName="levelTx" presStyleLbl="revTx" presStyleIdx="0" presStyleCnt="0">
        <dgm:presLayoutVars>
          <dgm:chMax val="1"/>
          <dgm:bulletEnabled val="1"/>
        </dgm:presLayoutVars>
      </dgm:prSet>
      <dgm:spPr/>
      <dgm:t>
        <a:bodyPr/>
        <a:lstStyle/>
        <a:p>
          <a:endParaRPr lang="es-EC"/>
        </a:p>
      </dgm:t>
    </dgm:pt>
  </dgm:ptLst>
  <dgm:cxnLst>
    <dgm:cxn modelId="{07AA6C44-E533-419A-BFC4-CCFF7750BF55}" srcId="{70812A8B-4E97-40E6-961F-34596098BEF9}" destId="{038233E1-3B71-4C9E-BCCD-7BE2D1C68A93}" srcOrd="0" destOrd="0" parTransId="{0B4E3D78-78EE-4523-9880-075BB3C506CE}" sibTransId="{9753CCF6-4618-40E9-95D7-D6A386792808}"/>
    <dgm:cxn modelId="{3DBCBA70-FD44-424B-B611-89AC9ED4C21D}" type="presOf" srcId="{1362D7EC-E474-4006-AAFE-D9AA7CA6088C}" destId="{A3D25BF1-E3FB-47D4-98C1-A725CCEE362A}" srcOrd="0" destOrd="0" presId="urn:microsoft.com/office/officeart/2005/8/layout/pyramid1"/>
    <dgm:cxn modelId="{6AFAEC9A-EF5F-4B5B-BB1F-9078A45ADF98}" type="presOf" srcId="{038233E1-3B71-4C9E-BCCD-7BE2D1C68A93}" destId="{2A3C72CD-F230-426B-9CC2-2D52035E4AC4}" srcOrd="1" destOrd="0" presId="urn:microsoft.com/office/officeart/2005/8/layout/pyramid1"/>
    <dgm:cxn modelId="{E3BB27CF-0A47-4A2A-B160-BD33AFDDCD17}" srcId="{70812A8B-4E97-40E6-961F-34596098BEF9}" destId="{F8FBFE52-C38C-431F-AD27-F6CA204162D2}" srcOrd="1" destOrd="0" parTransId="{0474B55E-7D28-40DF-9510-AA7628D1F5ED}" sibTransId="{CCBA720B-B7DF-4F02-B799-1A70ED925DA1}"/>
    <dgm:cxn modelId="{E273ECC1-FBC4-4D4E-8068-C55FCF29B9CA}" srcId="{70812A8B-4E97-40E6-961F-34596098BEF9}" destId="{1362D7EC-E474-4006-AAFE-D9AA7CA6088C}" srcOrd="2" destOrd="0" parTransId="{4E99E0CA-2694-4C62-82A7-77A036AB44E3}" sibTransId="{776B6086-D291-4581-8640-ED2F3E97DE33}"/>
    <dgm:cxn modelId="{C153FB5B-E91E-4853-9F06-809384BF79C9}" type="presOf" srcId="{1362D7EC-E474-4006-AAFE-D9AA7CA6088C}" destId="{C64A0F45-9DB2-4981-B5AA-C3E143AA3088}" srcOrd="1" destOrd="0" presId="urn:microsoft.com/office/officeart/2005/8/layout/pyramid1"/>
    <dgm:cxn modelId="{B8ED7653-912E-4421-846E-DDFF4C9B28F9}" type="presOf" srcId="{F8FBFE52-C38C-431F-AD27-F6CA204162D2}" destId="{B3507484-B3A8-4C65-94DB-751129C59138}" srcOrd="1" destOrd="0" presId="urn:microsoft.com/office/officeart/2005/8/layout/pyramid1"/>
    <dgm:cxn modelId="{6F939B97-9C57-40C4-B16C-56ACEFE12359}" type="presOf" srcId="{70812A8B-4E97-40E6-961F-34596098BEF9}" destId="{063D63E2-5E6B-4412-B091-279C05BF04C5}" srcOrd="0" destOrd="0" presId="urn:microsoft.com/office/officeart/2005/8/layout/pyramid1"/>
    <dgm:cxn modelId="{C0FDD641-0369-45B7-9EFD-CFAF6CF6B303}" type="presOf" srcId="{038233E1-3B71-4C9E-BCCD-7BE2D1C68A93}" destId="{C630FC64-1390-4694-B0AC-0C8116D4A519}" srcOrd="0" destOrd="0" presId="urn:microsoft.com/office/officeart/2005/8/layout/pyramid1"/>
    <dgm:cxn modelId="{50383A83-BA97-461A-8899-A6E049D74882}" type="presOf" srcId="{F8FBFE52-C38C-431F-AD27-F6CA204162D2}" destId="{2E65234D-C638-436D-A2AC-E8CC98E0806E}" srcOrd="0" destOrd="0" presId="urn:microsoft.com/office/officeart/2005/8/layout/pyramid1"/>
    <dgm:cxn modelId="{0A7A41EF-B579-4C81-A6FA-9E7EEFFDF08B}" type="presParOf" srcId="{063D63E2-5E6B-4412-B091-279C05BF04C5}" destId="{A2225419-9103-4F26-866C-00272A0F84A4}" srcOrd="0" destOrd="0" presId="urn:microsoft.com/office/officeart/2005/8/layout/pyramid1"/>
    <dgm:cxn modelId="{F8BE0BB9-AA14-4E21-B318-6EB4004900A4}" type="presParOf" srcId="{A2225419-9103-4F26-866C-00272A0F84A4}" destId="{C630FC64-1390-4694-B0AC-0C8116D4A519}" srcOrd="0" destOrd="0" presId="urn:microsoft.com/office/officeart/2005/8/layout/pyramid1"/>
    <dgm:cxn modelId="{12C77475-1579-4A34-9A4F-4CF5F9D3B1CF}" type="presParOf" srcId="{A2225419-9103-4F26-866C-00272A0F84A4}" destId="{2A3C72CD-F230-426B-9CC2-2D52035E4AC4}" srcOrd="1" destOrd="0" presId="urn:microsoft.com/office/officeart/2005/8/layout/pyramid1"/>
    <dgm:cxn modelId="{B586A3B7-4BA7-4151-93C1-78351B1571FB}" type="presParOf" srcId="{063D63E2-5E6B-4412-B091-279C05BF04C5}" destId="{8AE54ABA-B5E4-4F61-B86D-ABD92454852A}" srcOrd="1" destOrd="0" presId="urn:microsoft.com/office/officeart/2005/8/layout/pyramid1"/>
    <dgm:cxn modelId="{7CF23884-E602-4D39-9B8D-D8FEA8774191}" type="presParOf" srcId="{8AE54ABA-B5E4-4F61-B86D-ABD92454852A}" destId="{2E65234D-C638-436D-A2AC-E8CC98E0806E}" srcOrd="0" destOrd="0" presId="urn:microsoft.com/office/officeart/2005/8/layout/pyramid1"/>
    <dgm:cxn modelId="{791D612E-6001-455D-BACC-C9F883FF8FFA}" type="presParOf" srcId="{8AE54ABA-B5E4-4F61-B86D-ABD92454852A}" destId="{B3507484-B3A8-4C65-94DB-751129C59138}" srcOrd="1" destOrd="0" presId="urn:microsoft.com/office/officeart/2005/8/layout/pyramid1"/>
    <dgm:cxn modelId="{E2F50B02-0DC2-493A-A173-9AB5CAED04CD}" type="presParOf" srcId="{063D63E2-5E6B-4412-B091-279C05BF04C5}" destId="{66E4999B-D7AE-476B-B8AF-0A139A534BEC}" srcOrd="2" destOrd="0" presId="urn:microsoft.com/office/officeart/2005/8/layout/pyramid1"/>
    <dgm:cxn modelId="{EB05D10D-39EB-44E0-84B7-73247DF68906}" type="presParOf" srcId="{66E4999B-D7AE-476B-B8AF-0A139A534BEC}" destId="{A3D25BF1-E3FB-47D4-98C1-A725CCEE362A}" srcOrd="0" destOrd="0" presId="urn:microsoft.com/office/officeart/2005/8/layout/pyramid1"/>
    <dgm:cxn modelId="{DC624045-CFEA-4788-A3D8-EF5615D86FE9}" type="presParOf" srcId="{66E4999B-D7AE-476B-B8AF-0A139A534BEC}" destId="{C64A0F45-9DB2-4981-B5AA-C3E143AA3088}"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A063C-11CA-4E6D-8DED-3746F80E110E}">
      <dsp:nvSpPr>
        <dsp:cNvPr id="0" name=""/>
        <dsp:cNvSpPr/>
      </dsp:nvSpPr>
      <dsp:spPr>
        <a:xfrm>
          <a:off x="-233880" y="0"/>
          <a:ext cx="6151714" cy="818253"/>
        </a:xfrm>
        <a:prstGeom prst="roundRect">
          <a:avLst>
            <a:gd name="adj" fmla="val 10000"/>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EC" sz="2200" b="1" kern="1200" dirty="0" smtClean="0"/>
            <a:t>CUBRIR NECESIDADES –ITIL V3</a:t>
          </a:r>
          <a:endParaRPr lang="es-EC" sz="2200" b="1" kern="1200" dirty="0"/>
        </a:p>
      </dsp:txBody>
      <dsp:txXfrm>
        <a:off x="-209914" y="23966"/>
        <a:ext cx="5037448" cy="770321"/>
      </dsp:txXfrm>
    </dsp:sp>
    <dsp:sp modelId="{A588CB61-ABA2-4CBC-824C-4AA28CD62FF4}">
      <dsp:nvSpPr>
        <dsp:cNvPr id="0" name=""/>
        <dsp:cNvSpPr/>
      </dsp:nvSpPr>
      <dsp:spPr>
        <a:xfrm>
          <a:off x="720082" y="1008111"/>
          <a:ext cx="5216190" cy="818253"/>
        </a:xfrm>
        <a:prstGeom prst="roundRect">
          <a:avLst>
            <a:gd name="adj" fmla="val 10000"/>
          </a:avLst>
        </a:prstGeom>
        <a:gradFill rotWithShape="0">
          <a:gsLst>
            <a:gs pos="0">
              <a:schemeClr val="accent3">
                <a:hueOff val="0"/>
                <a:satOff val="0"/>
                <a:lumOff val="0"/>
                <a:alphaOff val="0"/>
                <a:tint val="98000"/>
                <a:lumMod val="110000"/>
              </a:schemeClr>
            </a:gs>
            <a:gs pos="84000">
              <a:schemeClr val="accent3">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EC" sz="2200" kern="1200" dirty="0" smtClean="0"/>
            <a:t>ADMINISTRACION  EVENTOS</a:t>
          </a:r>
          <a:endParaRPr lang="es-EC" sz="2200" kern="1200" dirty="0"/>
        </a:p>
      </dsp:txBody>
      <dsp:txXfrm>
        <a:off x="744048" y="1032077"/>
        <a:ext cx="4199537" cy="770321"/>
      </dsp:txXfrm>
    </dsp:sp>
    <dsp:sp modelId="{1A85859A-9588-46DD-88C3-1514DC1EDCE5}">
      <dsp:nvSpPr>
        <dsp:cNvPr id="0" name=""/>
        <dsp:cNvSpPr/>
      </dsp:nvSpPr>
      <dsp:spPr>
        <a:xfrm>
          <a:off x="1101072" y="1934054"/>
          <a:ext cx="5216190" cy="818253"/>
        </a:xfrm>
        <a:prstGeom prst="roundRect">
          <a:avLst>
            <a:gd name="adj" fmla="val 10000"/>
          </a:avLst>
        </a:prstGeom>
        <a:gradFill rotWithShape="0">
          <a:gsLst>
            <a:gs pos="0">
              <a:schemeClr val="accent4">
                <a:hueOff val="0"/>
                <a:satOff val="0"/>
                <a:lumOff val="0"/>
                <a:alphaOff val="0"/>
                <a:tint val="98000"/>
                <a:lumMod val="110000"/>
              </a:schemeClr>
            </a:gs>
            <a:gs pos="84000">
              <a:schemeClr val="accent4">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EC" sz="2200" kern="1200" dirty="0" smtClean="0"/>
            <a:t>ADMINISTRACION INCIDENTES</a:t>
          </a:r>
          <a:endParaRPr lang="es-EC" sz="2200" kern="1200" dirty="0"/>
        </a:p>
      </dsp:txBody>
      <dsp:txXfrm>
        <a:off x="1125038" y="1958020"/>
        <a:ext cx="4206057" cy="770321"/>
      </dsp:txXfrm>
    </dsp:sp>
    <dsp:sp modelId="{E111481F-E1B2-469C-A9BF-047963744C59}">
      <dsp:nvSpPr>
        <dsp:cNvPr id="0" name=""/>
        <dsp:cNvSpPr/>
      </dsp:nvSpPr>
      <dsp:spPr>
        <a:xfrm>
          <a:off x="1537928" y="2901082"/>
          <a:ext cx="5216190" cy="818253"/>
        </a:xfrm>
        <a:prstGeom prst="roundRect">
          <a:avLst>
            <a:gd name="adj" fmla="val 10000"/>
          </a:avLst>
        </a:prstGeom>
        <a:gradFill rotWithShape="0">
          <a:gsLst>
            <a:gs pos="0">
              <a:schemeClr val="accent5">
                <a:hueOff val="0"/>
                <a:satOff val="0"/>
                <a:lumOff val="0"/>
                <a:alphaOff val="0"/>
                <a:tint val="98000"/>
                <a:lumMod val="110000"/>
              </a:schemeClr>
            </a:gs>
            <a:gs pos="84000">
              <a:schemeClr val="accent5">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EC" sz="2200" kern="1200" dirty="0" smtClean="0"/>
            <a:t>ADMINISTRACION PROBLEMAS</a:t>
          </a:r>
          <a:endParaRPr lang="es-EC" sz="2200" kern="1200" dirty="0"/>
        </a:p>
      </dsp:txBody>
      <dsp:txXfrm>
        <a:off x="1561894" y="2925048"/>
        <a:ext cx="4199537" cy="770321"/>
      </dsp:txXfrm>
    </dsp:sp>
    <dsp:sp modelId="{EC0B434F-CCE9-4592-8826-1D982F26A5B9}">
      <dsp:nvSpPr>
        <dsp:cNvPr id="0" name=""/>
        <dsp:cNvSpPr/>
      </dsp:nvSpPr>
      <dsp:spPr>
        <a:xfrm>
          <a:off x="4918206" y="626708"/>
          <a:ext cx="531865" cy="531865"/>
        </a:xfrm>
        <a:prstGeom prst="downArrow">
          <a:avLst>
            <a:gd name="adj1" fmla="val 55000"/>
            <a:gd name="adj2" fmla="val 45000"/>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s-EC" sz="2500" kern="1200"/>
        </a:p>
      </dsp:txBody>
      <dsp:txXfrm>
        <a:off x="5037876" y="626708"/>
        <a:ext cx="292525" cy="400228"/>
      </dsp:txXfrm>
    </dsp:sp>
    <dsp:sp modelId="{5A605305-79D2-4C8E-82D0-8D7896B3D2F9}">
      <dsp:nvSpPr>
        <dsp:cNvPr id="0" name=""/>
        <dsp:cNvSpPr/>
      </dsp:nvSpPr>
      <dsp:spPr>
        <a:xfrm>
          <a:off x="5355062" y="1593735"/>
          <a:ext cx="531865" cy="531865"/>
        </a:xfrm>
        <a:prstGeom prst="downArrow">
          <a:avLst>
            <a:gd name="adj1" fmla="val 55000"/>
            <a:gd name="adj2" fmla="val 45000"/>
          </a:avLst>
        </a:prstGeom>
        <a:solidFill>
          <a:schemeClr val="accent3">
            <a:tint val="40000"/>
            <a:alpha val="90000"/>
            <a:hueOff val="0"/>
            <a:satOff val="0"/>
            <a:lumOff val="0"/>
            <a:alphaOff val="0"/>
          </a:schemeClr>
        </a:solidFill>
        <a:ln w="12700" cap="rnd" cmpd="sng" algn="ctr">
          <a:solidFill>
            <a:schemeClr val="accent3">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s-EC" sz="2500" kern="1200"/>
        </a:p>
      </dsp:txBody>
      <dsp:txXfrm>
        <a:off x="5474732" y="1593735"/>
        <a:ext cx="292525" cy="400228"/>
      </dsp:txXfrm>
    </dsp:sp>
    <dsp:sp modelId="{0F446705-16D4-45E1-9650-83D2874DCBCD}">
      <dsp:nvSpPr>
        <dsp:cNvPr id="0" name=""/>
        <dsp:cNvSpPr/>
      </dsp:nvSpPr>
      <dsp:spPr>
        <a:xfrm>
          <a:off x="5785397" y="2560762"/>
          <a:ext cx="531865" cy="531865"/>
        </a:xfrm>
        <a:prstGeom prst="downArrow">
          <a:avLst>
            <a:gd name="adj1" fmla="val 55000"/>
            <a:gd name="adj2" fmla="val 45000"/>
          </a:avLst>
        </a:prstGeom>
        <a:solidFill>
          <a:schemeClr val="accent4">
            <a:tint val="40000"/>
            <a:alpha val="90000"/>
            <a:hueOff val="0"/>
            <a:satOff val="0"/>
            <a:lumOff val="0"/>
            <a:alphaOff val="0"/>
          </a:schemeClr>
        </a:solidFill>
        <a:ln w="12700" cap="rnd" cmpd="sng" algn="ctr">
          <a:solidFill>
            <a:schemeClr val="accent4">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s-EC" sz="2500" kern="1200"/>
        </a:p>
      </dsp:txBody>
      <dsp:txXfrm>
        <a:off x="5905067" y="2560762"/>
        <a:ext cx="292525" cy="4002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2F5A1-86A3-4B2B-BEE9-40621E13CC5C}">
      <dsp:nvSpPr>
        <dsp:cNvPr id="0" name=""/>
        <dsp:cNvSpPr/>
      </dsp:nvSpPr>
      <dsp:spPr>
        <a:xfrm>
          <a:off x="721754" y="48345"/>
          <a:ext cx="2733451" cy="1160538"/>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F14F2F-0C85-452E-9FCE-F12E710A00E5}">
      <dsp:nvSpPr>
        <dsp:cNvPr id="0" name=""/>
        <dsp:cNvSpPr/>
      </dsp:nvSpPr>
      <dsp:spPr>
        <a:xfrm>
          <a:off x="1928084" y="2564094"/>
          <a:ext cx="536319" cy="343244"/>
        </a:xfrm>
        <a:prstGeom prst="downArrow">
          <a:avLst/>
        </a:prstGeom>
        <a:gradFill rotWithShape="0">
          <a:gsLst>
            <a:gs pos="0">
              <a:schemeClr val="accent1">
                <a:tint val="60000"/>
                <a:hueOff val="0"/>
                <a:satOff val="0"/>
                <a:lumOff val="0"/>
                <a:alphaOff val="0"/>
                <a:tint val="98000"/>
                <a:lumMod val="110000"/>
              </a:schemeClr>
            </a:gs>
            <a:gs pos="84000">
              <a:schemeClr val="accent1">
                <a:tint val="60000"/>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dsp:style>
    </dsp:sp>
    <dsp:sp modelId="{D9046984-B1DF-49D3-B35D-581277328B32}">
      <dsp:nvSpPr>
        <dsp:cNvPr id="0" name=""/>
        <dsp:cNvSpPr/>
      </dsp:nvSpPr>
      <dsp:spPr>
        <a:xfrm>
          <a:off x="909077" y="2838690"/>
          <a:ext cx="2574333" cy="6435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EC" sz="1500" kern="1200" dirty="0" smtClean="0"/>
            <a:t>Herramientas </a:t>
          </a:r>
          <a:r>
            <a:rPr lang="es-EC" sz="1500" kern="1200" dirty="0" err="1" smtClean="0"/>
            <a:t>Hadware</a:t>
          </a:r>
          <a:r>
            <a:rPr lang="es-EC" sz="1500" kern="1200" dirty="0" smtClean="0"/>
            <a:t> y Software</a:t>
          </a:r>
          <a:endParaRPr lang="es-EC" sz="1500" kern="1200" dirty="0"/>
        </a:p>
      </dsp:txBody>
      <dsp:txXfrm>
        <a:off x="909077" y="2838690"/>
        <a:ext cx="2574333" cy="643583"/>
      </dsp:txXfrm>
    </dsp:sp>
    <dsp:sp modelId="{90342192-C3C1-43DE-A812-3567E7E315AC}">
      <dsp:nvSpPr>
        <dsp:cNvPr id="0" name=""/>
        <dsp:cNvSpPr/>
      </dsp:nvSpPr>
      <dsp:spPr>
        <a:xfrm>
          <a:off x="1631407" y="1204206"/>
          <a:ext cx="965374" cy="965374"/>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C" sz="1400" kern="1200" dirty="0" smtClean="0"/>
            <a:t>Técnicas</a:t>
          </a:r>
          <a:endParaRPr lang="es-EC" sz="1400" kern="1200" dirty="0"/>
        </a:p>
      </dsp:txBody>
      <dsp:txXfrm>
        <a:off x="1772783" y="1345582"/>
        <a:ext cx="682622" cy="682622"/>
      </dsp:txXfrm>
    </dsp:sp>
    <dsp:sp modelId="{A053D5D6-5D58-47B9-9D21-14C08221C0BE}">
      <dsp:nvSpPr>
        <dsp:cNvPr id="0" name=""/>
        <dsp:cNvSpPr/>
      </dsp:nvSpPr>
      <dsp:spPr>
        <a:xfrm>
          <a:off x="1017278" y="241725"/>
          <a:ext cx="1541549" cy="873432"/>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C" sz="1800" b="1" kern="1200" dirty="0" smtClean="0"/>
            <a:t>Procedimientos</a:t>
          </a:r>
          <a:endParaRPr lang="es-EC" sz="1800" b="1" kern="1200" dirty="0"/>
        </a:p>
      </dsp:txBody>
      <dsp:txXfrm>
        <a:off x="1243033" y="369636"/>
        <a:ext cx="1090039" cy="617610"/>
      </dsp:txXfrm>
    </dsp:sp>
    <dsp:sp modelId="{9473FFB6-267A-413F-93C1-BB8A2C637F89}">
      <dsp:nvSpPr>
        <dsp:cNvPr id="0" name=""/>
        <dsp:cNvSpPr/>
      </dsp:nvSpPr>
      <dsp:spPr>
        <a:xfrm>
          <a:off x="2607166" y="241718"/>
          <a:ext cx="786027" cy="789695"/>
        </a:xfrm>
        <a:prstGeom prst="ellipse">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b="1" kern="1200" dirty="0" smtClean="0"/>
            <a:t>Servicios</a:t>
          </a:r>
          <a:endParaRPr lang="es-EC" sz="1600" b="1" kern="1200" dirty="0"/>
        </a:p>
      </dsp:txBody>
      <dsp:txXfrm>
        <a:off x="2722277" y="357366"/>
        <a:ext cx="555805" cy="558399"/>
      </dsp:txXfrm>
    </dsp:sp>
    <dsp:sp modelId="{A44E722A-443B-4F32-BF21-B3C82CFB6CFA}">
      <dsp:nvSpPr>
        <dsp:cNvPr id="0" name=""/>
        <dsp:cNvSpPr/>
      </dsp:nvSpPr>
      <dsp:spPr>
        <a:xfrm>
          <a:off x="588650" y="-49829"/>
          <a:ext cx="3122442" cy="2687840"/>
        </a:xfrm>
        <a:prstGeom prst="funnel">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1076B7-81AB-4B24-8607-66732042FC60}">
      <dsp:nvSpPr>
        <dsp:cNvPr id="0" name=""/>
        <dsp:cNvSpPr/>
      </dsp:nvSpPr>
      <dsp:spPr>
        <a:xfrm>
          <a:off x="4203346" y="1256383"/>
          <a:ext cx="155607" cy="2686819"/>
        </a:xfrm>
        <a:custGeom>
          <a:avLst/>
          <a:gdLst/>
          <a:ahLst/>
          <a:cxnLst/>
          <a:rect l="0" t="0" r="0" b="0"/>
          <a:pathLst>
            <a:path>
              <a:moveTo>
                <a:pt x="0" y="0"/>
              </a:moveTo>
              <a:lnTo>
                <a:pt x="0" y="2686819"/>
              </a:lnTo>
              <a:lnTo>
                <a:pt x="155607" y="2686819"/>
              </a:lnTo>
            </a:path>
          </a:pathLst>
        </a:custGeom>
        <a:noFill/>
        <a:ln w="22225" cap="rnd"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974D94A-B70E-467A-80BB-2F76633F0832}">
      <dsp:nvSpPr>
        <dsp:cNvPr id="0" name=""/>
        <dsp:cNvSpPr/>
      </dsp:nvSpPr>
      <dsp:spPr>
        <a:xfrm>
          <a:off x="4203346" y="1256383"/>
          <a:ext cx="155607" cy="1950278"/>
        </a:xfrm>
        <a:custGeom>
          <a:avLst/>
          <a:gdLst/>
          <a:ahLst/>
          <a:cxnLst/>
          <a:rect l="0" t="0" r="0" b="0"/>
          <a:pathLst>
            <a:path>
              <a:moveTo>
                <a:pt x="0" y="0"/>
              </a:moveTo>
              <a:lnTo>
                <a:pt x="0" y="1950278"/>
              </a:lnTo>
              <a:lnTo>
                <a:pt x="155607" y="1950278"/>
              </a:lnTo>
            </a:path>
          </a:pathLst>
        </a:custGeom>
        <a:noFill/>
        <a:ln w="22225" cap="rnd"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31F274A-CA82-46D4-909F-D49A7FD308F8}">
      <dsp:nvSpPr>
        <dsp:cNvPr id="0" name=""/>
        <dsp:cNvSpPr/>
      </dsp:nvSpPr>
      <dsp:spPr>
        <a:xfrm>
          <a:off x="4203346" y="1256383"/>
          <a:ext cx="155607" cy="1213737"/>
        </a:xfrm>
        <a:custGeom>
          <a:avLst/>
          <a:gdLst/>
          <a:ahLst/>
          <a:cxnLst/>
          <a:rect l="0" t="0" r="0" b="0"/>
          <a:pathLst>
            <a:path>
              <a:moveTo>
                <a:pt x="0" y="0"/>
              </a:moveTo>
              <a:lnTo>
                <a:pt x="0" y="1213737"/>
              </a:lnTo>
              <a:lnTo>
                <a:pt x="155607" y="1213737"/>
              </a:lnTo>
            </a:path>
          </a:pathLst>
        </a:custGeom>
        <a:noFill/>
        <a:ln w="22225" cap="rnd"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89DAA40-5DED-425D-B5F1-90A9D0E83EA7}">
      <dsp:nvSpPr>
        <dsp:cNvPr id="0" name=""/>
        <dsp:cNvSpPr/>
      </dsp:nvSpPr>
      <dsp:spPr>
        <a:xfrm>
          <a:off x="4203346" y="1256383"/>
          <a:ext cx="155607" cy="477195"/>
        </a:xfrm>
        <a:custGeom>
          <a:avLst/>
          <a:gdLst/>
          <a:ahLst/>
          <a:cxnLst/>
          <a:rect l="0" t="0" r="0" b="0"/>
          <a:pathLst>
            <a:path>
              <a:moveTo>
                <a:pt x="0" y="0"/>
              </a:moveTo>
              <a:lnTo>
                <a:pt x="0" y="477195"/>
              </a:lnTo>
              <a:lnTo>
                <a:pt x="155607" y="477195"/>
              </a:lnTo>
            </a:path>
          </a:pathLst>
        </a:custGeom>
        <a:noFill/>
        <a:ln w="22225" cap="rnd"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7CC1323-40C9-49EA-AA22-904F8C291857}">
      <dsp:nvSpPr>
        <dsp:cNvPr id="0" name=""/>
        <dsp:cNvSpPr/>
      </dsp:nvSpPr>
      <dsp:spPr>
        <a:xfrm>
          <a:off x="3990683" y="519842"/>
          <a:ext cx="627616" cy="217850"/>
        </a:xfrm>
        <a:custGeom>
          <a:avLst/>
          <a:gdLst/>
          <a:ahLst/>
          <a:cxnLst/>
          <a:rect l="0" t="0" r="0" b="0"/>
          <a:pathLst>
            <a:path>
              <a:moveTo>
                <a:pt x="0" y="0"/>
              </a:moveTo>
              <a:lnTo>
                <a:pt x="0" y="108925"/>
              </a:lnTo>
              <a:lnTo>
                <a:pt x="627616" y="108925"/>
              </a:lnTo>
              <a:lnTo>
                <a:pt x="627616" y="217850"/>
              </a:lnTo>
            </a:path>
          </a:pathLst>
        </a:custGeom>
        <a:noFill/>
        <a:ln w="22225" cap="rnd"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31AE6F5-A9E7-48D4-B54D-66F6AA9EB545}">
      <dsp:nvSpPr>
        <dsp:cNvPr id="0" name=""/>
        <dsp:cNvSpPr/>
      </dsp:nvSpPr>
      <dsp:spPr>
        <a:xfrm>
          <a:off x="3363067" y="519842"/>
          <a:ext cx="627616" cy="217850"/>
        </a:xfrm>
        <a:custGeom>
          <a:avLst/>
          <a:gdLst/>
          <a:ahLst/>
          <a:cxnLst/>
          <a:rect l="0" t="0" r="0" b="0"/>
          <a:pathLst>
            <a:path>
              <a:moveTo>
                <a:pt x="627616" y="0"/>
              </a:moveTo>
              <a:lnTo>
                <a:pt x="627616" y="108925"/>
              </a:lnTo>
              <a:lnTo>
                <a:pt x="0" y="108925"/>
              </a:lnTo>
              <a:lnTo>
                <a:pt x="0" y="217850"/>
              </a:lnTo>
            </a:path>
          </a:pathLst>
        </a:custGeom>
        <a:noFill/>
        <a:ln w="22225" cap="rnd"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292F25B-1CA3-4C0A-9A17-9F03D998072A}">
      <dsp:nvSpPr>
        <dsp:cNvPr id="0" name=""/>
        <dsp:cNvSpPr/>
      </dsp:nvSpPr>
      <dsp:spPr>
        <a:xfrm>
          <a:off x="3471992" y="1151"/>
          <a:ext cx="1037382" cy="518691"/>
        </a:xfrm>
        <a:prstGeom prst="rect">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a:t>Gerente General</a:t>
          </a:r>
        </a:p>
      </dsp:txBody>
      <dsp:txXfrm>
        <a:off x="3471992" y="1151"/>
        <a:ext cx="1037382" cy="518691"/>
      </dsp:txXfrm>
    </dsp:sp>
    <dsp:sp modelId="{3350F3B2-5B01-4D8A-BB7F-83CD885D9851}">
      <dsp:nvSpPr>
        <dsp:cNvPr id="0" name=""/>
        <dsp:cNvSpPr/>
      </dsp:nvSpPr>
      <dsp:spPr>
        <a:xfrm>
          <a:off x="2844376" y="737692"/>
          <a:ext cx="1037382" cy="518691"/>
        </a:xfrm>
        <a:prstGeom prst="rect">
          <a:avLst/>
        </a:prstGeom>
        <a:gradFill rotWithShape="0">
          <a:gsLst>
            <a:gs pos="0">
              <a:schemeClr val="accent3">
                <a:hueOff val="0"/>
                <a:satOff val="0"/>
                <a:lumOff val="0"/>
                <a:alphaOff val="0"/>
                <a:tint val="98000"/>
                <a:lumMod val="110000"/>
              </a:schemeClr>
            </a:gs>
            <a:gs pos="84000">
              <a:schemeClr val="accent3">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a:t>Dpto. Administrativo</a:t>
          </a:r>
        </a:p>
      </dsp:txBody>
      <dsp:txXfrm>
        <a:off x="2844376" y="737692"/>
        <a:ext cx="1037382" cy="518691"/>
      </dsp:txXfrm>
    </dsp:sp>
    <dsp:sp modelId="{70C02FD4-F802-4E69-B01C-D82B558691F4}">
      <dsp:nvSpPr>
        <dsp:cNvPr id="0" name=""/>
        <dsp:cNvSpPr/>
      </dsp:nvSpPr>
      <dsp:spPr>
        <a:xfrm>
          <a:off x="4099608" y="737692"/>
          <a:ext cx="1037382" cy="518691"/>
        </a:xfrm>
        <a:prstGeom prst="rect">
          <a:avLst/>
        </a:prstGeom>
        <a:gradFill rotWithShape="0">
          <a:gsLst>
            <a:gs pos="0">
              <a:schemeClr val="accent3">
                <a:hueOff val="0"/>
                <a:satOff val="0"/>
                <a:lumOff val="0"/>
                <a:alphaOff val="0"/>
                <a:tint val="98000"/>
                <a:lumMod val="110000"/>
              </a:schemeClr>
            </a:gs>
            <a:gs pos="84000">
              <a:schemeClr val="accent3">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a:t>Dpto. Sistemas</a:t>
          </a:r>
        </a:p>
      </dsp:txBody>
      <dsp:txXfrm>
        <a:off x="4099608" y="737692"/>
        <a:ext cx="1037382" cy="518691"/>
      </dsp:txXfrm>
    </dsp:sp>
    <dsp:sp modelId="{5483377F-10C6-4136-AAED-A30DC92CDE49}">
      <dsp:nvSpPr>
        <dsp:cNvPr id="0" name=""/>
        <dsp:cNvSpPr/>
      </dsp:nvSpPr>
      <dsp:spPr>
        <a:xfrm>
          <a:off x="4358953" y="1474233"/>
          <a:ext cx="1037382" cy="518691"/>
        </a:xfrm>
        <a:prstGeom prst="rect">
          <a:avLst/>
        </a:prstGeom>
        <a:gradFill rotWithShape="0">
          <a:gsLst>
            <a:gs pos="0">
              <a:schemeClr val="accent4">
                <a:hueOff val="0"/>
                <a:satOff val="0"/>
                <a:lumOff val="0"/>
                <a:alphaOff val="0"/>
                <a:tint val="98000"/>
                <a:lumMod val="110000"/>
              </a:schemeClr>
            </a:gs>
            <a:gs pos="84000">
              <a:schemeClr val="accent4">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a:t>Tecnología y BD</a:t>
          </a:r>
        </a:p>
      </dsp:txBody>
      <dsp:txXfrm>
        <a:off x="4358953" y="1474233"/>
        <a:ext cx="1037382" cy="518691"/>
      </dsp:txXfrm>
    </dsp:sp>
    <dsp:sp modelId="{4E4E9731-D0AB-4808-8D33-FA41B809CD9C}">
      <dsp:nvSpPr>
        <dsp:cNvPr id="0" name=""/>
        <dsp:cNvSpPr/>
      </dsp:nvSpPr>
      <dsp:spPr>
        <a:xfrm>
          <a:off x="4358953" y="2210775"/>
          <a:ext cx="1037382" cy="518691"/>
        </a:xfrm>
        <a:prstGeom prst="rect">
          <a:avLst/>
        </a:prstGeom>
        <a:gradFill rotWithShape="0">
          <a:gsLst>
            <a:gs pos="0">
              <a:schemeClr val="accent4">
                <a:hueOff val="0"/>
                <a:satOff val="0"/>
                <a:lumOff val="0"/>
                <a:alphaOff val="0"/>
                <a:tint val="98000"/>
                <a:lumMod val="110000"/>
              </a:schemeClr>
            </a:gs>
            <a:gs pos="84000">
              <a:schemeClr val="accent4">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a:t>Soporte</a:t>
          </a:r>
        </a:p>
      </dsp:txBody>
      <dsp:txXfrm>
        <a:off x="4358953" y="2210775"/>
        <a:ext cx="1037382" cy="518691"/>
      </dsp:txXfrm>
    </dsp:sp>
    <dsp:sp modelId="{B530FACC-12C3-47F7-BB1C-6742A76E08CC}">
      <dsp:nvSpPr>
        <dsp:cNvPr id="0" name=""/>
        <dsp:cNvSpPr/>
      </dsp:nvSpPr>
      <dsp:spPr>
        <a:xfrm>
          <a:off x="4358953" y="2947316"/>
          <a:ext cx="1037382" cy="518691"/>
        </a:xfrm>
        <a:prstGeom prst="rect">
          <a:avLst/>
        </a:prstGeom>
        <a:gradFill rotWithShape="0">
          <a:gsLst>
            <a:gs pos="0">
              <a:schemeClr val="accent4">
                <a:hueOff val="0"/>
                <a:satOff val="0"/>
                <a:lumOff val="0"/>
                <a:alphaOff val="0"/>
                <a:tint val="98000"/>
                <a:lumMod val="110000"/>
              </a:schemeClr>
            </a:gs>
            <a:gs pos="84000">
              <a:schemeClr val="accent4">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a:t>Proyectos</a:t>
          </a:r>
        </a:p>
        <a:p>
          <a:pPr lvl="0" algn="ctr" defTabSz="577850">
            <a:lnSpc>
              <a:spcPct val="90000"/>
            </a:lnSpc>
            <a:spcBef>
              <a:spcPct val="0"/>
            </a:spcBef>
            <a:spcAft>
              <a:spcPct val="35000"/>
            </a:spcAft>
          </a:pPr>
          <a:r>
            <a:rPr lang="es-ES" sz="1300" kern="1200"/>
            <a:t>Desarrollo</a:t>
          </a:r>
        </a:p>
      </dsp:txBody>
      <dsp:txXfrm>
        <a:off x="4358953" y="2947316"/>
        <a:ext cx="1037382" cy="518691"/>
      </dsp:txXfrm>
    </dsp:sp>
    <dsp:sp modelId="{FA467365-4181-432F-84D5-5C29345EEA44}">
      <dsp:nvSpPr>
        <dsp:cNvPr id="0" name=""/>
        <dsp:cNvSpPr/>
      </dsp:nvSpPr>
      <dsp:spPr>
        <a:xfrm>
          <a:off x="4358953" y="3683857"/>
          <a:ext cx="1037382" cy="518691"/>
        </a:xfrm>
        <a:prstGeom prst="rect">
          <a:avLst/>
        </a:prstGeom>
        <a:gradFill rotWithShape="0">
          <a:gsLst>
            <a:gs pos="0">
              <a:schemeClr val="accent4">
                <a:hueOff val="0"/>
                <a:satOff val="0"/>
                <a:lumOff val="0"/>
                <a:alphaOff val="0"/>
                <a:tint val="98000"/>
                <a:lumMod val="110000"/>
              </a:schemeClr>
            </a:gs>
            <a:gs pos="84000">
              <a:schemeClr val="accent4">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kern="1200"/>
            <a:t>Capacitación</a:t>
          </a:r>
        </a:p>
      </dsp:txBody>
      <dsp:txXfrm>
        <a:off x="4358953" y="3683857"/>
        <a:ext cx="1037382" cy="5186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5F8A0C-BD5D-4E08-9954-2B4BCA1B6A61}">
      <dsp:nvSpPr>
        <dsp:cNvPr id="0" name=""/>
        <dsp:cNvSpPr/>
      </dsp:nvSpPr>
      <dsp:spPr>
        <a:xfrm>
          <a:off x="971" y="1579996"/>
          <a:ext cx="1893912" cy="1893912"/>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04228" tIns="24130" rIns="104228" bIns="24130" numCol="1" spcCol="1270" anchor="ctr" anchorCtr="0">
          <a:noAutofit/>
        </a:bodyPr>
        <a:lstStyle/>
        <a:p>
          <a:pPr lvl="0" algn="ctr" defTabSz="844550">
            <a:lnSpc>
              <a:spcPct val="90000"/>
            </a:lnSpc>
            <a:spcBef>
              <a:spcPct val="0"/>
            </a:spcBef>
            <a:spcAft>
              <a:spcPct val="35000"/>
            </a:spcAft>
          </a:pPr>
          <a:r>
            <a:rPr lang="es-ES" sz="1900" kern="1200" dirty="0" smtClean="0"/>
            <a:t>Falta de Software</a:t>
          </a:r>
          <a:endParaRPr lang="es-ES" sz="1900" kern="1200" dirty="0"/>
        </a:p>
      </dsp:txBody>
      <dsp:txXfrm>
        <a:off x="278328" y="1857353"/>
        <a:ext cx="1339198" cy="1339198"/>
      </dsp:txXfrm>
    </dsp:sp>
    <dsp:sp modelId="{A3CD24A0-47E3-40CF-8CF5-DEBA490EDFCE}">
      <dsp:nvSpPr>
        <dsp:cNvPr id="0" name=""/>
        <dsp:cNvSpPr/>
      </dsp:nvSpPr>
      <dsp:spPr>
        <a:xfrm>
          <a:off x="1516101" y="1579996"/>
          <a:ext cx="1893912" cy="1893912"/>
        </a:xfrm>
        <a:prstGeom prst="ellipse">
          <a:avLst/>
        </a:prstGeom>
        <a:solidFill>
          <a:schemeClr val="accent5">
            <a:alpha val="50000"/>
            <a:hueOff val="-167989"/>
            <a:satOff val="-2596"/>
            <a:lumOff val="-5295"/>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04228" tIns="24130" rIns="104228" bIns="24130" numCol="1" spcCol="1270" anchor="ctr" anchorCtr="0">
          <a:noAutofit/>
        </a:bodyPr>
        <a:lstStyle/>
        <a:p>
          <a:pPr lvl="0" algn="ctr" defTabSz="844550">
            <a:lnSpc>
              <a:spcPct val="90000"/>
            </a:lnSpc>
            <a:spcBef>
              <a:spcPct val="0"/>
            </a:spcBef>
            <a:spcAft>
              <a:spcPct val="35000"/>
            </a:spcAft>
          </a:pPr>
          <a:r>
            <a:rPr lang="es-ES" sz="1900" kern="1200" dirty="0" smtClean="0"/>
            <a:t>Seguridad garantizada por correo</a:t>
          </a:r>
          <a:endParaRPr lang="es-ES" sz="1900" kern="1200" dirty="0"/>
        </a:p>
      </dsp:txBody>
      <dsp:txXfrm>
        <a:off x="1793458" y="1857353"/>
        <a:ext cx="1339198" cy="1339198"/>
      </dsp:txXfrm>
    </dsp:sp>
    <dsp:sp modelId="{4B168B96-8265-4965-86D2-FB150BDAE446}">
      <dsp:nvSpPr>
        <dsp:cNvPr id="0" name=""/>
        <dsp:cNvSpPr/>
      </dsp:nvSpPr>
      <dsp:spPr>
        <a:xfrm>
          <a:off x="3031231" y="1579996"/>
          <a:ext cx="1893912" cy="1893912"/>
        </a:xfrm>
        <a:prstGeom prst="ellipse">
          <a:avLst/>
        </a:prstGeom>
        <a:solidFill>
          <a:schemeClr val="accent5">
            <a:alpha val="50000"/>
            <a:hueOff val="-335978"/>
            <a:satOff val="-5192"/>
            <a:lumOff val="-10589"/>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04228" tIns="24130" rIns="104228" bIns="24130" numCol="1" spcCol="1270" anchor="ctr" anchorCtr="0">
          <a:noAutofit/>
        </a:bodyPr>
        <a:lstStyle/>
        <a:p>
          <a:pPr lvl="0" algn="ctr" defTabSz="844550">
            <a:lnSpc>
              <a:spcPct val="90000"/>
            </a:lnSpc>
            <a:spcBef>
              <a:spcPct val="0"/>
            </a:spcBef>
            <a:spcAft>
              <a:spcPct val="35000"/>
            </a:spcAft>
          </a:pPr>
          <a:r>
            <a:rPr lang="es-ES" sz="1900" kern="1200" dirty="0" smtClean="0"/>
            <a:t>Biblioteca en servidor</a:t>
          </a:r>
          <a:endParaRPr lang="es-ES" sz="1900" kern="1200" dirty="0"/>
        </a:p>
      </dsp:txBody>
      <dsp:txXfrm>
        <a:off x="3308588" y="1857353"/>
        <a:ext cx="1339198" cy="1339198"/>
      </dsp:txXfrm>
    </dsp:sp>
    <dsp:sp modelId="{D1F1049F-8650-4CFC-9349-E10D70684308}">
      <dsp:nvSpPr>
        <dsp:cNvPr id="0" name=""/>
        <dsp:cNvSpPr/>
      </dsp:nvSpPr>
      <dsp:spPr>
        <a:xfrm>
          <a:off x="4546361" y="1579996"/>
          <a:ext cx="1893912" cy="1893912"/>
        </a:xfrm>
        <a:prstGeom prst="ellipse">
          <a:avLst/>
        </a:prstGeom>
        <a:solidFill>
          <a:schemeClr val="accent5">
            <a:alpha val="50000"/>
            <a:hueOff val="-503967"/>
            <a:satOff val="-7788"/>
            <a:lumOff val="-1588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04228" tIns="24130" rIns="104228" bIns="24130" numCol="1" spcCol="1270" anchor="ctr" anchorCtr="0">
          <a:noAutofit/>
        </a:bodyPr>
        <a:lstStyle/>
        <a:p>
          <a:pPr lvl="0" algn="ctr" defTabSz="844550">
            <a:lnSpc>
              <a:spcPct val="90000"/>
            </a:lnSpc>
            <a:spcBef>
              <a:spcPct val="0"/>
            </a:spcBef>
            <a:spcAft>
              <a:spcPct val="35000"/>
            </a:spcAft>
          </a:pPr>
          <a:r>
            <a:rPr lang="es-ES" sz="1900" kern="1200" dirty="0" smtClean="0"/>
            <a:t>Problemas de la Mesa de Ayuda</a:t>
          </a:r>
          <a:endParaRPr lang="es-ES" sz="1900" kern="1200" dirty="0"/>
        </a:p>
      </dsp:txBody>
      <dsp:txXfrm>
        <a:off x="4823718" y="1857353"/>
        <a:ext cx="1339198" cy="1339198"/>
      </dsp:txXfrm>
    </dsp:sp>
    <dsp:sp modelId="{82541415-083E-4F72-BCDC-5A8600D593E1}">
      <dsp:nvSpPr>
        <dsp:cNvPr id="0" name=""/>
        <dsp:cNvSpPr/>
      </dsp:nvSpPr>
      <dsp:spPr>
        <a:xfrm>
          <a:off x="6061492" y="1579996"/>
          <a:ext cx="1893912" cy="1893912"/>
        </a:xfrm>
        <a:prstGeom prst="ellipse">
          <a:avLst/>
        </a:prstGeom>
        <a:solidFill>
          <a:schemeClr val="accent5">
            <a:alpha val="50000"/>
            <a:hueOff val="-671956"/>
            <a:satOff val="-10384"/>
            <a:lumOff val="-2117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04228" tIns="24130" rIns="104228" bIns="24130" numCol="1" spcCol="1270" anchor="ctr" anchorCtr="0">
          <a:noAutofit/>
        </a:bodyPr>
        <a:lstStyle/>
        <a:p>
          <a:pPr lvl="0" algn="ctr" defTabSz="844550">
            <a:lnSpc>
              <a:spcPct val="90000"/>
            </a:lnSpc>
            <a:spcBef>
              <a:spcPct val="0"/>
            </a:spcBef>
            <a:spcAft>
              <a:spcPct val="35000"/>
            </a:spcAft>
          </a:pPr>
          <a:r>
            <a:rPr lang="es-ES" sz="1900" kern="1200" dirty="0" smtClean="0"/>
            <a:t>Falta de Software</a:t>
          </a:r>
          <a:endParaRPr lang="es-ES" sz="1900" kern="1200" dirty="0"/>
        </a:p>
      </dsp:txBody>
      <dsp:txXfrm>
        <a:off x="6338849" y="1857353"/>
        <a:ext cx="1339198" cy="13391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0FC64-1390-4694-B0AC-0C8116D4A519}">
      <dsp:nvSpPr>
        <dsp:cNvPr id="0" name=""/>
        <dsp:cNvSpPr/>
      </dsp:nvSpPr>
      <dsp:spPr>
        <a:xfrm>
          <a:off x="1568238" y="0"/>
          <a:ext cx="1568238" cy="847725"/>
        </a:xfrm>
        <a:prstGeom prst="trapezoid">
          <a:avLst>
            <a:gd name="adj" fmla="val 92497"/>
          </a:avLst>
        </a:prstGeom>
        <a:solidFill>
          <a:schemeClr val="tx2">
            <a:lumMod val="40000"/>
            <a:lumOff val="6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kern="1200"/>
            <a:t>Tercer Nivel</a:t>
          </a:r>
        </a:p>
      </dsp:txBody>
      <dsp:txXfrm>
        <a:off x="1568238" y="0"/>
        <a:ext cx="1568238" cy="847725"/>
      </dsp:txXfrm>
    </dsp:sp>
    <dsp:sp modelId="{2E65234D-C638-436D-A2AC-E8CC98E0806E}">
      <dsp:nvSpPr>
        <dsp:cNvPr id="0" name=""/>
        <dsp:cNvSpPr/>
      </dsp:nvSpPr>
      <dsp:spPr>
        <a:xfrm>
          <a:off x="784119" y="847725"/>
          <a:ext cx="3136476" cy="847725"/>
        </a:xfrm>
        <a:prstGeom prst="trapezoid">
          <a:avLst>
            <a:gd name="adj" fmla="val 92497"/>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kern="1200"/>
            <a:t>Segundo Nivel</a:t>
          </a:r>
        </a:p>
      </dsp:txBody>
      <dsp:txXfrm>
        <a:off x="1333002" y="847725"/>
        <a:ext cx="2038709" cy="847725"/>
      </dsp:txXfrm>
    </dsp:sp>
    <dsp:sp modelId="{A3D25BF1-E3FB-47D4-98C1-A725CCEE362A}">
      <dsp:nvSpPr>
        <dsp:cNvPr id="0" name=""/>
        <dsp:cNvSpPr/>
      </dsp:nvSpPr>
      <dsp:spPr>
        <a:xfrm>
          <a:off x="0" y="1695450"/>
          <a:ext cx="4704715" cy="847725"/>
        </a:xfrm>
        <a:prstGeom prst="trapezoid">
          <a:avLst>
            <a:gd name="adj" fmla="val 92497"/>
          </a:avLst>
        </a:prstGeom>
        <a:solidFill>
          <a:schemeClr val="accent1">
            <a:lumMod val="75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C" sz="2000" kern="1200"/>
            <a:t>Primer Nivel</a:t>
          </a:r>
        </a:p>
      </dsp:txBody>
      <dsp:txXfrm>
        <a:off x="823325" y="1695450"/>
        <a:ext cx="3058064" cy="84772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FD9048-0D9F-4C00-877A-9F3EEF31415C}" type="datetimeFigureOut">
              <a:rPr lang="es-EC" smtClean="0"/>
              <a:pPr/>
              <a:t>16/07/2014</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330E05-D709-46EB-BEAE-011E1E1EDD21}" type="slidenum">
              <a:rPr lang="es-EC" smtClean="0"/>
              <a:pPr/>
              <a:t>‹Nº›</a:t>
            </a:fld>
            <a:endParaRPr lang="es-EC"/>
          </a:p>
        </p:txBody>
      </p:sp>
    </p:spTree>
    <p:extLst>
      <p:ext uri="{BB962C8B-B14F-4D97-AF65-F5344CB8AC3E}">
        <p14:creationId xmlns:p14="http://schemas.microsoft.com/office/powerpoint/2010/main" val="4011293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AC5CEA5-4D5C-411A-B50F-57984EE01B3D}" type="datetimeFigureOut">
              <a:rPr lang="es-ES" smtClean="0"/>
              <a:pPr/>
              <a:t>16/07/2014</a:t>
            </a:fld>
            <a:endParaRPr lang="es-E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E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5534E17B-4661-4ABD-86B8-30A14CF5E4EF}" type="slidenum">
              <a:rPr lang="es-ES" smtClean="0"/>
              <a:pPr/>
              <a:t>‹Nº›</a:t>
            </a:fld>
            <a:endParaRPr lang="es-ES"/>
          </a:p>
        </p:txBody>
      </p:sp>
    </p:spTree>
    <p:extLst>
      <p:ext uri="{BB962C8B-B14F-4D97-AF65-F5344CB8AC3E}">
        <p14:creationId xmlns:p14="http://schemas.microsoft.com/office/powerpoint/2010/main" val="425776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AC5CEA5-4D5C-411A-B50F-57984EE01B3D}" type="datetimeFigureOut">
              <a:rPr lang="es-ES" smtClean="0"/>
              <a:pPr/>
              <a:t>16/07/2014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534E17B-4661-4ABD-86B8-30A14CF5E4EF}" type="slidenum">
              <a:rPr lang="es-ES" smtClean="0"/>
              <a:pPr/>
              <a:t>‹Nº›</a:t>
            </a:fld>
            <a:endParaRPr lang="es-ES"/>
          </a:p>
        </p:txBody>
      </p:sp>
    </p:spTree>
    <p:extLst>
      <p:ext uri="{BB962C8B-B14F-4D97-AF65-F5344CB8AC3E}">
        <p14:creationId xmlns:p14="http://schemas.microsoft.com/office/powerpoint/2010/main" val="644294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8AC5CEA5-4D5C-411A-B50F-57984EE01B3D}" type="datetimeFigureOut">
              <a:rPr lang="es-ES" smtClean="0"/>
              <a:pPr/>
              <a:t>16/07/2014</a:t>
            </a:fld>
            <a:endParaRPr lang="es-ES"/>
          </a:p>
        </p:txBody>
      </p:sp>
      <p:sp>
        <p:nvSpPr>
          <p:cNvPr id="5" name="Footer Placeholder 4"/>
          <p:cNvSpPr>
            <a:spLocks noGrp="1"/>
          </p:cNvSpPr>
          <p:nvPr>
            <p:ph type="ftr" sz="quarter" idx="11"/>
          </p:nvPr>
        </p:nvSpPr>
        <p:spPr>
          <a:xfrm>
            <a:off x="581192" y="5951810"/>
            <a:ext cx="5922209" cy="365125"/>
          </a:xfrm>
        </p:spPr>
        <p:txBody>
          <a:bodyPr/>
          <a:lstStyle/>
          <a:p>
            <a:endParaRPr lang="es-E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5534E17B-4661-4ABD-86B8-30A14CF5E4EF}" type="slidenum">
              <a:rPr lang="es-ES" smtClean="0"/>
              <a:pPr/>
              <a:t>‹Nº›</a:t>
            </a:fld>
            <a:endParaRPr lang="es-ES"/>
          </a:p>
        </p:txBody>
      </p:sp>
    </p:spTree>
    <p:extLst>
      <p:ext uri="{BB962C8B-B14F-4D97-AF65-F5344CB8AC3E}">
        <p14:creationId xmlns:p14="http://schemas.microsoft.com/office/powerpoint/2010/main" val="247402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AC5CEA5-4D5C-411A-B50F-57984EE01B3D}" type="datetimeFigureOut">
              <a:rPr lang="es-ES" smtClean="0"/>
              <a:pPr/>
              <a:t>16/07/2014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534E17B-4661-4ABD-86B8-30A14CF5E4EF}" type="slidenum">
              <a:rPr lang="es-ES" smtClean="0"/>
              <a:pPr/>
              <a:t>‹Nº›</a:t>
            </a:fld>
            <a:endParaRPr lang="es-ES"/>
          </a:p>
        </p:txBody>
      </p:sp>
    </p:spTree>
    <p:extLst>
      <p:ext uri="{BB962C8B-B14F-4D97-AF65-F5344CB8AC3E}">
        <p14:creationId xmlns:p14="http://schemas.microsoft.com/office/powerpoint/2010/main" val="994689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AC5CEA5-4D5C-411A-B50F-57984EE01B3D}" type="datetimeFigureOut">
              <a:rPr lang="es-ES" smtClean="0"/>
              <a:pPr/>
              <a:t>16/07/2014</a:t>
            </a:fld>
            <a:endParaRPr lang="es-E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E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5534E17B-4661-4ABD-86B8-30A14CF5E4EF}" type="slidenum">
              <a:rPr lang="es-ES" smtClean="0"/>
              <a:pPr/>
              <a:t>‹Nº›</a:t>
            </a:fld>
            <a:endParaRPr lang="es-ES"/>
          </a:p>
        </p:txBody>
      </p:sp>
    </p:spTree>
    <p:extLst>
      <p:ext uri="{BB962C8B-B14F-4D97-AF65-F5344CB8AC3E}">
        <p14:creationId xmlns:p14="http://schemas.microsoft.com/office/powerpoint/2010/main" val="634479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AC5CEA5-4D5C-411A-B50F-57984EE01B3D}" type="datetimeFigureOut">
              <a:rPr lang="es-ES" smtClean="0"/>
              <a:pPr/>
              <a:t>16/07/2014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534E17B-4661-4ABD-86B8-30A14CF5E4EF}" type="slidenum">
              <a:rPr lang="es-ES" smtClean="0"/>
              <a:pPr/>
              <a:t>‹Nº›</a:t>
            </a:fld>
            <a:endParaRPr lang="es-ES"/>
          </a:p>
        </p:txBody>
      </p:sp>
    </p:spTree>
    <p:extLst>
      <p:ext uri="{BB962C8B-B14F-4D97-AF65-F5344CB8AC3E}">
        <p14:creationId xmlns:p14="http://schemas.microsoft.com/office/powerpoint/2010/main" val="1998480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AC5CEA5-4D5C-411A-B50F-57984EE01B3D}" type="datetimeFigureOut">
              <a:rPr lang="es-ES" smtClean="0"/>
              <a:pPr/>
              <a:t>16/07/2014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534E17B-4661-4ABD-86B8-30A14CF5E4EF}" type="slidenum">
              <a:rPr lang="es-ES" smtClean="0"/>
              <a:pPr/>
              <a:t>‹Nº›</a:t>
            </a:fld>
            <a:endParaRPr lang="es-ES"/>
          </a:p>
        </p:txBody>
      </p:sp>
    </p:spTree>
    <p:extLst>
      <p:ext uri="{BB962C8B-B14F-4D97-AF65-F5344CB8AC3E}">
        <p14:creationId xmlns:p14="http://schemas.microsoft.com/office/powerpoint/2010/main" val="993145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AC5CEA5-4D5C-411A-B50F-57984EE01B3D}" type="datetimeFigureOut">
              <a:rPr lang="es-ES" smtClean="0"/>
              <a:pPr/>
              <a:t>16/07/2014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534E17B-4661-4ABD-86B8-30A14CF5E4EF}" type="slidenum">
              <a:rPr lang="es-ES" smtClean="0"/>
              <a:pPr/>
              <a:t>‹Nº›</a:t>
            </a:fld>
            <a:endParaRPr lang="es-ES"/>
          </a:p>
        </p:txBody>
      </p:sp>
    </p:spTree>
    <p:extLst>
      <p:ext uri="{BB962C8B-B14F-4D97-AF65-F5344CB8AC3E}">
        <p14:creationId xmlns:p14="http://schemas.microsoft.com/office/powerpoint/2010/main" val="2205786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C5CEA5-4D5C-411A-B50F-57984EE01B3D}" type="datetimeFigureOut">
              <a:rPr lang="es-ES" smtClean="0"/>
              <a:pPr/>
              <a:t>16/07/2014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5534E17B-4661-4ABD-86B8-30A14CF5E4EF}" type="slidenum">
              <a:rPr lang="es-ES" smtClean="0"/>
              <a:pPr/>
              <a:t>‹Nº›</a:t>
            </a:fld>
            <a:endParaRPr lang="es-ES"/>
          </a:p>
        </p:txBody>
      </p:sp>
    </p:spTree>
    <p:extLst>
      <p:ext uri="{BB962C8B-B14F-4D97-AF65-F5344CB8AC3E}">
        <p14:creationId xmlns:p14="http://schemas.microsoft.com/office/powerpoint/2010/main" val="2025619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AC5CEA5-4D5C-411A-B50F-57984EE01B3D}" type="datetimeFigureOut">
              <a:rPr lang="es-ES" smtClean="0"/>
              <a:pPr/>
              <a:t>16/07/2014</a:t>
            </a:fld>
            <a:endParaRPr lang="es-E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5534E17B-4661-4ABD-86B8-30A14CF5E4EF}" type="slidenum">
              <a:rPr lang="es-ES" smtClean="0"/>
              <a:pPr/>
              <a:t>‹Nº›</a:t>
            </a:fld>
            <a:endParaRPr lang="es-ES"/>
          </a:p>
        </p:txBody>
      </p:sp>
    </p:spTree>
    <p:extLst>
      <p:ext uri="{BB962C8B-B14F-4D97-AF65-F5344CB8AC3E}">
        <p14:creationId xmlns:p14="http://schemas.microsoft.com/office/powerpoint/2010/main" val="1980591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AC5CEA5-4D5C-411A-B50F-57984EE01B3D}" type="datetimeFigureOut">
              <a:rPr lang="es-ES" smtClean="0"/>
              <a:pPr/>
              <a:t>16/07/2014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534E17B-4661-4ABD-86B8-30A14CF5E4EF}" type="slidenum">
              <a:rPr lang="es-ES" smtClean="0"/>
              <a:pPr/>
              <a:t>‹Nº›</a:t>
            </a:fld>
            <a:endParaRPr lang="es-ES"/>
          </a:p>
        </p:txBody>
      </p:sp>
    </p:spTree>
    <p:extLst>
      <p:ext uri="{BB962C8B-B14F-4D97-AF65-F5344CB8AC3E}">
        <p14:creationId xmlns:p14="http://schemas.microsoft.com/office/powerpoint/2010/main" val="806576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8AC5CEA5-4D5C-411A-B50F-57984EE01B3D}" type="datetimeFigureOut">
              <a:rPr lang="es-ES" smtClean="0"/>
              <a:pPr/>
              <a:t>16/07/2014</a:t>
            </a:fld>
            <a:endParaRPr lang="es-E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s-E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5534E17B-4661-4ABD-86B8-30A14CF5E4EF}" type="slidenum">
              <a:rPr lang="es-ES" smtClean="0"/>
              <a:pPr/>
              <a:t>‹Nº›</a:t>
            </a:fld>
            <a:endParaRPr lang="es-E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00272567"/>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6.xml"/><Relationship Id="rId7" Type="http://schemas.openxmlformats.org/officeDocument/2006/relationships/slide" Target="slide9.xml"/><Relationship Id="rId12" Type="http://schemas.openxmlformats.org/officeDocument/2006/relationships/slide" Target="slide23.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image" Target="../media/image2.gif"/><Relationship Id="rId11" Type="http://schemas.openxmlformats.org/officeDocument/2006/relationships/slide" Target="slide22.xml"/><Relationship Id="rId5" Type="http://schemas.openxmlformats.org/officeDocument/2006/relationships/slide" Target="slide8.xml"/><Relationship Id="rId10" Type="http://schemas.openxmlformats.org/officeDocument/2006/relationships/slide" Target="slide21.xml"/><Relationship Id="rId4" Type="http://schemas.openxmlformats.org/officeDocument/2006/relationships/slide" Target="slide7.xml"/><Relationship Id="rId9" Type="http://schemas.openxmlformats.org/officeDocument/2006/relationships/slide" Target="slide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259632" y="5085184"/>
            <a:ext cx="7070188" cy="1020124"/>
          </a:xfrm>
        </p:spPr>
        <p:txBody>
          <a:bodyPr>
            <a:normAutofit fontScale="92500" lnSpcReduction="10000"/>
          </a:bodyPr>
          <a:lstStyle/>
          <a:p>
            <a:pPr algn="r"/>
            <a:r>
              <a:rPr lang="es-ES" dirty="0" smtClean="0"/>
              <a:t>Por:</a:t>
            </a:r>
            <a:endParaRPr lang="es-ES" dirty="0"/>
          </a:p>
          <a:p>
            <a:pPr algn="r"/>
            <a:r>
              <a:rPr lang="es-ES" dirty="0" smtClean="0"/>
              <a:t>Gina Muñoz c.</a:t>
            </a:r>
          </a:p>
          <a:p>
            <a:pPr algn="r"/>
            <a:r>
              <a:rPr lang="es-ES" dirty="0" smtClean="0"/>
              <a:t>Cristian Viteri V.</a:t>
            </a:r>
            <a:endParaRPr lang="es-ES" dirty="0"/>
          </a:p>
        </p:txBody>
      </p:sp>
      <p:pic>
        <p:nvPicPr>
          <p:cNvPr id="5" name="4 Imagen" descr="LOGOTIPO_Universidad de Fuerzas Armadas ESPE"/>
          <p:cNvPicPr/>
          <p:nvPr/>
        </p:nvPicPr>
        <p:blipFill>
          <a:blip r:embed="rId2">
            <a:extLst>
              <a:ext uri="{28A0092B-C50C-407E-A947-70E740481C1C}">
                <a14:useLocalDpi xmlns:a14="http://schemas.microsoft.com/office/drawing/2010/main" val="0"/>
              </a:ext>
            </a:extLst>
          </a:blip>
          <a:srcRect/>
          <a:stretch>
            <a:fillRect/>
          </a:stretch>
        </p:blipFill>
        <p:spPr bwMode="auto">
          <a:xfrm>
            <a:off x="1763688" y="836712"/>
            <a:ext cx="5149946" cy="1656184"/>
          </a:xfrm>
          <a:prstGeom prst="rect">
            <a:avLst/>
          </a:prstGeom>
          <a:noFill/>
          <a:ln>
            <a:noFill/>
          </a:ln>
        </p:spPr>
      </p:pic>
      <p:sp>
        <p:nvSpPr>
          <p:cNvPr id="4" name="Título 3"/>
          <p:cNvSpPr>
            <a:spLocks noGrp="1"/>
          </p:cNvSpPr>
          <p:nvPr>
            <p:ph type="ctrTitle"/>
          </p:nvPr>
        </p:nvSpPr>
        <p:spPr>
          <a:xfrm>
            <a:off x="683568" y="3429000"/>
            <a:ext cx="7989752" cy="1504844"/>
          </a:xfrm>
        </p:spPr>
        <p:txBody>
          <a:bodyPr>
            <a:noAutofit/>
          </a:bodyPr>
          <a:lstStyle/>
          <a:p>
            <a:r>
              <a:rPr lang="es-EC" sz="2800" b="1" dirty="0">
                <a:solidFill>
                  <a:schemeClr val="bg1"/>
                </a:solidFill>
              </a:rPr>
              <a:t>ANÁLISIS Y DISEÑO DE “CENTRO DE SERVICIOS (SERVICE DESK)”, BASADO EN ITIL VERSIÓN 3, PARA EL ÁREA DE SOPORTE DE LA EMPRESA GESTALTH</a:t>
            </a:r>
            <a:endParaRPr lang="es-ES" sz="28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Tecnología de la información (</a:t>
            </a:r>
            <a:r>
              <a:rPr lang="es-ES" dirty="0" err="1" smtClean="0"/>
              <a:t>it</a:t>
            </a:r>
            <a:r>
              <a:rPr lang="es-ES" dirty="0" smtClean="0"/>
              <a:t>)</a:t>
            </a:r>
            <a:endParaRPr lang="es-ES" dirty="0"/>
          </a:p>
        </p:txBody>
      </p:sp>
      <p:sp>
        <p:nvSpPr>
          <p:cNvPr id="3" name="Marcador de contenido 2"/>
          <p:cNvSpPr>
            <a:spLocks noGrp="1"/>
          </p:cNvSpPr>
          <p:nvPr>
            <p:ph idx="1"/>
          </p:nvPr>
        </p:nvSpPr>
        <p:spPr>
          <a:xfrm>
            <a:off x="581192" y="2228003"/>
            <a:ext cx="4566872" cy="4225333"/>
          </a:xfrm>
        </p:spPr>
        <p:txBody>
          <a:bodyPr/>
          <a:lstStyle/>
          <a:p>
            <a:r>
              <a:rPr lang="es-EC" dirty="0" smtClean="0"/>
              <a:t>Conjunto </a:t>
            </a:r>
            <a:r>
              <a:rPr lang="es-EC" dirty="0"/>
              <a:t>de servicios, procedimientos y técnicas que mediante la utilización de  herramientas de hardware y software tiene como objetivo la mejora continua en lo que respecta a calidad de vida de las personas como también en el sistema de información, basándose en procesamiento, almacenamiento y transmisión de la misma.</a:t>
            </a:r>
            <a:endParaRPr lang="es-ES" dirty="0"/>
          </a:p>
          <a:p>
            <a:endParaRPr lang="es-ES" dirty="0"/>
          </a:p>
        </p:txBody>
      </p:sp>
      <p:graphicFrame>
        <p:nvGraphicFramePr>
          <p:cNvPr id="4" name="3 Diagrama"/>
          <p:cNvGraphicFramePr/>
          <p:nvPr>
            <p:extLst>
              <p:ext uri="{D42A27DB-BD31-4B8C-83A1-F6EECF244321}">
                <p14:modId xmlns:p14="http://schemas.microsoft.com/office/powerpoint/2010/main" val="1310836755"/>
              </p:ext>
            </p:extLst>
          </p:nvPr>
        </p:nvGraphicFramePr>
        <p:xfrm>
          <a:off x="4644008" y="2263391"/>
          <a:ext cx="4392488" cy="3432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5222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err="1" smtClean="0"/>
              <a:t>itil</a:t>
            </a:r>
            <a:endParaRPr lang="es-ES" dirty="0"/>
          </a:p>
        </p:txBody>
      </p:sp>
      <p:sp>
        <p:nvSpPr>
          <p:cNvPr id="3" name="Marcador de contenido 2"/>
          <p:cNvSpPr>
            <a:spLocks noGrp="1"/>
          </p:cNvSpPr>
          <p:nvPr>
            <p:ph idx="1"/>
          </p:nvPr>
        </p:nvSpPr>
        <p:spPr>
          <a:xfrm>
            <a:off x="381712" y="3061468"/>
            <a:ext cx="5486432" cy="3630795"/>
          </a:xfrm>
        </p:spPr>
        <p:txBody>
          <a:bodyPr>
            <a:normAutofit/>
          </a:bodyPr>
          <a:lstStyle/>
          <a:p>
            <a:pPr marL="0" indent="0">
              <a:buNone/>
            </a:pPr>
            <a:r>
              <a:rPr lang="es-EC" dirty="0"/>
              <a:t>C</a:t>
            </a:r>
            <a:r>
              <a:rPr lang="es-EC" dirty="0" smtClean="0"/>
              <a:t>onjunto </a:t>
            </a:r>
            <a:r>
              <a:rPr lang="es-EC" dirty="0"/>
              <a:t>de mejores prácticas que facilita la organización de servicios de tecnologías de información de determinada empresa. Este conjunto consta de un proceso de ciclo de vida de gestión ITIL en su versión 3. Estos se encuentran divididos en:</a:t>
            </a:r>
            <a:endParaRPr lang="es-ES" dirty="0"/>
          </a:p>
          <a:p>
            <a:pPr lvl="0"/>
            <a:r>
              <a:rPr lang="es-EC" dirty="0"/>
              <a:t>Estrategia de Servicio.</a:t>
            </a:r>
            <a:endParaRPr lang="es-ES" dirty="0"/>
          </a:p>
          <a:p>
            <a:pPr lvl="0"/>
            <a:r>
              <a:rPr lang="es-EC" dirty="0"/>
              <a:t>Diseño de Servicio</a:t>
            </a:r>
            <a:endParaRPr lang="es-ES" dirty="0"/>
          </a:p>
          <a:p>
            <a:pPr lvl="0"/>
            <a:r>
              <a:rPr lang="es-EC" dirty="0"/>
              <a:t>Transición de Servicio.</a:t>
            </a:r>
            <a:endParaRPr lang="es-ES" dirty="0"/>
          </a:p>
          <a:p>
            <a:pPr lvl="0"/>
            <a:r>
              <a:rPr lang="es-EC" dirty="0"/>
              <a:t>Operación de Servicio.</a:t>
            </a:r>
            <a:endParaRPr lang="es-ES" dirty="0"/>
          </a:p>
          <a:p>
            <a:r>
              <a:rPr lang="es-EC" dirty="0"/>
              <a:t>Mejoramiento Continuo del Servicio</a:t>
            </a:r>
            <a:r>
              <a:rPr lang="es-EC" dirty="0" smtClean="0"/>
              <a:t>.</a:t>
            </a:r>
            <a:endParaRPr lang="es-ES" dirty="0"/>
          </a:p>
        </p:txBody>
      </p:sp>
      <p:pic>
        <p:nvPicPr>
          <p:cNvPr id="4" name="Picture 2" descr="http://www.tecnofor.es/descargas/itil-ciclo-de-vid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45089" y="3054090"/>
            <a:ext cx="2844824" cy="2848042"/>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2"/>
          <p:cNvSpPr txBox="1">
            <a:spLocks/>
          </p:cNvSpPr>
          <p:nvPr/>
        </p:nvSpPr>
        <p:spPr>
          <a:xfrm>
            <a:off x="466198" y="1884376"/>
            <a:ext cx="8282265" cy="1182523"/>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9pPr>
          </a:lstStyle>
          <a:p>
            <a:pPr marL="0" indent="0" algn="ctr">
              <a:lnSpc>
                <a:spcPct val="150000"/>
              </a:lnSpc>
              <a:buNone/>
            </a:pPr>
            <a:r>
              <a:rPr lang="es-ES" i="1" dirty="0" err="1"/>
              <a:t>Information</a:t>
            </a:r>
            <a:r>
              <a:rPr lang="es-ES" i="1" dirty="0"/>
              <a:t> </a:t>
            </a:r>
            <a:r>
              <a:rPr lang="es-ES" i="1" dirty="0" err="1"/>
              <a:t>Technology</a:t>
            </a:r>
            <a:r>
              <a:rPr lang="es-ES" i="1" dirty="0"/>
              <a:t> </a:t>
            </a:r>
            <a:r>
              <a:rPr lang="es-ES" i="1" dirty="0" err="1"/>
              <a:t>Infrastructure</a:t>
            </a:r>
            <a:r>
              <a:rPr lang="es-ES" i="1" dirty="0"/>
              <a:t> Library – </a:t>
            </a:r>
            <a:r>
              <a:rPr lang="es-ES" i="1" dirty="0" smtClean="0"/>
              <a:t>Biblioteca </a:t>
            </a:r>
            <a:r>
              <a:rPr lang="es-ES" i="1" dirty="0"/>
              <a:t>de Infraestructura de Tecnologías de la Información</a:t>
            </a:r>
          </a:p>
        </p:txBody>
      </p:sp>
    </p:spTree>
    <p:extLst>
      <p:ext uri="{BB962C8B-B14F-4D97-AF65-F5344CB8AC3E}">
        <p14:creationId xmlns:p14="http://schemas.microsoft.com/office/powerpoint/2010/main" val="313150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Ciclo de vida </a:t>
            </a:r>
            <a:r>
              <a:rPr lang="es-ES" dirty="0" err="1" smtClean="0"/>
              <a:t>itil</a:t>
            </a:r>
            <a:r>
              <a:rPr lang="es-ES" dirty="0" smtClean="0"/>
              <a:t> v3</a:t>
            </a:r>
            <a:endParaRPr lang="es-ES" dirty="0"/>
          </a:p>
        </p:txBody>
      </p:sp>
      <p:pic>
        <p:nvPicPr>
          <p:cNvPr id="4" name="Picture 2" descr="http://www.secureit.es/images/iti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1916832"/>
            <a:ext cx="7050747" cy="4752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403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Beneficios que ofrece Service </a:t>
            </a:r>
            <a:r>
              <a:rPr lang="es-ES" dirty="0" err="1"/>
              <a:t>desk</a:t>
            </a:r>
            <a:endParaRPr lang="es-ES" dirty="0"/>
          </a:p>
        </p:txBody>
      </p:sp>
      <p:sp>
        <p:nvSpPr>
          <p:cNvPr id="3" name="Marcador de contenido 2"/>
          <p:cNvSpPr>
            <a:spLocks noGrp="1"/>
          </p:cNvSpPr>
          <p:nvPr>
            <p:ph sz="half" idx="1"/>
          </p:nvPr>
        </p:nvSpPr>
        <p:spPr>
          <a:xfrm>
            <a:off x="323528" y="2228002"/>
            <a:ext cx="4157191" cy="3633047"/>
          </a:xfrm>
        </p:spPr>
        <p:txBody>
          <a:bodyPr>
            <a:normAutofit fontScale="92500"/>
          </a:bodyPr>
          <a:lstStyle/>
          <a:p>
            <a:pPr marL="628650" lvl="1" indent="-171450" algn="just">
              <a:lnSpc>
                <a:spcPct val="150000"/>
              </a:lnSpc>
              <a:buFont typeface="Arial" pitchFamily="34" charset="0"/>
              <a:buChar char="•"/>
            </a:pPr>
            <a:r>
              <a:rPr lang="es-EC" sz="1400" dirty="0">
                <a:solidFill>
                  <a:schemeClr val="accent2">
                    <a:lumMod val="50000"/>
                  </a:schemeClr>
                </a:solidFill>
              </a:rPr>
              <a:t>Involucra al cliente o usuario</a:t>
            </a:r>
          </a:p>
          <a:p>
            <a:pPr marL="628650" lvl="1" indent="-171450" algn="just">
              <a:lnSpc>
                <a:spcPct val="150000"/>
              </a:lnSpc>
              <a:buFont typeface="Arial" pitchFamily="34" charset="0"/>
              <a:buChar char="•"/>
            </a:pPr>
            <a:r>
              <a:rPr lang="es-EC" sz="1400" dirty="0" smtClean="0">
                <a:solidFill>
                  <a:schemeClr val="accent2">
                    <a:lumMod val="50000"/>
                  </a:schemeClr>
                </a:solidFill>
              </a:rPr>
              <a:t>Soluciones </a:t>
            </a:r>
            <a:r>
              <a:rPr lang="es-EC" sz="1400" dirty="0">
                <a:solidFill>
                  <a:schemeClr val="accent2">
                    <a:lumMod val="50000"/>
                  </a:schemeClr>
                </a:solidFill>
              </a:rPr>
              <a:t>más rápidas (prioridades)</a:t>
            </a:r>
          </a:p>
          <a:p>
            <a:pPr marL="628650" lvl="1" indent="-171450" algn="just">
              <a:lnSpc>
                <a:spcPct val="150000"/>
              </a:lnSpc>
              <a:buFont typeface="Arial" pitchFamily="34" charset="0"/>
              <a:buChar char="•"/>
            </a:pPr>
            <a:r>
              <a:rPr lang="es-EC" sz="1400" dirty="0">
                <a:solidFill>
                  <a:schemeClr val="accent2">
                    <a:lumMod val="50000"/>
                  </a:schemeClr>
                </a:solidFill>
              </a:rPr>
              <a:t>Restaura los servicios de TI lo más rápido posible </a:t>
            </a:r>
          </a:p>
          <a:p>
            <a:pPr marL="628650" lvl="1" indent="-171450" algn="just">
              <a:lnSpc>
                <a:spcPct val="150000"/>
              </a:lnSpc>
              <a:buFont typeface="Arial" pitchFamily="34" charset="0"/>
              <a:buChar char="•"/>
            </a:pPr>
            <a:r>
              <a:rPr lang="es-EC" sz="1400" dirty="0">
                <a:solidFill>
                  <a:schemeClr val="accent2">
                    <a:lumMod val="50000"/>
                  </a:schemeClr>
                </a:solidFill>
              </a:rPr>
              <a:t>Minimiza el impacto</a:t>
            </a:r>
          </a:p>
          <a:p>
            <a:pPr marL="628650" lvl="1" indent="-171450" algn="just">
              <a:lnSpc>
                <a:spcPct val="150000"/>
              </a:lnSpc>
              <a:buFont typeface="Arial" pitchFamily="34" charset="0"/>
              <a:buChar char="•"/>
            </a:pPr>
            <a:r>
              <a:rPr lang="es-EC" sz="1400" dirty="0">
                <a:solidFill>
                  <a:schemeClr val="accent2">
                    <a:lumMod val="50000"/>
                  </a:schemeClr>
                </a:solidFill>
              </a:rPr>
              <a:t>Elementos para automatización de tareas de soporte (reasignar personal).</a:t>
            </a:r>
          </a:p>
          <a:p>
            <a:pPr marL="628650" lvl="1" indent="-171450" algn="just">
              <a:lnSpc>
                <a:spcPct val="150000"/>
              </a:lnSpc>
              <a:buFont typeface="Arial" pitchFamily="34" charset="0"/>
              <a:buChar char="•"/>
            </a:pPr>
            <a:r>
              <a:rPr lang="es-ES" sz="1400" dirty="0">
                <a:solidFill>
                  <a:schemeClr val="accent2">
                    <a:lumMod val="50000"/>
                  </a:schemeClr>
                </a:solidFill>
              </a:rPr>
              <a:t>Fuente de información de fácil acceso al usuario.</a:t>
            </a:r>
            <a:endParaRPr lang="es-EC" sz="1400" dirty="0">
              <a:solidFill>
                <a:schemeClr val="accent2">
                  <a:lumMod val="50000"/>
                </a:schemeClr>
              </a:solidFill>
            </a:endParaRPr>
          </a:p>
          <a:p>
            <a:pPr marL="628650" lvl="1" indent="-171450" algn="just">
              <a:lnSpc>
                <a:spcPct val="150000"/>
              </a:lnSpc>
              <a:buFont typeface="Arial" pitchFamily="34" charset="0"/>
              <a:buChar char="•"/>
            </a:pPr>
            <a:r>
              <a:rPr lang="es-EC" sz="1400" dirty="0">
                <a:solidFill>
                  <a:schemeClr val="accent2">
                    <a:lumMod val="50000"/>
                  </a:schemeClr>
                </a:solidFill>
              </a:rPr>
              <a:t>Mejora la gestión de atención.</a:t>
            </a:r>
          </a:p>
          <a:p>
            <a:endParaRPr lang="es-ES" dirty="0"/>
          </a:p>
        </p:txBody>
      </p:sp>
      <p:sp>
        <p:nvSpPr>
          <p:cNvPr id="4" name="Marcador de contenido 3"/>
          <p:cNvSpPr>
            <a:spLocks noGrp="1"/>
          </p:cNvSpPr>
          <p:nvPr>
            <p:ph sz="half" idx="2"/>
          </p:nvPr>
        </p:nvSpPr>
        <p:spPr/>
        <p:txBody>
          <a:bodyPr>
            <a:normAutofit fontScale="92500"/>
          </a:bodyPr>
          <a:lstStyle/>
          <a:p>
            <a:pPr marL="628650" lvl="1" indent="-171450" algn="just">
              <a:lnSpc>
                <a:spcPct val="150000"/>
              </a:lnSpc>
              <a:buFont typeface="Arial" pitchFamily="34" charset="0"/>
              <a:buChar char="•"/>
            </a:pPr>
            <a:r>
              <a:rPr lang="es-EC" sz="1500" dirty="0" smtClean="0">
                <a:solidFill>
                  <a:schemeClr val="accent2">
                    <a:lumMod val="50000"/>
                  </a:schemeClr>
                </a:solidFill>
              </a:rPr>
              <a:t>Implanta </a:t>
            </a:r>
            <a:r>
              <a:rPr lang="es-EC" sz="1500" dirty="0">
                <a:solidFill>
                  <a:schemeClr val="accent2">
                    <a:lumMod val="50000"/>
                  </a:schemeClr>
                </a:solidFill>
              </a:rPr>
              <a:t>procedimientos estandarizados.</a:t>
            </a:r>
          </a:p>
          <a:p>
            <a:pPr marL="628650" lvl="1" indent="-171450" algn="just">
              <a:lnSpc>
                <a:spcPct val="150000"/>
              </a:lnSpc>
              <a:buFont typeface="Arial" pitchFamily="34" charset="0"/>
              <a:buChar char="•"/>
            </a:pPr>
            <a:r>
              <a:rPr lang="es-EC" sz="1500" dirty="0">
                <a:solidFill>
                  <a:schemeClr val="accent2">
                    <a:lumMod val="50000"/>
                  </a:schemeClr>
                </a:solidFill>
              </a:rPr>
              <a:t>Participa personal capacitado.</a:t>
            </a:r>
          </a:p>
          <a:p>
            <a:pPr marL="628650" lvl="1" indent="-171450" algn="just">
              <a:lnSpc>
                <a:spcPct val="150000"/>
              </a:lnSpc>
              <a:buFont typeface="Arial" pitchFamily="34" charset="0"/>
              <a:buChar char="•"/>
            </a:pPr>
            <a:r>
              <a:rPr lang="es-EC" sz="1500" dirty="0" smtClean="0">
                <a:solidFill>
                  <a:schemeClr val="accent2">
                    <a:lumMod val="50000"/>
                  </a:schemeClr>
                </a:solidFill>
              </a:rPr>
              <a:t>Mejora </a:t>
            </a:r>
            <a:r>
              <a:rPr lang="es-EC" sz="1500" dirty="0">
                <a:solidFill>
                  <a:schemeClr val="accent2">
                    <a:lumMod val="50000"/>
                  </a:schemeClr>
                </a:solidFill>
              </a:rPr>
              <a:t>la calidad de los servicios.</a:t>
            </a:r>
          </a:p>
          <a:p>
            <a:pPr marL="628650" lvl="1" indent="-171450" algn="just">
              <a:lnSpc>
                <a:spcPct val="150000"/>
              </a:lnSpc>
              <a:buFont typeface="Arial" pitchFamily="34" charset="0"/>
              <a:buChar char="•"/>
            </a:pPr>
            <a:r>
              <a:rPr lang="es-EC" sz="1500" dirty="0">
                <a:solidFill>
                  <a:schemeClr val="accent2">
                    <a:lumMod val="50000"/>
                  </a:schemeClr>
                </a:solidFill>
              </a:rPr>
              <a:t>Satisfacción del cliente a corto plazo.</a:t>
            </a:r>
          </a:p>
          <a:p>
            <a:pPr marL="628650" lvl="1" indent="-171450" algn="just">
              <a:lnSpc>
                <a:spcPct val="150000"/>
              </a:lnSpc>
              <a:buFont typeface="Arial" pitchFamily="34" charset="0"/>
              <a:buChar char="•"/>
            </a:pPr>
            <a:r>
              <a:rPr lang="es-EC" sz="1500" dirty="0">
                <a:solidFill>
                  <a:schemeClr val="accent2">
                    <a:lumMod val="50000"/>
                  </a:schemeClr>
                </a:solidFill>
              </a:rPr>
              <a:t>Permite identificar oportunidades de mejora.</a:t>
            </a:r>
          </a:p>
          <a:p>
            <a:pPr marL="628650" lvl="1" indent="-171450" algn="just">
              <a:lnSpc>
                <a:spcPct val="150000"/>
              </a:lnSpc>
              <a:buFont typeface="Arial" pitchFamily="34" charset="0"/>
              <a:buChar char="•"/>
            </a:pPr>
            <a:r>
              <a:rPr lang="es-EC" sz="1500" dirty="0">
                <a:solidFill>
                  <a:schemeClr val="accent2">
                    <a:lumMod val="50000"/>
                  </a:schemeClr>
                </a:solidFill>
              </a:rPr>
              <a:t>Función estratégica para identificar y reducir los costos de soporte</a:t>
            </a:r>
            <a:r>
              <a:rPr lang="es-MX" sz="1500" dirty="0">
                <a:solidFill>
                  <a:schemeClr val="accent2">
                    <a:lumMod val="50000"/>
                  </a:schemeClr>
                </a:solidFill>
              </a:rPr>
              <a:t>.</a:t>
            </a:r>
            <a:endParaRPr lang="es-EC" sz="1500" dirty="0">
              <a:solidFill>
                <a:schemeClr val="accent2">
                  <a:lumMod val="50000"/>
                </a:schemeClr>
              </a:solidFill>
            </a:endParaRPr>
          </a:p>
          <a:p>
            <a:endParaRPr lang="es-ES" dirty="0"/>
          </a:p>
        </p:txBody>
      </p:sp>
      <p:pic>
        <p:nvPicPr>
          <p:cNvPr id="5" name="Picture 4" descr="http://mychemicalromance.bligoo.cl/media/users/24/1232340/images/public/363376/home1.jpg?v=1352930178051"/>
          <p:cNvPicPr>
            <a:picLocks noChangeAspect="1" noChangeArrowheads="1"/>
          </p:cNvPicPr>
          <p:nvPr/>
        </p:nvPicPr>
        <p:blipFill>
          <a:blip r:embed="rId2" cstate="print"/>
          <a:srcRect r="46001" b="66507"/>
          <a:stretch>
            <a:fillRect/>
          </a:stretch>
        </p:blipFill>
        <p:spPr bwMode="auto">
          <a:xfrm>
            <a:off x="1206614" y="5730723"/>
            <a:ext cx="792088" cy="739282"/>
          </a:xfrm>
          <a:prstGeom prst="rect">
            <a:avLst/>
          </a:prstGeom>
          <a:noFill/>
        </p:spPr>
      </p:pic>
      <p:pic>
        <p:nvPicPr>
          <p:cNvPr id="6" name="Picture 6" descr="http://mychemicalromance.bligoo.cl/media/users/24/1232340/images/public/363376/home1.jpg?v=1352930178051"/>
          <p:cNvPicPr>
            <a:picLocks noChangeAspect="1" noChangeArrowheads="1"/>
          </p:cNvPicPr>
          <p:nvPr/>
        </p:nvPicPr>
        <p:blipFill>
          <a:blip r:embed="rId2" cstate="print"/>
          <a:srcRect l="53999" t="4785" b="67990"/>
          <a:stretch>
            <a:fillRect/>
          </a:stretch>
        </p:blipFill>
        <p:spPr bwMode="auto">
          <a:xfrm>
            <a:off x="7113397" y="5773994"/>
            <a:ext cx="920130" cy="819472"/>
          </a:xfrm>
          <a:prstGeom prst="rect">
            <a:avLst/>
          </a:prstGeom>
          <a:noFill/>
        </p:spPr>
      </p:pic>
      <p:pic>
        <p:nvPicPr>
          <p:cNvPr id="7" name="Picture 8" descr="http://mychemicalromance.bligoo.cl/media/users/24/1232340/images/public/363376/home1.jpg?v=1352930178051"/>
          <p:cNvPicPr>
            <a:picLocks noChangeAspect="1" noChangeArrowheads="1"/>
          </p:cNvPicPr>
          <p:nvPr/>
        </p:nvPicPr>
        <p:blipFill>
          <a:blip r:embed="rId2" cstate="print"/>
          <a:srcRect l="53999" t="47847" b="21052"/>
          <a:stretch>
            <a:fillRect/>
          </a:stretch>
        </p:blipFill>
        <p:spPr bwMode="auto">
          <a:xfrm>
            <a:off x="2341990" y="5704444"/>
            <a:ext cx="792088" cy="805839"/>
          </a:xfrm>
          <a:prstGeom prst="rect">
            <a:avLst/>
          </a:prstGeom>
          <a:noFill/>
        </p:spPr>
      </p:pic>
      <p:pic>
        <p:nvPicPr>
          <p:cNvPr id="8" name="Picture 10" descr="http://mychemicalromance.bligoo.cl/media/users/24/1232340/images/public/363376/home1.jpg?v=1352930178051"/>
          <p:cNvPicPr>
            <a:picLocks noChangeAspect="1" noChangeArrowheads="1"/>
          </p:cNvPicPr>
          <p:nvPr/>
        </p:nvPicPr>
        <p:blipFill>
          <a:blip r:embed="rId2" cstate="print"/>
          <a:srcRect t="43063" r="46001" b="25836"/>
          <a:stretch>
            <a:fillRect/>
          </a:stretch>
        </p:blipFill>
        <p:spPr bwMode="auto">
          <a:xfrm>
            <a:off x="5850714" y="5771437"/>
            <a:ext cx="1080120" cy="792088"/>
          </a:xfrm>
          <a:prstGeom prst="rect">
            <a:avLst/>
          </a:prstGeom>
          <a:noFill/>
        </p:spPr>
      </p:pic>
    </p:spTree>
    <p:extLst>
      <p:ext uri="{BB962C8B-B14F-4D97-AF65-F5344CB8AC3E}">
        <p14:creationId xmlns:p14="http://schemas.microsoft.com/office/powerpoint/2010/main" val="2495731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Cómo Funciona Service </a:t>
            </a:r>
            <a:r>
              <a:rPr lang="es-ES" dirty="0" smtClean="0"/>
              <a:t>Desk</a:t>
            </a:r>
            <a:endParaRPr lang="es-ES" dirty="0"/>
          </a:p>
        </p:txBody>
      </p:sp>
      <p:pic>
        <p:nvPicPr>
          <p:cNvPr id="5" name="4 Marcador de contenido" descr="http://www.monografias.com/trabajos36/seis-sigma/sei1.gif"/>
          <p:cNvPicPr>
            <a:picLocks noGrp="1"/>
          </p:cNvPicPr>
          <p:nvPr>
            <p:ph idx="1"/>
          </p:nvPr>
        </p:nvPicPr>
        <p:blipFill>
          <a:blip r:embed="rId2" cstate="print"/>
          <a:stretch>
            <a:fillRect/>
          </a:stretch>
        </p:blipFill>
        <p:spPr bwMode="auto">
          <a:xfrm>
            <a:off x="2775868" y="1916832"/>
            <a:ext cx="3600400" cy="4941168"/>
          </a:xfrm>
          <a:prstGeom prst="rect">
            <a:avLst/>
          </a:prstGeom>
          <a:noFill/>
          <a:ln w="9525">
            <a:solidFill>
              <a:schemeClr val="tx1"/>
            </a:solid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Estructura de centro de servicios</a:t>
            </a:r>
            <a:endParaRPr lang="es-ES" dirty="0"/>
          </a:p>
        </p:txBody>
      </p:sp>
      <p:sp>
        <p:nvSpPr>
          <p:cNvPr id="3" name="Marcador de contenido 2"/>
          <p:cNvSpPr>
            <a:spLocks noGrp="1"/>
          </p:cNvSpPr>
          <p:nvPr>
            <p:ph idx="1"/>
          </p:nvPr>
        </p:nvSpPr>
        <p:spPr>
          <a:xfrm>
            <a:off x="609130" y="5229200"/>
            <a:ext cx="7663216" cy="1349678"/>
          </a:xfrm>
        </p:spPr>
        <p:txBody>
          <a:bodyPr>
            <a:normAutofit fontScale="85000" lnSpcReduction="10000"/>
          </a:bodyPr>
          <a:lstStyle/>
          <a:p>
            <a:pPr algn="just">
              <a:lnSpc>
                <a:spcPct val="150000"/>
              </a:lnSpc>
              <a:buFont typeface="Arial" pitchFamily="34" charset="0"/>
              <a:buChar char="•"/>
            </a:pPr>
            <a:r>
              <a:rPr lang="es-EC" b="1" dirty="0">
                <a:solidFill>
                  <a:schemeClr val="accent2">
                    <a:lumMod val="50000"/>
                  </a:schemeClr>
                </a:solidFill>
              </a:rPr>
              <a:t>Ventajas: </a:t>
            </a:r>
            <a:r>
              <a:rPr lang="es-EC" dirty="0">
                <a:solidFill>
                  <a:schemeClr val="accent2">
                    <a:lumMod val="50000"/>
                  </a:schemeClr>
                </a:solidFill>
              </a:rPr>
              <a:t>reducción de costos, optimización de recursos, y simplificación de la gestión. </a:t>
            </a:r>
          </a:p>
          <a:p>
            <a:pPr algn="just">
              <a:lnSpc>
                <a:spcPct val="150000"/>
              </a:lnSpc>
              <a:buFont typeface="Arial" pitchFamily="34" charset="0"/>
              <a:buChar char="•"/>
            </a:pPr>
            <a:r>
              <a:rPr lang="es-EC" b="1" dirty="0">
                <a:solidFill>
                  <a:schemeClr val="accent2">
                    <a:lumMod val="50000"/>
                  </a:schemeClr>
                </a:solidFill>
              </a:rPr>
              <a:t>Desventajas: </a:t>
            </a:r>
            <a:r>
              <a:rPr lang="es-EC" dirty="0">
                <a:solidFill>
                  <a:schemeClr val="accent2">
                    <a:lumMod val="50000"/>
                  </a:schemeClr>
                </a:solidFill>
              </a:rPr>
              <a:t>el tiempo de respuesta de un cliente fuera de la situación geográfica del Centro de Servicios, en mayor tiempo</a:t>
            </a:r>
          </a:p>
          <a:p>
            <a:endParaRPr lang="es-ES" dirty="0"/>
          </a:p>
        </p:txBody>
      </p:sp>
      <p:pic>
        <p:nvPicPr>
          <p:cNvPr id="10" name="Picture 1"/>
          <p:cNvPicPr>
            <a:picLocks noChangeAspect="1" noChangeArrowheads="1"/>
          </p:cNvPicPr>
          <p:nvPr/>
        </p:nvPicPr>
        <p:blipFill>
          <a:blip r:embed="rId2" cstate="print"/>
          <a:srcRect/>
          <a:stretch>
            <a:fillRect/>
          </a:stretch>
        </p:blipFill>
        <p:spPr bwMode="auto">
          <a:xfrm>
            <a:off x="2775868" y="1844824"/>
            <a:ext cx="3600400" cy="3339501"/>
          </a:xfrm>
          <a:prstGeom prst="rect">
            <a:avLst/>
          </a:prstGeom>
          <a:noFill/>
        </p:spPr>
      </p:pic>
    </p:spTree>
    <p:extLst>
      <p:ext uri="{BB962C8B-B14F-4D97-AF65-F5344CB8AC3E}">
        <p14:creationId xmlns:p14="http://schemas.microsoft.com/office/powerpoint/2010/main" val="131896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SITUACIÓN ACTUAL DE AREA DE SERVICE DESK </a:t>
            </a:r>
            <a:endParaRPr lang="es-ES" dirty="0"/>
          </a:p>
        </p:txBody>
      </p:sp>
      <p:sp>
        <p:nvSpPr>
          <p:cNvPr id="3" name="2 Marcador de texto"/>
          <p:cNvSpPr>
            <a:spLocks noGrp="1"/>
          </p:cNvSpPr>
          <p:nvPr>
            <p:ph type="body" idx="1"/>
          </p:nvPr>
        </p:nvSpPr>
        <p:spPr/>
        <p:txBody>
          <a:bodyPr/>
          <a:lstStyle/>
          <a:p>
            <a:endParaRPr lang="es-E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GESTALTH</a:t>
            </a:r>
            <a:endParaRPr lang="es-ES" dirty="0"/>
          </a:p>
        </p:txBody>
      </p:sp>
      <p:pic>
        <p:nvPicPr>
          <p:cNvPr id="1026" name="Picture 2"/>
          <p:cNvPicPr>
            <a:picLocks noGrp="1" noChangeAspect="1" noChangeArrowheads="1"/>
          </p:cNvPicPr>
          <p:nvPr>
            <p:ph idx="1"/>
          </p:nvPr>
        </p:nvPicPr>
        <p:blipFill>
          <a:blip r:embed="rId2"/>
          <a:srcRect l="34216" t="18309" r="14486" b="7506"/>
          <a:stretch>
            <a:fillRect/>
          </a:stretch>
        </p:blipFill>
        <p:spPr bwMode="auto">
          <a:xfrm>
            <a:off x="2195736" y="1988840"/>
            <a:ext cx="5000660" cy="4519827"/>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5085184"/>
            <a:ext cx="4330824" cy="1162050"/>
          </a:xfrm>
        </p:spPr>
        <p:txBody>
          <a:bodyPr>
            <a:normAutofit/>
          </a:bodyPr>
          <a:lstStyle/>
          <a:p>
            <a:r>
              <a:rPr lang="es-EC" sz="2800" dirty="0"/>
              <a:t>Organigrama de Gestalth</a:t>
            </a:r>
            <a:endParaRPr lang="es-ES" sz="2800" dirty="0"/>
          </a:p>
        </p:txBody>
      </p:sp>
      <p:graphicFrame>
        <p:nvGraphicFramePr>
          <p:cNvPr id="5" name="4 Marcador de contenido"/>
          <p:cNvGraphicFramePr>
            <a:graphicFrameLocks noGrp="1"/>
          </p:cNvGraphicFramePr>
          <p:nvPr>
            <p:ph idx="1"/>
          </p:nvPr>
        </p:nvGraphicFramePr>
        <p:xfrm>
          <a:off x="446088" y="601663"/>
          <a:ext cx="8240712" cy="4203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Problemas en la Mesa de Ayuda</a:t>
            </a:r>
            <a:endParaRPr lang="es-ES" dirty="0"/>
          </a:p>
        </p:txBody>
      </p:sp>
      <p:graphicFrame>
        <p:nvGraphicFramePr>
          <p:cNvPr id="4" name="Diagrama 3"/>
          <p:cNvGraphicFramePr/>
          <p:nvPr>
            <p:extLst>
              <p:ext uri="{D42A27DB-BD31-4B8C-83A1-F6EECF244321}">
                <p14:modId xmlns:p14="http://schemas.microsoft.com/office/powerpoint/2010/main" val="4189441230"/>
              </p:ext>
            </p:extLst>
          </p:nvPr>
        </p:nvGraphicFramePr>
        <p:xfrm>
          <a:off x="648072" y="823367"/>
          <a:ext cx="7956376" cy="50539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8953" y="367521"/>
            <a:ext cx="7511473" cy="1312480"/>
          </a:xfrm>
        </p:spPr>
        <p:txBody>
          <a:bodyPr/>
          <a:lstStyle/>
          <a:p>
            <a:r>
              <a:rPr lang="es-EC" dirty="0" err="1" smtClean="0"/>
              <a:t>Indice</a:t>
            </a:r>
            <a:endParaRPr lang="es-EC" dirty="0"/>
          </a:p>
        </p:txBody>
      </p:sp>
      <p:grpSp>
        <p:nvGrpSpPr>
          <p:cNvPr id="4" name="3 Grupo"/>
          <p:cNvGrpSpPr/>
          <p:nvPr/>
        </p:nvGrpSpPr>
        <p:grpSpPr>
          <a:xfrm>
            <a:off x="545274" y="2312485"/>
            <a:ext cx="3600399" cy="2022092"/>
            <a:chOff x="580153" y="833927"/>
            <a:chExt cx="2748822" cy="2022092"/>
          </a:xfrm>
        </p:grpSpPr>
        <p:sp>
          <p:nvSpPr>
            <p:cNvPr id="5" name="Rectangle 1"/>
            <p:cNvSpPr>
              <a:spLocks noChangeArrowheads="1"/>
            </p:cNvSpPr>
            <p:nvPr/>
          </p:nvSpPr>
          <p:spPr bwMode="auto">
            <a:xfrm>
              <a:off x="899592" y="833927"/>
              <a:ext cx="2429383" cy="20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defTabSz="457200" fontAlgn="base">
                <a:lnSpc>
                  <a:spcPct val="90000"/>
                </a:lnSpc>
                <a:spcBef>
                  <a:spcPct val="20000"/>
                </a:spcBef>
                <a:spcAft>
                  <a:spcPts val="600"/>
                </a:spcAft>
                <a:buClr>
                  <a:schemeClr val="tx1"/>
                </a:buClr>
                <a:buSzPct val="130000"/>
                <a:tabLst>
                  <a:tab pos="5418138" algn="r"/>
                </a:tabLst>
              </a:pPr>
              <a:r>
                <a:rPr lang="es-MX"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rId2" action="ppaction://hlinksldjump"/>
                </a:rPr>
                <a:t>INTRODUCCIÓN</a:t>
              </a:r>
              <a:endParaRPr lang="es-ES"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endParaRPr>
            </a:p>
            <a:p>
              <a:pPr marL="742950" lvl="1" indent="-285750" defTabSz="457200" fontAlgn="base">
                <a:lnSpc>
                  <a:spcPct val="90000"/>
                </a:lnSpc>
                <a:spcBef>
                  <a:spcPct val="20000"/>
                </a:spcBef>
                <a:spcAft>
                  <a:spcPts val="600"/>
                </a:spcAft>
                <a:buClr>
                  <a:schemeClr val="tx1"/>
                </a:buClr>
                <a:buSzPct val="130000"/>
                <a:buFont typeface="Arial"/>
                <a:buChar char="•"/>
                <a:tabLst>
                  <a:tab pos="5418138" algn="r"/>
                </a:tabLst>
              </a:pPr>
              <a:r>
                <a:rPr lang="es-MX"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rId2" action="ppaction://hlinksldjump"/>
                </a:rPr>
                <a:t>Tema</a:t>
              </a:r>
              <a:endParaRPr lang="es-ES"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endParaRPr>
            </a:p>
            <a:p>
              <a:pPr marL="742950" lvl="1" indent="-285750" defTabSz="457200" fontAlgn="base">
                <a:lnSpc>
                  <a:spcPct val="90000"/>
                </a:lnSpc>
                <a:spcBef>
                  <a:spcPct val="20000"/>
                </a:spcBef>
                <a:spcAft>
                  <a:spcPts val="600"/>
                </a:spcAft>
                <a:buClr>
                  <a:schemeClr val="tx1"/>
                </a:buClr>
                <a:buSzPct val="130000"/>
                <a:buFont typeface="Arial"/>
                <a:buChar char="•"/>
                <a:tabLst>
                  <a:tab pos="5418138" algn="r"/>
                </a:tabLst>
              </a:pPr>
              <a:r>
                <a:rPr lang="es-MX" sz="1700" cap="small" dirty="0" smtClean="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rId3" action="ppaction://hlinksldjump"/>
                </a:rPr>
                <a:t>Justificación</a:t>
              </a:r>
              <a:endParaRPr lang="es-ES"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endParaRPr>
            </a:p>
            <a:p>
              <a:pPr marL="742950" lvl="1" indent="-285750" defTabSz="457200" fontAlgn="base">
                <a:lnSpc>
                  <a:spcPct val="90000"/>
                </a:lnSpc>
                <a:spcBef>
                  <a:spcPct val="20000"/>
                </a:spcBef>
                <a:spcAft>
                  <a:spcPts val="600"/>
                </a:spcAft>
                <a:buClr>
                  <a:schemeClr val="tx1"/>
                </a:buClr>
                <a:buSzPct val="130000"/>
                <a:buFont typeface="Arial"/>
                <a:buChar char="•"/>
                <a:tabLst>
                  <a:tab pos="5418138" algn="r"/>
                </a:tabLst>
              </a:pPr>
              <a:r>
                <a:rPr lang="es-MX"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rId4" action="ppaction://hlinksldjump"/>
                </a:rPr>
                <a:t>Objetivos: General y Específicos</a:t>
              </a:r>
              <a:endParaRPr lang="es-ES"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endParaRPr>
            </a:p>
            <a:p>
              <a:pPr marL="742950" lvl="1" indent="-285750" defTabSz="457200" fontAlgn="base">
                <a:lnSpc>
                  <a:spcPct val="90000"/>
                </a:lnSpc>
                <a:spcBef>
                  <a:spcPct val="20000"/>
                </a:spcBef>
                <a:spcAft>
                  <a:spcPts val="600"/>
                </a:spcAft>
                <a:buClr>
                  <a:schemeClr val="tx1"/>
                </a:buClr>
                <a:buSzPct val="130000"/>
                <a:buFont typeface="Arial"/>
                <a:buChar char="•"/>
                <a:tabLst>
                  <a:tab pos="5418138" algn="r"/>
                </a:tabLst>
              </a:pPr>
              <a:r>
                <a:rPr lang="es-MX"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rId5" action="ppaction://hlinksldjump"/>
                </a:rPr>
                <a:t>Alcance del Proyecto</a:t>
              </a:r>
              <a:endParaRPr lang="es-MX"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endParaRPr>
            </a:p>
          </p:txBody>
        </p:sp>
        <p:pic>
          <p:nvPicPr>
            <p:cNvPr id="6" name="Picture 4" descr="9right.gif (3443 bytes)"/>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0153" y="916420"/>
              <a:ext cx="312135" cy="20809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6 Grupo"/>
          <p:cNvGrpSpPr/>
          <p:nvPr/>
        </p:nvGrpSpPr>
        <p:grpSpPr>
          <a:xfrm>
            <a:off x="4860032" y="2249770"/>
            <a:ext cx="4078765" cy="2022092"/>
            <a:chOff x="619166" y="3713400"/>
            <a:chExt cx="4078765" cy="1574613"/>
          </a:xfrm>
        </p:grpSpPr>
        <p:sp>
          <p:nvSpPr>
            <p:cNvPr id="8" name="Rectangle 2"/>
            <p:cNvSpPr>
              <a:spLocks noChangeArrowheads="1"/>
            </p:cNvSpPr>
            <p:nvPr/>
          </p:nvSpPr>
          <p:spPr bwMode="auto">
            <a:xfrm>
              <a:off x="1411254" y="3713400"/>
              <a:ext cx="3286677" cy="15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fontAlgn="base">
                <a:lnSpc>
                  <a:spcPct val="90000"/>
                </a:lnSpc>
                <a:spcBef>
                  <a:spcPct val="20000"/>
                </a:spcBef>
                <a:spcAft>
                  <a:spcPts val="600"/>
                </a:spcAft>
                <a:buClr>
                  <a:schemeClr val="tx1"/>
                </a:buClr>
                <a:buSzPct val="130000"/>
                <a:tabLst>
                  <a:tab pos="5418138" algn="r"/>
                </a:tabLst>
              </a:pPr>
              <a:r>
                <a:rPr lang="es-MX"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rId7" action="ppaction://hlinksldjump"/>
                </a:rPr>
                <a:t>MARCO TEÓRICO</a:t>
              </a:r>
              <a:endParaRPr lang="es-MX"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endParaRPr>
            </a:p>
            <a:p>
              <a:pPr marL="742950" marR="0" lvl="1" indent="-285750" defTabSz="457200" fontAlgn="base">
                <a:lnSpc>
                  <a:spcPct val="90000"/>
                </a:lnSpc>
                <a:spcBef>
                  <a:spcPct val="20000"/>
                </a:spcBef>
                <a:spcAft>
                  <a:spcPts val="600"/>
                </a:spcAft>
                <a:buClr>
                  <a:schemeClr val="tx1"/>
                </a:buClr>
                <a:buSzPct val="130000"/>
                <a:buFont typeface="Arial"/>
                <a:buChar char="•"/>
                <a:tabLst>
                  <a:tab pos="5418138" algn="r"/>
                </a:tabLst>
              </a:pPr>
              <a:r>
                <a:rPr lang="es-MX"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rId8" action="ppaction://hlinksldjump"/>
                </a:rPr>
                <a:t>Tecnología de la Información</a:t>
              </a:r>
              <a:endParaRPr lang="es-ES"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endParaRPr>
            </a:p>
            <a:p>
              <a:pPr marL="742950" lvl="1" indent="-285750" defTabSz="457200" fontAlgn="base">
                <a:lnSpc>
                  <a:spcPct val="90000"/>
                </a:lnSpc>
                <a:spcBef>
                  <a:spcPct val="20000"/>
                </a:spcBef>
                <a:spcAft>
                  <a:spcPts val="600"/>
                </a:spcAft>
                <a:buClr>
                  <a:schemeClr val="tx1"/>
                </a:buClr>
                <a:buSzPct val="130000"/>
                <a:buFont typeface="Arial"/>
                <a:buChar char="•"/>
                <a:tabLst>
                  <a:tab pos="5418138" algn="r"/>
                </a:tabLst>
              </a:pPr>
              <a:r>
                <a:rPr lang="es-MX"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rId9" action="ppaction://hlinksldjump"/>
                </a:rPr>
                <a:t>Descripción de ITIL </a:t>
              </a:r>
              <a:endParaRPr lang="es-MX"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endParaRPr>
            </a:p>
            <a:p>
              <a:pPr marL="742950" lvl="1" indent="-285750" defTabSz="457200" fontAlgn="base">
                <a:lnSpc>
                  <a:spcPct val="90000"/>
                </a:lnSpc>
                <a:spcBef>
                  <a:spcPct val="20000"/>
                </a:spcBef>
                <a:spcAft>
                  <a:spcPts val="600"/>
                </a:spcAft>
                <a:buClr>
                  <a:schemeClr val="tx1"/>
                </a:buClr>
                <a:buSzPct val="130000"/>
                <a:buFont typeface="Arial"/>
                <a:buChar char="•"/>
                <a:tabLst>
                  <a:tab pos="5418138" algn="r"/>
                </a:tabLst>
              </a:pPr>
              <a:r>
                <a:rPr lang="es-MX"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rId10" action="ppaction://hlinksldjump"/>
                </a:rPr>
                <a:t>Matriz RACI</a:t>
              </a:r>
              <a:endParaRPr lang="es-ES"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endParaRPr>
            </a:p>
            <a:p>
              <a:pPr marL="742950" lvl="1" indent="-285750" defTabSz="457200" fontAlgn="base">
                <a:lnSpc>
                  <a:spcPct val="90000"/>
                </a:lnSpc>
                <a:spcBef>
                  <a:spcPct val="20000"/>
                </a:spcBef>
                <a:spcAft>
                  <a:spcPts val="600"/>
                </a:spcAft>
                <a:buClr>
                  <a:schemeClr val="tx1"/>
                </a:buClr>
                <a:buSzPct val="130000"/>
                <a:buFont typeface="Arial"/>
                <a:buChar char="•"/>
                <a:tabLst>
                  <a:tab pos="5418138" algn="r"/>
                </a:tabLst>
              </a:pPr>
              <a:r>
                <a:rPr lang="es-MX"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rId11" action="ppaction://hlinksldjump"/>
                </a:rPr>
                <a:t>Modelado de Procesos </a:t>
              </a:r>
              <a:endParaRPr lang="es-ES"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endParaRPr>
            </a:p>
          </p:txBody>
        </p:sp>
        <p:pic>
          <p:nvPicPr>
            <p:cNvPr id="9" name="Picture 4" descr="9right.gif (3443 bytes)"/>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9166" y="3760841"/>
              <a:ext cx="312135" cy="20809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9 Grupo"/>
          <p:cNvGrpSpPr/>
          <p:nvPr/>
        </p:nvGrpSpPr>
        <p:grpSpPr>
          <a:xfrm>
            <a:off x="483142" y="4442419"/>
            <a:ext cx="4863783" cy="1661993"/>
            <a:chOff x="4919988" y="1076183"/>
            <a:chExt cx="3872139" cy="1799677"/>
          </a:xfrm>
        </p:grpSpPr>
        <p:sp>
          <p:nvSpPr>
            <p:cNvPr id="11" name="10 Rectángulo"/>
            <p:cNvSpPr/>
            <p:nvPr/>
          </p:nvSpPr>
          <p:spPr>
            <a:xfrm>
              <a:off x="5263735" y="1076183"/>
              <a:ext cx="3528392" cy="1799677"/>
            </a:xfrm>
            <a:prstGeom prst="rect">
              <a:avLst/>
            </a:prstGeom>
          </p:spPr>
          <p:txBody>
            <a:bodyPr wrap="square">
              <a:spAutoFit/>
            </a:bodyPr>
            <a:lstStyle/>
            <a:p>
              <a:pPr algn="just">
                <a:lnSpc>
                  <a:spcPct val="150000"/>
                </a:lnSpc>
              </a:pPr>
              <a:r>
                <a:rPr lang="es-ES" sz="1700" cap="small" dirty="0" smtClean="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rId11" action="ppaction://hlinksldjump"/>
                </a:rPr>
                <a:t>situación actua</a:t>
              </a:r>
              <a:r>
                <a:rPr lang="es-ES" sz="1700" cap="small" dirty="0" smtClean="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rId11" action="ppaction://hlinksldjump"/>
                </a:rPr>
                <a:t>l </a:t>
              </a:r>
              <a:r>
                <a:rPr lang="es-ES" sz="1700" cap="small" dirty="0" smtClean="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rId11" action="ppaction://hlinksldjump"/>
                </a:rPr>
                <a:t>del área de Service </a:t>
              </a:r>
              <a:r>
                <a:rPr lang="es-ES" sz="1700" cap="small" dirty="0" err="1" smtClean="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rId11" action="ppaction://hlinksldjump"/>
                </a:rPr>
                <a:t>desk</a:t>
              </a:r>
              <a:endParaRPr lang="es-ES" sz="1700" cap="small" dirty="0" smtClean="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endParaRPr>
            </a:p>
            <a:p>
              <a:pPr marL="171450" indent="-171450" algn="just">
                <a:lnSpc>
                  <a:spcPct val="150000"/>
                </a:lnSpc>
                <a:buFont typeface="Arial" pitchFamily="34" charset="0"/>
                <a:buChar char="•"/>
              </a:pPr>
              <a:r>
                <a:rPr lang="es-ES" sz="1700" cap="small" dirty="0" smtClean="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rId12" action="ppaction://hlinksldjump"/>
                </a:rPr>
                <a:t>GESTALTH</a:t>
              </a:r>
            </a:p>
            <a:p>
              <a:pPr marL="171450" indent="-171450" algn="just">
                <a:lnSpc>
                  <a:spcPct val="150000"/>
                </a:lnSpc>
                <a:buFont typeface="Arial" pitchFamily="34" charset="0"/>
                <a:buChar char="•"/>
              </a:pPr>
              <a:r>
                <a:rPr lang="es-ES" sz="1700" cap="small" dirty="0" smtClean="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rId12" action="ppaction://hlinksldjump"/>
                </a:rPr>
                <a:t>Gerencia </a:t>
              </a:r>
              <a:r>
                <a:rPr lang="es-ES"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rId12" action="ppaction://hlinksldjump"/>
                </a:rPr>
                <a:t>de TI</a:t>
              </a:r>
              <a:endParaRPr lang="es-ES"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endParaRPr>
            </a:p>
            <a:p>
              <a:pPr marL="171450" indent="-171450" algn="just">
                <a:lnSpc>
                  <a:spcPct val="150000"/>
                </a:lnSpc>
                <a:buFont typeface="Arial" pitchFamily="34" charset="0"/>
                <a:buChar char="•"/>
              </a:pPr>
              <a:r>
                <a:rPr lang="es-ES" sz="1700" cap="small" dirty="0" smtClean="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 action="ppaction://noaction"/>
                </a:rPr>
                <a:t>Diseño </a:t>
              </a:r>
              <a:r>
                <a:rPr lang="es-ES"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 action="ppaction://noaction"/>
                </a:rPr>
                <a:t>de la función: Centro de Servicios</a:t>
              </a:r>
              <a:endParaRPr lang="es-ES"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endParaRPr>
            </a:p>
          </p:txBody>
        </p:sp>
        <p:pic>
          <p:nvPicPr>
            <p:cNvPr id="12" name="Picture 4" descr="9right.gif (3443 bytes)"/>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19988" y="1142258"/>
              <a:ext cx="312135" cy="20809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12 Grupo"/>
          <p:cNvGrpSpPr/>
          <p:nvPr/>
        </p:nvGrpSpPr>
        <p:grpSpPr>
          <a:xfrm>
            <a:off x="5531548" y="4519842"/>
            <a:ext cx="3612452" cy="1579535"/>
            <a:chOff x="5498275" y="5142516"/>
            <a:chExt cx="3612452" cy="1579535"/>
          </a:xfrm>
        </p:grpSpPr>
        <p:pic>
          <p:nvPicPr>
            <p:cNvPr id="14" name="Picture 4" descr="9right.gif (3443 bytes)"/>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98275" y="5650398"/>
              <a:ext cx="312135" cy="208091"/>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14 Grupo"/>
            <p:cNvGrpSpPr/>
            <p:nvPr/>
          </p:nvGrpSpPr>
          <p:grpSpPr>
            <a:xfrm>
              <a:off x="5498275" y="5142516"/>
              <a:ext cx="3612452" cy="1579535"/>
              <a:chOff x="5087266" y="3196712"/>
              <a:chExt cx="3612452" cy="1579535"/>
            </a:xfrm>
          </p:grpSpPr>
          <p:sp>
            <p:nvSpPr>
              <p:cNvPr id="16" name="15 Rectángulo"/>
              <p:cNvSpPr/>
              <p:nvPr/>
            </p:nvSpPr>
            <p:spPr>
              <a:xfrm>
                <a:off x="5508104" y="3196712"/>
                <a:ext cx="3191614" cy="1579535"/>
              </a:xfrm>
              <a:prstGeom prst="rect">
                <a:avLst/>
              </a:prstGeom>
            </p:spPr>
            <p:txBody>
              <a:bodyPr wrap="square">
                <a:spAutoFit/>
              </a:bodyPr>
              <a:lstStyle/>
              <a:p>
                <a:pPr algn="just">
                  <a:lnSpc>
                    <a:spcPct val="200000"/>
                  </a:lnSpc>
                </a:pPr>
                <a:r>
                  <a:rPr lang="es-ES"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 action="ppaction://noaction"/>
                  </a:rPr>
                  <a:t>CONCLUSIONES</a:t>
                </a:r>
                <a:endParaRPr lang="es-ES"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endParaRPr>
              </a:p>
              <a:p>
                <a:pPr algn="just">
                  <a:lnSpc>
                    <a:spcPct val="200000"/>
                  </a:lnSpc>
                </a:pPr>
                <a:r>
                  <a:rPr lang="es-ES"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 action="ppaction://noaction"/>
                  </a:rPr>
                  <a:t>RECOMENDACIONES</a:t>
                </a:r>
                <a:endParaRPr lang="es-ES"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endParaRPr>
              </a:p>
              <a:p>
                <a:pPr algn="just">
                  <a:lnSpc>
                    <a:spcPct val="200000"/>
                  </a:lnSpc>
                </a:pPr>
                <a:r>
                  <a:rPr lang="es-ES"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hlinkClick r:id="" action="ppaction://noaction"/>
                  </a:rPr>
                  <a:t>BIBILIOGRAFÍA</a:t>
                </a:r>
                <a:endParaRPr lang="es-ES" sz="1700" cap="small" dirty="0">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endParaRPr>
              </a:p>
            </p:txBody>
          </p:sp>
          <p:pic>
            <p:nvPicPr>
              <p:cNvPr id="17" name="Picture 4" descr="9right.gif (3443 bytes)"/>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87266" y="3324954"/>
                <a:ext cx="312135" cy="20809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9right.gif (3443 bytes)"/>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87266" y="4146494"/>
                <a:ext cx="312135" cy="208091"/>
              </a:xfrm>
              <a:prstGeom prst="rect">
                <a:avLst/>
              </a:prstGeom>
              <a:noFill/>
              <a:extLst>
                <a:ext uri="{909E8E84-426E-40DD-AFC4-6F175D3DCCD1}">
                  <a14:hiddenFill xmlns:a14="http://schemas.microsoft.com/office/drawing/2010/main">
                    <a:solidFill>
                      <a:srgbClr val="FFFFFF"/>
                    </a:solidFill>
                  </a14:hiddenFill>
                </a:ext>
              </a:extLst>
            </p:spPr>
          </p:pic>
        </p:grpSp>
      </p:grpSp>
    </p:spTree>
    <p:extLst>
      <p:ext uri="{BB962C8B-B14F-4D97-AF65-F5344CB8AC3E}">
        <p14:creationId xmlns:p14="http://schemas.microsoft.com/office/powerpoint/2010/main" val="3155192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Diseño de servicio</a:t>
            </a:r>
            <a:endParaRPr lang="es-ES" dirty="0"/>
          </a:p>
        </p:txBody>
      </p:sp>
      <p:sp>
        <p:nvSpPr>
          <p:cNvPr id="3" name="Marcador de texto 2"/>
          <p:cNvSpPr>
            <a:spLocks noGrp="1"/>
          </p:cNvSpPr>
          <p:nvPr>
            <p:ph type="body" idx="1"/>
          </p:nvPr>
        </p:nvSpPr>
        <p:spPr/>
        <p:txBody>
          <a:bodyPr/>
          <a:lstStyle/>
          <a:p>
            <a:endParaRPr lang="es-ES" dirty="0"/>
          </a:p>
        </p:txBody>
      </p:sp>
    </p:spTree>
    <p:extLst>
      <p:ext uri="{BB962C8B-B14F-4D97-AF65-F5344CB8AC3E}">
        <p14:creationId xmlns:p14="http://schemas.microsoft.com/office/powerpoint/2010/main" val="2863381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Catalogo de servicios</a:t>
            </a:r>
            <a:endParaRPr lang="es-ES" dirty="0"/>
          </a:p>
        </p:txBody>
      </p:sp>
      <p:graphicFrame>
        <p:nvGraphicFramePr>
          <p:cNvPr id="5" name="Tabla 4"/>
          <p:cNvGraphicFramePr>
            <a:graphicFrameLocks noGrp="1"/>
          </p:cNvGraphicFramePr>
          <p:nvPr>
            <p:extLst>
              <p:ext uri="{D42A27DB-BD31-4B8C-83A1-F6EECF244321}">
                <p14:modId xmlns:p14="http://schemas.microsoft.com/office/powerpoint/2010/main" val="953072640"/>
              </p:ext>
            </p:extLst>
          </p:nvPr>
        </p:nvGraphicFramePr>
        <p:xfrm>
          <a:off x="1691680" y="2105448"/>
          <a:ext cx="6048672" cy="4347886"/>
        </p:xfrm>
        <a:graphic>
          <a:graphicData uri="http://schemas.openxmlformats.org/drawingml/2006/table">
            <a:tbl>
              <a:tblPr firstRow="1" firstCol="1" bandRow="1">
                <a:tableStyleId>{5C22544A-7EE6-4342-B048-85BDC9FD1C3A}</a:tableStyleId>
              </a:tblPr>
              <a:tblGrid>
                <a:gridCol w="3024336"/>
                <a:gridCol w="3024336"/>
              </a:tblGrid>
              <a:tr h="214636">
                <a:tc>
                  <a:txBody>
                    <a:bodyPr/>
                    <a:lstStyle/>
                    <a:p>
                      <a:pPr algn="ctr">
                        <a:lnSpc>
                          <a:spcPct val="150000"/>
                        </a:lnSpc>
                        <a:spcAft>
                          <a:spcPts val="0"/>
                        </a:spcAft>
                      </a:pPr>
                      <a:r>
                        <a:rPr lang="es-EC" sz="1050" dirty="0">
                          <a:effectLst/>
                        </a:rPr>
                        <a:t>Elemento</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827" marR="44827" marT="0" marB="0" anchor="ctr"/>
                </a:tc>
                <a:tc>
                  <a:txBody>
                    <a:bodyPr/>
                    <a:lstStyle/>
                    <a:p>
                      <a:pPr algn="ctr">
                        <a:lnSpc>
                          <a:spcPct val="150000"/>
                        </a:lnSpc>
                        <a:spcAft>
                          <a:spcPts val="0"/>
                        </a:spcAft>
                      </a:pPr>
                      <a:r>
                        <a:rPr lang="es-EC" sz="1050">
                          <a:effectLst/>
                        </a:rPr>
                        <a:t>Definición</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827" marR="44827" marT="0" marB="0" anchor="ctr"/>
                </a:tc>
              </a:tr>
              <a:tr h="643910">
                <a:tc>
                  <a:txBody>
                    <a:bodyPr/>
                    <a:lstStyle/>
                    <a:p>
                      <a:pPr algn="ctr">
                        <a:lnSpc>
                          <a:spcPct val="150000"/>
                        </a:lnSpc>
                        <a:spcAft>
                          <a:spcPts val="0"/>
                        </a:spcAft>
                      </a:pPr>
                      <a:r>
                        <a:rPr lang="es-EC" sz="1050" dirty="0">
                          <a:effectLst/>
                        </a:rPr>
                        <a:t>Disponibilidad de Servicio</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827" marR="44827" marT="0" marB="0" anchor="ctr"/>
                </a:tc>
                <a:tc>
                  <a:txBody>
                    <a:bodyPr/>
                    <a:lstStyle/>
                    <a:p>
                      <a:pPr algn="ctr">
                        <a:lnSpc>
                          <a:spcPct val="150000"/>
                        </a:lnSpc>
                        <a:spcAft>
                          <a:spcPts val="0"/>
                        </a:spcAft>
                      </a:pPr>
                      <a:r>
                        <a:rPr lang="es-EC" sz="1050">
                          <a:effectLst/>
                        </a:rPr>
                        <a:t>El servicio estará disponible en horarios de oficina establecidos (8x5) en horarios de oficina.</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827" marR="44827" marT="0" marB="0" anchor="ctr"/>
                </a:tc>
              </a:tr>
              <a:tr h="858548">
                <a:tc>
                  <a:txBody>
                    <a:bodyPr/>
                    <a:lstStyle/>
                    <a:p>
                      <a:pPr algn="ctr">
                        <a:lnSpc>
                          <a:spcPct val="150000"/>
                        </a:lnSpc>
                        <a:spcAft>
                          <a:spcPts val="1000"/>
                        </a:spcAft>
                      </a:pPr>
                      <a:r>
                        <a:rPr lang="es-EC" sz="1050" dirty="0">
                          <a:effectLst/>
                        </a:rPr>
                        <a:t>Servicios Extras</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827" marR="44827" marT="0" marB="0" anchor="ctr"/>
                </a:tc>
                <a:tc>
                  <a:txBody>
                    <a:bodyPr/>
                    <a:lstStyle/>
                    <a:p>
                      <a:pPr algn="ctr">
                        <a:lnSpc>
                          <a:spcPct val="150000"/>
                        </a:lnSpc>
                        <a:spcAft>
                          <a:spcPts val="0"/>
                        </a:spcAft>
                      </a:pPr>
                      <a:r>
                        <a:rPr lang="es-EC" sz="1050">
                          <a:effectLst/>
                        </a:rPr>
                        <a:t>Parte del Servicio Extra se tendrá la atención personalizada en caso de requerirlo con horario de atención de 9am a 5pm.</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827" marR="44827" marT="0" marB="0" anchor="ctr"/>
                </a:tc>
              </a:tr>
              <a:tr h="1073184">
                <a:tc>
                  <a:txBody>
                    <a:bodyPr/>
                    <a:lstStyle/>
                    <a:p>
                      <a:pPr algn="ctr">
                        <a:lnSpc>
                          <a:spcPct val="150000"/>
                        </a:lnSpc>
                        <a:spcAft>
                          <a:spcPts val="1000"/>
                        </a:spcAft>
                      </a:pPr>
                      <a:r>
                        <a:rPr lang="es-EC" sz="1050" dirty="0">
                          <a:effectLst/>
                        </a:rPr>
                        <a:t>Plazos de entrega</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827" marR="44827" marT="0" marB="0" anchor="ctr"/>
                </a:tc>
                <a:tc>
                  <a:txBody>
                    <a:bodyPr/>
                    <a:lstStyle/>
                    <a:p>
                      <a:pPr algn="ctr">
                        <a:lnSpc>
                          <a:spcPct val="150000"/>
                        </a:lnSpc>
                        <a:spcAft>
                          <a:spcPts val="0"/>
                        </a:spcAft>
                      </a:pPr>
                      <a:r>
                        <a:rPr lang="es-EC" sz="1050">
                          <a:effectLst/>
                        </a:rPr>
                        <a:t>Los plazos de entrega serán en el menor tiempo posible basándose en los niveles establecidos que serán 3 y se estipularan de acuerdo a los niveles de servicio.</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827" marR="44827" marT="0" marB="0" anchor="ctr"/>
                </a:tc>
              </a:tr>
              <a:tr h="699060">
                <a:tc>
                  <a:txBody>
                    <a:bodyPr/>
                    <a:lstStyle/>
                    <a:p>
                      <a:pPr algn="ctr">
                        <a:lnSpc>
                          <a:spcPct val="150000"/>
                        </a:lnSpc>
                        <a:spcAft>
                          <a:spcPts val="1000"/>
                        </a:spcAft>
                      </a:pPr>
                      <a:r>
                        <a:rPr lang="es-EC" sz="1050" dirty="0">
                          <a:effectLst/>
                        </a:rPr>
                        <a:t>Capacitaciones</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827" marR="44827" marT="0" marB="0" anchor="ctr"/>
                </a:tc>
                <a:tc>
                  <a:txBody>
                    <a:bodyPr/>
                    <a:lstStyle/>
                    <a:p>
                      <a:pPr algn="ctr">
                        <a:lnSpc>
                          <a:spcPct val="150000"/>
                        </a:lnSpc>
                        <a:spcAft>
                          <a:spcPts val="0"/>
                        </a:spcAft>
                      </a:pPr>
                      <a:r>
                        <a:rPr lang="es-EC" sz="1050">
                          <a:effectLst/>
                        </a:rPr>
                        <a:t>Se ofrece capacitaciones para aquellos clientes que requieran capacitar a su personal.</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827" marR="44827" marT="0" marB="0" anchor="ctr"/>
                </a:tc>
              </a:tr>
              <a:tr h="858548">
                <a:tc>
                  <a:txBody>
                    <a:bodyPr/>
                    <a:lstStyle/>
                    <a:p>
                      <a:pPr algn="ctr">
                        <a:lnSpc>
                          <a:spcPct val="150000"/>
                        </a:lnSpc>
                        <a:spcAft>
                          <a:spcPts val="1000"/>
                        </a:spcAft>
                      </a:pPr>
                      <a:r>
                        <a:rPr lang="es-EC" sz="1050" dirty="0">
                          <a:effectLst/>
                        </a:rPr>
                        <a:t>Portal Web</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827" marR="44827" marT="0" marB="0" anchor="ctr"/>
                </a:tc>
                <a:tc>
                  <a:txBody>
                    <a:bodyPr/>
                    <a:lstStyle/>
                    <a:p>
                      <a:pPr algn="ctr">
                        <a:lnSpc>
                          <a:spcPct val="150000"/>
                        </a:lnSpc>
                        <a:spcAft>
                          <a:spcPts val="0"/>
                        </a:spcAft>
                      </a:pPr>
                      <a:r>
                        <a:rPr lang="es-EC" sz="1050" dirty="0">
                          <a:effectLst/>
                        </a:rPr>
                        <a:t>Para clientes que cuentan con el Portal Web del sistema </a:t>
                      </a:r>
                      <a:r>
                        <a:rPr lang="es-EC" sz="1050" dirty="0" err="1">
                          <a:effectLst/>
                        </a:rPr>
                        <a:t>Buxis</a:t>
                      </a:r>
                      <a:r>
                        <a:rPr lang="es-EC" sz="1050" dirty="0">
                          <a:effectLst/>
                        </a:rPr>
                        <a:t>, tendrán una atención personalizada de ser necesario en horario de oficina 8x5</a:t>
                      </a:r>
                      <a:endParaRPr lang="es-E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827" marR="44827" marT="0" marB="0" anchor="ctr"/>
                </a:tc>
              </a:tr>
            </a:tbl>
          </a:graphicData>
        </a:graphic>
      </p:graphicFrame>
    </p:spTree>
    <p:extLst>
      <p:ext uri="{BB962C8B-B14F-4D97-AF65-F5344CB8AC3E}">
        <p14:creationId xmlns:p14="http://schemas.microsoft.com/office/powerpoint/2010/main" val="1488264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NIVELES DE SOPORTE</a:t>
            </a:r>
            <a:endParaRPr lang="es-ES" dirty="0"/>
          </a:p>
        </p:txBody>
      </p:sp>
      <p:graphicFrame>
        <p:nvGraphicFramePr>
          <p:cNvPr id="7" name="Diagrama 6"/>
          <p:cNvGraphicFramePr/>
          <p:nvPr>
            <p:extLst>
              <p:ext uri="{D42A27DB-BD31-4B8C-83A1-F6EECF244321}">
                <p14:modId xmlns:p14="http://schemas.microsoft.com/office/powerpoint/2010/main" val="1457984384"/>
              </p:ext>
            </p:extLst>
          </p:nvPr>
        </p:nvGraphicFramePr>
        <p:xfrm>
          <a:off x="2267744" y="2137767"/>
          <a:ext cx="4704715" cy="2543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67 Grupo"/>
          <p:cNvGrpSpPr>
            <a:grpSpLocks/>
          </p:cNvGrpSpPr>
          <p:nvPr/>
        </p:nvGrpSpPr>
        <p:grpSpPr bwMode="auto">
          <a:xfrm>
            <a:off x="2728119" y="2269876"/>
            <a:ext cx="6092365" cy="2285992"/>
            <a:chOff x="0" y="-6894"/>
            <a:chExt cx="68796" cy="28577"/>
          </a:xfrm>
        </p:grpSpPr>
        <p:sp>
          <p:nvSpPr>
            <p:cNvPr id="9" name="62 Cuadro de texto"/>
            <p:cNvSpPr txBox="1">
              <a:spLocks noChangeArrowheads="1"/>
            </p:cNvSpPr>
            <p:nvPr/>
          </p:nvSpPr>
          <p:spPr bwMode="auto">
            <a:xfrm>
              <a:off x="30579" y="-6894"/>
              <a:ext cx="25124" cy="868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Áreas de I&amp;D</a:t>
              </a:r>
              <a:endParaRPr kumimoji="0" 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sz="1400"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GestalTHuman</a:t>
              </a:r>
              <a:r>
                <a:rPr kumimoji="0" lang="es-EC"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 </a:t>
              </a:r>
              <a:r>
                <a:rPr kumimoji="0" lang="es-EC" sz="1400"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Buxis</a:t>
              </a:r>
              <a:endParaRPr kumimoji="0" lang="es-EC" sz="1400" b="0" i="0" u="none" strike="noStrike" cap="none" normalizeH="0" baseline="0" dirty="0" smtClean="0">
                <a:ln>
                  <a:noFill/>
                </a:ln>
                <a:solidFill>
                  <a:schemeClr val="tx1"/>
                </a:solidFill>
                <a:effectLst/>
                <a:latin typeface="Arial" panose="020B0604020202020204" pitchFamily="34" charset="0"/>
              </a:endParaRPr>
            </a:p>
          </p:txBody>
        </p:sp>
        <p:sp>
          <p:nvSpPr>
            <p:cNvPr id="10" name="63 Cuadro de texto"/>
            <p:cNvSpPr txBox="1">
              <a:spLocks noChangeArrowheads="1"/>
            </p:cNvSpPr>
            <p:nvPr/>
          </p:nvSpPr>
          <p:spPr bwMode="auto">
            <a:xfrm>
              <a:off x="37897" y="4175"/>
              <a:ext cx="21369" cy="7507"/>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Personal Especializado</a:t>
              </a:r>
              <a:endParaRPr kumimoji="0" 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Soporte </a:t>
              </a:r>
              <a:r>
                <a:rPr kumimoji="0" lang="es-EC" sz="1400"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GestalTHuman</a:t>
              </a:r>
              <a:endParaRPr kumimoji="0" lang="es-EC" sz="1400" b="0" i="0" u="none" strike="noStrike" cap="none" normalizeH="0" baseline="0" dirty="0" smtClean="0">
                <a:ln>
                  <a:noFill/>
                </a:ln>
                <a:solidFill>
                  <a:schemeClr val="tx1"/>
                </a:solidFill>
                <a:effectLst/>
                <a:latin typeface="Arial" panose="020B0604020202020204" pitchFamily="34" charset="0"/>
              </a:endParaRPr>
            </a:p>
          </p:txBody>
        </p:sp>
        <p:sp>
          <p:nvSpPr>
            <p:cNvPr id="11" name="64 Cuadro de texto"/>
            <p:cNvSpPr txBox="1">
              <a:spLocks noChangeArrowheads="1"/>
            </p:cNvSpPr>
            <p:nvPr/>
          </p:nvSpPr>
          <p:spPr bwMode="auto">
            <a:xfrm>
              <a:off x="46429" y="13204"/>
              <a:ext cx="22367" cy="8479"/>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Soporte Inicial Cliente</a:t>
              </a:r>
              <a:endParaRPr kumimoji="0" lang="es-EC"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ORNCEM</a:t>
              </a:r>
              <a:endParaRPr kumimoji="0" lang="es-EC" sz="1400" b="0" i="0" u="none" strike="noStrike" cap="none" normalizeH="0" baseline="0" dirty="0" smtClean="0">
                <a:ln>
                  <a:noFill/>
                </a:ln>
                <a:solidFill>
                  <a:schemeClr val="tx1"/>
                </a:solidFill>
                <a:effectLst/>
                <a:latin typeface="Arial" panose="020B0604020202020204" pitchFamily="34" charset="0"/>
              </a:endParaRPr>
            </a:p>
          </p:txBody>
        </p:sp>
        <p:sp>
          <p:nvSpPr>
            <p:cNvPr id="12" name="65 Flecha doblada"/>
            <p:cNvSpPr>
              <a:spLocks/>
            </p:cNvSpPr>
            <p:nvPr/>
          </p:nvSpPr>
          <p:spPr bwMode="auto">
            <a:xfrm>
              <a:off x="0" y="16459"/>
              <a:ext cx="4235" cy="3905"/>
            </a:xfrm>
            <a:custGeom>
              <a:avLst/>
              <a:gdLst>
                <a:gd name="T0" fmla="*/ 0 w 423545"/>
                <a:gd name="T1" fmla="*/ 3905 h 390525"/>
                <a:gd name="T2" fmla="*/ 0 w 423545"/>
                <a:gd name="T3" fmla="*/ 2197 h 390525"/>
                <a:gd name="T4" fmla="*/ 1708 w 423545"/>
                <a:gd name="T5" fmla="*/ 488 h 390525"/>
                <a:gd name="T6" fmla="*/ 3259 w 423545"/>
                <a:gd name="T7" fmla="*/ 488 h 390525"/>
                <a:gd name="T8" fmla="*/ 3259 w 423545"/>
                <a:gd name="T9" fmla="*/ 0 h 390525"/>
                <a:gd name="T10" fmla="*/ 4235 w 423545"/>
                <a:gd name="T11" fmla="*/ 976 h 390525"/>
                <a:gd name="T12" fmla="*/ 3259 w 423545"/>
                <a:gd name="T13" fmla="*/ 1953 h 390525"/>
                <a:gd name="T14" fmla="*/ 3259 w 423545"/>
                <a:gd name="T15" fmla="*/ 1464 h 390525"/>
                <a:gd name="T16" fmla="*/ 1708 w 423545"/>
                <a:gd name="T17" fmla="*/ 1464 h 390525"/>
                <a:gd name="T18" fmla="*/ 976 w 423545"/>
                <a:gd name="T19" fmla="*/ 2197 h 390525"/>
                <a:gd name="T20" fmla="*/ 976 w 423545"/>
                <a:gd name="T21" fmla="*/ 3905 h 390525"/>
                <a:gd name="T22" fmla="*/ 0 w 423545"/>
                <a:gd name="T23" fmla="*/ 3905 h 3905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23545" h="390525">
                  <a:moveTo>
                    <a:pt x="0" y="390525"/>
                  </a:moveTo>
                  <a:lnTo>
                    <a:pt x="0" y="219670"/>
                  </a:lnTo>
                  <a:cubicBezTo>
                    <a:pt x="0" y="125309"/>
                    <a:pt x="76494" y="48815"/>
                    <a:pt x="170855" y="48815"/>
                  </a:cubicBezTo>
                  <a:lnTo>
                    <a:pt x="325914" y="48816"/>
                  </a:lnTo>
                  <a:lnTo>
                    <a:pt x="325914" y="0"/>
                  </a:lnTo>
                  <a:lnTo>
                    <a:pt x="423545" y="97631"/>
                  </a:lnTo>
                  <a:lnTo>
                    <a:pt x="325914" y="195263"/>
                  </a:lnTo>
                  <a:lnTo>
                    <a:pt x="325914" y="146447"/>
                  </a:lnTo>
                  <a:lnTo>
                    <a:pt x="170855" y="146447"/>
                  </a:lnTo>
                  <a:cubicBezTo>
                    <a:pt x="130415" y="146447"/>
                    <a:pt x="97632" y="179230"/>
                    <a:pt x="97632" y="219670"/>
                  </a:cubicBezTo>
                  <a:cubicBezTo>
                    <a:pt x="97632" y="276622"/>
                    <a:pt x="97631" y="333573"/>
                    <a:pt x="97631" y="390525"/>
                  </a:cubicBezTo>
                  <a:lnTo>
                    <a:pt x="0" y="390525"/>
                  </a:lnTo>
                  <a:close/>
                </a:path>
              </a:pathLst>
            </a:cu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sp>
          <p:nvSpPr>
            <p:cNvPr id="13" name="66 Flecha doblada"/>
            <p:cNvSpPr>
              <a:spLocks/>
            </p:cNvSpPr>
            <p:nvPr/>
          </p:nvSpPr>
          <p:spPr bwMode="auto">
            <a:xfrm>
              <a:off x="9559" y="5403"/>
              <a:ext cx="4236" cy="3905"/>
            </a:xfrm>
            <a:custGeom>
              <a:avLst/>
              <a:gdLst>
                <a:gd name="T0" fmla="*/ 0 w 423545"/>
                <a:gd name="T1" fmla="*/ 3905 h 390525"/>
                <a:gd name="T2" fmla="*/ 0 w 423545"/>
                <a:gd name="T3" fmla="*/ 2197 h 390525"/>
                <a:gd name="T4" fmla="*/ 1709 w 423545"/>
                <a:gd name="T5" fmla="*/ 488 h 390525"/>
                <a:gd name="T6" fmla="*/ 3260 w 423545"/>
                <a:gd name="T7" fmla="*/ 488 h 390525"/>
                <a:gd name="T8" fmla="*/ 3260 w 423545"/>
                <a:gd name="T9" fmla="*/ 0 h 390525"/>
                <a:gd name="T10" fmla="*/ 4236 w 423545"/>
                <a:gd name="T11" fmla="*/ 976 h 390525"/>
                <a:gd name="T12" fmla="*/ 3260 w 423545"/>
                <a:gd name="T13" fmla="*/ 1953 h 390525"/>
                <a:gd name="T14" fmla="*/ 3260 w 423545"/>
                <a:gd name="T15" fmla="*/ 1464 h 390525"/>
                <a:gd name="T16" fmla="*/ 1709 w 423545"/>
                <a:gd name="T17" fmla="*/ 1464 h 390525"/>
                <a:gd name="T18" fmla="*/ 976 w 423545"/>
                <a:gd name="T19" fmla="*/ 2197 h 390525"/>
                <a:gd name="T20" fmla="*/ 976 w 423545"/>
                <a:gd name="T21" fmla="*/ 3905 h 390525"/>
                <a:gd name="T22" fmla="*/ 0 w 423545"/>
                <a:gd name="T23" fmla="*/ 3905 h 3905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23545" h="390525">
                  <a:moveTo>
                    <a:pt x="0" y="390525"/>
                  </a:moveTo>
                  <a:lnTo>
                    <a:pt x="0" y="219670"/>
                  </a:lnTo>
                  <a:cubicBezTo>
                    <a:pt x="0" y="125309"/>
                    <a:pt x="76494" y="48815"/>
                    <a:pt x="170855" y="48815"/>
                  </a:cubicBezTo>
                  <a:lnTo>
                    <a:pt x="325914" y="48816"/>
                  </a:lnTo>
                  <a:lnTo>
                    <a:pt x="325914" y="0"/>
                  </a:lnTo>
                  <a:lnTo>
                    <a:pt x="423545" y="97631"/>
                  </a:lnTo>
                  <a:lnTo>
                    <a:pt x="325914" y="195263"/>
                  </a:lnTo>
                  <a:lnTo>
                    <a:pt x="325914" y="146447"/>
                  </a:lnTo>
                  <a:lnTo>
                    <a:pt x="170855" y="146447"/>
                  </a:lnTo>
                  <a:cubicBezTo>
                    <a:pt x="130415" y="146447"/>
                    <a:pt x="97632" y="179230"/>
                    <a:pt x="97632" y="219670"/>
                  </a:cubicBezTo>
                  <a:cubicBezTo>
                    <a:pt x="97632" y="276622"/>
                    <a:pt x="97631" y="333573"/>
                    <a:pt x="97631" y="390525"/>
                  </a:cubicBezTo>
                  <a:lnTo>
                    <a:pt x="0" y="390525"/>
                  </a:lnTo>
                  <a:close/>
                </a:path>
              </a:pathLst>
            </a:cu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s-ES"/>
            </a:p>
          </p:txBody>
        </p:sp>
      </p:grpSp>
      <p:sp>
        <p:nvSpPr>
          <p:cNvPr id="14" name="Rectangle 8"/>
          <p:cNvSpPr>
            <a:spLocks noChangeArrowheads="1"/>
          </p:cNvSpPr>
          <p:nvPr/>
        </p:nvSpPr>
        <p:spPr bwMode="auto">
          <a:xfrm>
            <a:off x="2267744" y="213776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s-EC" sz="1800" b="0" i="0" u="none" strike="noStrike" cap="none" normalizeH="0" baseline="0" smtClean="0">
              <a:ln>
                <a:noFill/>
              </a:ln>
              <a:solidFill>
                <a:schemeClr val="tx1"/>
              </a:solidFill>
              <a:effectLst/>
              <a:latin typeface="Arial" panose="020B0604020202020204" pitchFamily="34" charset="0"/>
            </a:endParaRPr>
          </a:p>
        </p:txBody>
      </p:sp>
      <p:sp>
        <p:nvSpPr>
          <p:cNvPr id="15" name="Rectangle 12"/>
          <p:cNvSpPr>
            <a:spLocks noChangeArrowheads="1"/>
          </p:cNvSpPr>
          <p:nvPr/>
        </p:nvSpPr>
        <p:spPr bwMode="auto">
          <a:xfrm>
            <a:off x="2267744" y="259496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6" name="Rectangle 13"/>
          <p:cNvSpPr>
            <a:spLocks noChangeArrowheads="1"/>
          </p:cNvSpPr>
          <p:nvPr/>
        </p:nvSpPr>
        <p:spPr bwMode="auto">
          <a:xfrm>
            <a:off x="2267744" y="51571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41432125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METRICAS PARA SEGUIMIENTO GESTION DE PROBLEMAS</a:t>
            </a:r>
            <a:endParaRPr lang="es-ES" dirty="0"/>
          </a:p>
        </p:txBody>
      </p:sp>
      <p:sp>
        <p:nvSpPr>
          <p:cNvPr id="3" name="Marcador de contenido 2"/>
          <p:cNvSpPr>
            <a:spLocks noGrp="1"/>
          </p:cNvSpPr>
          <p:nvPr>
            <p:ph idx="1"/>
          </p:nvPr>
        </p:nvSpPr>
        <p:spPr/>
        <p:txBody>
          <a:bodyPr/>
          <a:lstStyle/>
          <a:p>
            <a:pPr marL="0" indent="0">
              <a:buNone/>
            </a:pPr>
            <a:r>
              <a:rPr lang="es-EC" dirty="0"/>
              <a:t>Para el correcto seguimiento de los procesos se debe usar métricas como:</a:t>
            </a:r>
            <a:endParaRPr lang="es-ES" dirty="0"/>
          </a:p>
          <a:p>
            <a:pPr lvl="0"/>
            <a:r>
              <a:rPr lang="es-EC" dirty="0"/>
              <a:t>Tiempos especificados en relación al tipo y el tiempo de solución del mismo.</a:t>
            </a:r>
            <a:endParaRPr lang="es-ES" dirty="0"/>
          </a:p>
          <a:p>
            <a:pPr lvl="0"/>
            <a:r>
              <a:rPr lang="es-EC" dirty="0"/>
              <a:t>Nivel de cumplimiento del SLA.</a:t>
            </a:r>
            <a:endParaRPr lang="es-ES" dirty="0"/>
          </a:p>
          <a:p>
            <a:pPr lvl="0"/>
            <a:r>
              <a:rPr lang="es-EC" dirty="0"/>
              <a:t>Niveles de satisfacción del cliente.</a:t>
            </a:r>
            <a:endParaRPr lang="es-ES" dirty="0"/>
          </a:p>
          <a:p>
            <a:pPr lvl="0"/>
            <a:r>
              <a:rPr lang="es-EC" dirty="0"/>
              <a:t>Costos incorporados.</a:t>
            </a:r>
            <a:endParaRPr lang="es-ES" dirty="0"/>
          </a:p>
          <a:p>
            <a:pPr lvl="0"/>
            <a:r>
              <a:rPr lang="es-EC" dirty="0"/>
              <a:t>Recursos disponibles.</a:t>
            </a:r>
            <a:endParaRPr lang="es-ES" dirty="0"/>
          </a:p>
          <a:p>
            <a:pPr lvl="0"/>
            <a:r>
              <a:rPr lang="es-EC" dirty="0"/>
              <a:t>Cantidad de incidentes resueltos por grupos en el mes.</a:t>
            </a:r>
            <a:endParaRPr lang="es-ES" dirty="0"/>
          </a:p>
          <a:p>
            <a:endParaRPr lang="es-ES" dirty="0"/>
          </a:p>
        </p:txBody>
      </p:sp>
    </p:spTree>
    <p:extLst>
      <p:ext uri="{BB962C8B-B14F-4D97-AF65-F5344CB8AC3E}">
        <p14:creationId xmlns:p14="http://schemas.microsoft.com/office/powerpoint/2010/main" val="1554149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CONCLUSIONES</a:t>
            </a:r>
            <a:endParaRPr lang="es-ES" dirty="0"/>
          </a:p>
        </p:txBody>
      </p:sp>
      <p:sp>
        <p:nvSpPr>
          <p:cNvPr id="3" name="Marcador de contenido 2"/>
          <p:cNvSpPr>
            <a:spLocks noGrp="1"/>
          </p:cNvSpPr>
          <p:nvPr>
            <p:ph idx="1"/>
          </p:nvPr>
        </p:nvSpPr>
        <p:spPr>
          <a:xfrm>
            <a:off x="581192" y="2228003"/>
            <a:ext cx="7989752" cy="4225333"/>
          </a:xfrm>
        </p:spPr>
        <p:txBody>
          <a:bodyPr>
            <a:normAutofit fontScale="92500" lnSpcReduction="20000"/>
          </a:bodyPr>
          <a:lstStyle/>
          <a:p>
            <a:pPr algn="just">
              <a:buFont typeface="Arial" pitchFamily="34" charset="0"/>
              <a:buChar char="•"/>
            </a:pPr>
            <a:r>
              <a:rPr lang="es-MX" dirty="0"/>
              <a:t>ITIL V3 es una guía  que contiene un conjunto de buenas prácticas, que permite a la organización seguir procesos que ayudan a que la empresa tenga una correcta gestión de los servicios que ofrece, especialmente el área de  Service Desk.</a:t>
            </a:r>
          </a:p>
          <a:p>
            <a:pPr lvl="0" algn="just">
              <a:buFont typeface="Arial" pitchFamily="34" charset="0"/>
              <a:buChar char="•"/>
            </a:pPr>
            <a:r>
              <a:rPr lang="es-MX" dirty="0"/>
              <a:t>El cumplimiento de las estrategias de servicio aseguran un nivel personalizado de calidad,  que es lo que se necesita para el ámbito en que se desenvuelve </a:t>
            </a:r>
            <a:r>
              <a:rPr lang="es-MX" dirty="0" err="1"/>
              <a:t>Gestalth</a:t>
            </a:r>
            <a:r>
              <a:rPr lang="es-MX" dirty="0"/>
              <a:t> este nivel reafirma la relación con el cliente.</a:t>
            </a:r>
          </a:p>
          <a:p>
            <a:pPr algn="just">
              <a:buFont typeface="Arial" pitchFamily="34" charset="0"/>
              <a:buChar char="•"/>
            </a:pPr>
            <a:r>
              <a:rPr lang="es-MX" dirty="0"/>
              <a:t>Para mejorar la confiabilidad, disponibilidad y calidad de servicio de los recursos de la empresa </a:t>
            </a:r>
            <a:r>
              <a:rPr lang="es-MX" dirty="0" err="1"/>
              <a:t>Gestalth</a:t>
            </a:r>
            <a:r>
              <a:rPr lang="es-MX" dirty="0"/>
              <a:t>, es importante que la empresa analice el tema desarrollado y prosiga al siguiente nivel que ofrece ITIL V3, que es el proceso de Transición  de Servicio que cubre el proceso de implementación de los servicios y mejora de los </a:t>
            </a:r>
            <a:r>
              <a:rPr lang="es-MX" dirty="0" smtClean="0"/>
              <a:t>mismos</a:t>
            </a:r>
          </a:p>
          <a:p>
            <a:pPr lvl="0" algn="just">
              <a:buFont typeface="Arial" pitchFamily="34" charset="0"/>
              <a:buChar char="•"/>
            </a:pPr>
            <a:r>
              <a:rPr lang="es-MX" dirty="0"/>
              <a:t>Para mejorar la confiabilidad, disponibilidad y calidad de servicio de los recursos de la empresa </a:t>
            </a:r>
            <a:r>
              <a:rPr lang="es-MX" dirty="0" err="1"/>
              <a:t>Gestalth</a:t>
            </a:r>
            <a:r>
              <a:rPr lang="es-MX" dirty="0"/>
              <a:t>, es importante que la empresa analice el tema desarrollado y prosiga al siguiente nivel que ofrece ITIL V3, que es el proceso de Transición  de Servicio que cubre el proceso de implementación de los servicios y mejora de los mismos.</a:t>
            </a:r>
            <a:endParaRPr lang="es-ES" dirty="0"/>
          </a:p>
          <a:p>
            <a:pPr algn="just">
              <a:buFont typeface="Arial" pitchFamily="34" charset="0"/>
              <a:buChar char="•"/>
            </a:pPr>
            <a:endParaRPr lang="es-EC" dirty="0"/>
          </a:p>
          <a:p>
            <a:endParaRPr lang="es-ES" dirty="0"/>
          </a:p>
        </p:txBody>
      </p:sp>
      <p:sp>
        <p:nvSpPr>
          <p:cNvPr id="6" name="5 Rectángulo"/>
          <p:cNvSpPr/>
          <p:nvPr/>
        </p:nvSpPr>
        <p:spPr>
          <a:xfrm>
            <a:off x="179512" y="-2695013"/>
            <a:ext cx="8072494" cy="954107"/>
          </a:xfrm>
          <a:prstGeom prst="rect">
            <a:avLst/>
          </a:prstGeom>
        </p:spPr>
        <p:txBody>
          <a:bodyPr wrap="square">
            <a:spAutoFit/>
          </a:bodyPr>
          <a:lstStyle/>
          <a:p>
            <a:pPr algn="just">
              <a:buFont typeface="Arial" pitchFamily="34" charset="0"/>
              <a:buChar char="•"/>
            </a:pPr>
            <a:r>
              <a:rPr lang="es-MX" sz="2800" dirty="0" smtClean="0"/>
              <a:t> </a:t>
            </a:r>
            <a:endParaRPr lang="es-MX" sz="2800" dirty="0"/>
          </a:p>
          <a:p>
            <a:pPr algn="just">
              <a:buFont typeface="Arial" pitchFamily="34" charset="0"/>
              <a:buChar char="•"/>
            </a:pPr>
            <a:endParaRPr lang="es-EC" sz="2800" dirty="0"/>
          </a:p>
        </p:txBody>
      </p:sp>
    </p:spTree>
    <p:extLst>
      <p:ext uri="{BB962C8B-B14F-4D97-AF65-F5344CB8AC3E}">
        <p14:creationId xmlns:p14="http://schemas.microsoft.com/office/powerpoint/2010/main" val="3547204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RECOMENDACIONES</a:t>
            </a:r>
            <a:endParaRPr lang="es-ES" dirty="0"/>
          </a:p>
        </p:txBody>
      </p:sp>
      <p:sp>
        <p:nvSpPr>
          <p:cNvPr id="3" name="Marcador de contenido 2"/>
          <p:cNvSpPr>
            <a:spLocks noGrp="1"/>
          </p:cNvSpPr>
          <p:nvPr>
            <p:ph idx="1"/>
          </p:nvPr>
        </p:nvSpPr>
        <p:spPr>
          <a:xfrm>
            <a:off x="581192" y="2708920"/>
            <a:ext cx="7989752" cy="3630795"/>
          </a:xfrm>
        </p:spPr>
        <p:txBody>
          <a:bodyPr>
            <a:normAutofit fontScale="92500" lnSpcReduction="20000"/>
          </a:bodyPr>
          <a:lstStyle/>
          <a:p>
            <a:pPr lvl="0"/>
            <a:r>
              <a:rPr lang="es-MX" dirty="0"/>
              <a:t>Implementar el diseño de solución propuesto en el desarrollo del tema de tesis con el fin de alinear los objetivos de la empresa en el área de Servicio Técnico.</a:t>
            </a:r>
            <a:endParaRPr lang="es-ES" dirty="0"/>
          </a:p>
          <a:p>
            <a:pPr lvl="0"/>
            <a:r>
              <a:rPr lang="es-MX" dirty="0"/>
              <a:t>Aprovechar de mejor manera el Servicio Centralizado que se propone para que a largo plazo, </a:t>
            </a:r>
            <a:r>
              <a:rPr lang="es-MX" dirty="0" err="1"/>
              <a:t>Gestalth</a:t>
            </a:r>
            <a:r>
              <a:rPr lang="es-MX" dirty="0"/>
              <a:t> tenga como objetivos expandir sus sucursales a nivel nacional y poder manejar un Service Desk virtual.</a:t>
            </a:r>
            <a:endParaRPr lang="es-ES" dirty="0"/>
          </a:p>
          <a:p>
            <a:pPr lvl="0"/>
            <a:r>
              <a:rPr lang="es-MX" dirty="0"/>
              <a:t>Obtener una herramienta software que ayude a administrar de mejor manera los incidentes que llegan de los usuarios</a:t>
            </a:r>
            <a:r>
              <a:rPr lang="es-MX" dirty="0" smtClean="0"/>
              <a:t>.</a:t>
            </a:r>
          </a:p>
          <a:p>
            <a:r>
              <a:rPr lang="es-MX" dirty="0"/>
              <a:t>Mantener la Biblioteca de Incidentes actualizada y organizada periódicamente, ya que representa una herramienta fundamental que dará soluciones inmediatas para restaurar el servicio del sistema BUXIS</a:t>
            </a:r>
            <a:r>
              <a:rPr lang="es-MX" dirty="0" smtClean="0"/>
              <a:t>.</a:t>
            </a:r>
          </a:p>
          <a:p>
            <a:pPr lvl="0"/>
            <a:r>
              <a:rPr lang="es-MX" dirty="0"/>
              <a:t>Implementar un prototipo que permita el aprovechamiento de los recursos de la empresa mejorando y optimizando tiempos de entrega y partes de la empresa que  requieren un nivel más alto de organización y registro y así establecer los roles que prioricen las responsabilidades, para el alcance de sus objetivos propuestos</a:t>
            </a:r>
            <a:r>
              <a:rPr lang="es-MX" dirty="0" smtClean="0"/>
              <a:t>.</a:t>
            </a:r>
            <a:endParaRPr lang="es-ES" dirty="0"/>
          </a:p>
          <a:p>
            <a:pPr lvl="0"/>
            <a:endParaRPr lang="es-ES" dirty="0"/>
          </a:p>
          <a:p>
            <a:pPr lvl="0" algn="just">
              <a:buFont typeface="Arial" pitchFamily="34" charset="0"/>
              <a:buChar char="•"/>
            </a:pPr>
            <a:endParaRPr lang="es-EC" dirty="0"/>
          </a:p>
          <a:p>
            <a:endParaRPr lang="es-ES" dirty="0"/>
          </a:p>
        </p:txBody>
      </p:sp>
    </p:spTree>
    <p:extLst>
      <p:ext uri="{BB962C8B-B14F-4D97-AF65-F5344CB8AC3E}">
        <p14:creationId xmlns:p14="http://schemas.microsoft.com/office/powerpoint/2010/main" val="3904725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smtClean="0"/>
              <a:t>GRACIAS POR SU ATENCIÓN</a:t>
            </a:r>
            <a:endParaRPr lang="es-ES" dirty="0"/>
          </a:p>
        </p:txBody>
      </p:sp>
      <p:sp>
        <p:nvSpPr>
          <p:cNvPr id="5" name="Marcador de texto 4"/>
          <p:cNvSpPr>
            <a:spLocks noGrp="1"/>
          </p:cNvSpPr>
          <p:nvPr>
            <p:ph type="body" idx="1"/>
          </p:nvPr>
        </p:nvSpPr>
        <p:spPr/>
        <p:txBody>
          <a:bodyPr/>
          <a:lstStyle/>
          <a:p>
            <a:endParaRPr lang="es-ES"/>
          </a:p>
        </p:txBody>
      </p:sp>
    </p:spTree>
    <p:extLst>
      <p:ext uri="{BB962C8B-B14F-4D97-AF65-F5344CB8AC3E}">
        <p14:creationId xmlns:p14="http://schemas.microsoft.com/office/powerpoint/2010/main" val="4010600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introducción</a:t>
            </a:r>
            <a:endParaRPr lang="es-ES" dirty="0"/>
          </a:p>
        </p:txBody>
      </p:sp>
      <p:sp>
        <p:nvSpPr>
          <p:cNvPr id="3" name="2 Marcador de texto"/>
          <p:cNvSpPr>
            <a:spLocks noGrp="1"/>
          </p:cNvSpPr>
          <p:nvPr>
            <p:ph type="body" idx="1"/>
          </p:nvPr>
        </p:nvSpPr>
        <p:spPr/>
        <p:txBody>
          <a:bodyPr/>
          <a:lstStyle/>
          <a:p>
            <a:endParaRPr lang="es-E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TEMA</a:t>
            </a:r>
            <a:endParaRPr lang="es-EC" dirty="0"/>
          </a:p>
        </p:txBody>
      </p:sp>
      <p:sp>
        <p:nvSpPr>
          <p:cNvPr id="3" name="2 Marcador de contenido"/>
          <p:cNvSpPr>
            <a:spLocks noGrp="1"/>
          </p:cNvSpPr>
          <p:nvPr>
            <p:ph idx="1"/>
          </p:nvPr>
        </p:nvSpPr>
        <p:spPr>
          <a:xfrm>
            <a:off x="899592" y="1628800"/>
            <a:ext cx="7511472" cy="3033100"/>
          </a:xfrm>
        </p:spPr>
        <p:txBody>
          <a:bodyPr/>
          <a:lstStyle/>
          <a:p>
            <a:r>
              <a:rPr lang="es-EC" b="1" dirty="0">
                <a:effectLst/>
              </a:rPr>
              <a:t>ANÁLISIS Y DISEÑO DE “CENTRO DE SERVICIOS (SERVICE DESK)”, BASADO EN ITIL VERSIÓN 3, PARA EL ÁREA DE SOPORTE DE LA EMPRESA GESTALTH</a:t>
            </a:r>
            <a:endParaRPr lang="es-EC" dirty="0"/>
          </a:p>
        </p:txBody>
      </p:sp>
    </p:spTree>
    <p:extLst>
      <p:ext uri="{BB962C8B-B14F-4D97-AF65-F5344CB8AC3E}">
        <p14:creationId xmlns:p14="http://schemas.microsoft.com/office/powerpoint/2010/main" val="2867986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JUSTIFICACIÓN</a:t>
            </a:r>
            <a:endParaRPr lang="es-ES" dirty="0"/>
          </a:p>
        </p:txBody>
      </p:sp>
      <p:sp>
        <p:nvSpPr>
          <p:cNvPr id="3" name="2 Marcador de contenido"/>
          <p:cNvSpPr>
            <a:spLocks noGrp="1"/>
          </p:cNvSpPr>
          <p:nvPr>
            <p:ph idx="1"/>
          </p:nvPr>
        </p:nvSpPr>
        <p:spPr/>
        <p:txBody>
          <a:bodyPr/>
          <a:lstStyle/>
          <a:p>
            <a:pPr algn="just"/>
            <a:r>
              <a:rPr lang="es-ES" dirty="0" smtClean="0"/>
              <a:t>Mediante ITIL se pretende facilitar la entrega de servicios de tecnología para que Gestalth ofrezca procedimientos de gestión dedicados a la ayuda de las organizaciones especialmente al área de Soporte Técnico.</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objetivos</a:t>
            </a:r>
          </a:p>
        </p:txBody>
      </p:sp>
      <p:sp>
        <p:nvSpPr>
          <p:cNvPr id="3" name="2 Marcador de contenido"/>
          <p:cNvSpPr>
            <a:spLocks noGrp="1"/>
          </p:cNvSpPr>
          <p:nvPr>
            <p:ph idx="1"/>
          </p:nvPr>
        </p:nvSpPr>
        <p:spPr>
          <a:xfrm>
            <a:off x="539552" y="2052084"/>
            <a:ext cx="8208912" cy="4977316"/>
          </a:xfrm>
        </p:spPr>
        <p:txBody>
          <a:bodyPr>
            <a:normAutofit/>
          </a:bodyPr>
          <a:lstStyle/>
          <a:p>
            <a:pPr marL="0" indent="0">
              <a:buNone/>
            </a:pPr>
            <a:r>
              <a:rPr lang="es-EC" dirty="0"/>
              <a:t>General</a:t>
            </a:r>
          </a:p>
          <a:p>
            <a:r>
              <a:rPr lang="es-EC" dirty="0">
                <a:effectLst/>
              </a:rPr>
              <a:t>Análisis y diseño del </a:t>
            </a:r>
            <a:r>
              <a:rPr lang="es-EC" dirty="0" err="1">
                <a:effectLst/>
              </a:rPr>
              <a:t>Service</a:t>
            </a:r>
            <a:r>
              <a:rPr lang="es-EC" dirty="0">
                <a:effectLst/>
              </a:rPr>
              <a:t> </a:t>
            </a:r>
            <a:r>
              <a:rPr lang="es-EC" dirty="0" err="1">
                <a:effectLst/>
              </a:rPr>
              <a:t>Desk</a:t>
            </a:r>
            <a:r>
              <a:rPr lang="es-EC" dirty="0">
                <a:effectLst/>
              </a:rPr>
              <a:t> utilizando ITIL V3 para la empresa </a:t>
            </a:r>
            <a:r>
              <a:rPr lang="es-EC" dirty="0" err="1" smtClean="0">
                <a:effectLst/>
              </a:rPr>
              <a:t>Gestalth</a:t>
            </a:r>
            <a:endParaRPr lang="es-EC" dirty="0" smtClean="0">
              <a:effectLst/>
            </a:endParaRPr>
          </a:p>
          <a:p>
            <a:pPr marL="0" indent="0">
              <a:buNone/>
            </a:pPr>
            <a:r>
              <a:rPr lang="es-EC" dirty="0"/>
              <a:t>Específico</a:t>
            </a:r>
          </a:p>
          <a:p>
            <a:pPr lvl="0" fontAlgn="base"/>
            <a:r>
              <a:rPr lang="es-EC" dirty="0">
                <a:effectLst/>
              </a:rPr>
              <a:t>Analizar el estado de la empresa y su impacto real en el mercado actual. </a:t>
            </a:r>
          </a:p>
          <a:p>
            <a:pPr lvl="0" fontAlgn="base"/>
            <a:r>
              <a:rPr lang="es-EC" dirty="0">
                <a:effectLst/>
              </a:rPr>
              <a:t>Monitorear el rendimiento, evaluar métricas y recopilar datos  para asegurar el mantenimiento de los niveles óptimos mediante la implantación de un diseño claro y conciso.</a:t>
            </a:r>
          </a:p>
          <a:p>
            <a:pPr lvl="0" fontAlgn="base"/>
            <a:r>
              <a:rPr lang="es-EC" dirty="0">
                <a:effectLst/>
              </a:rPr>
              <a:t>Consolidar los aspectos más relevantes que permitan tener un esquema claro  de las medidas que se deberían tomar  con el fin de mejorar la calidad de servicio de la empresa.</a:t>
            </a:r>
          </a:p>
          <a:p>
            <a:pPr lvl="0" fontAlgn="base"/>
            <a:r>
              <a:rPr lang="es-EC" dirty="0">
                <a:effectLst/>
              </a:rPr>
              <a:t>Especificar  los aspectos más importantes que se debería destacar de la empresa con el fin de encontrar el punto exacto de acoplamiento del modelo al área de TI de la empresa.</a:t>
            </a:r>
          </a:p>
          <a:p>
            <a:endParaRPr lang="es-EC" dirty="0">
              <a:effectLst/>
            </a:endParaRPr>
          </a:p>
          <a:p>
            <a:endParaRPr lang="es-EC" dirty="0"/>
          </a:p>
        </p:txBody>
      </p:sp>
    </p:spTree>
    <p:extLst>
      <p:ext uri="{BB962C8B-B14F-4D97-AF65-F5344CB8AC3E}">
        <p14:creationId xmlns:p14="http://schemas.microsoft.com/office/powerpoint/2010/main" val="3010691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ALCANCE</a:t>
            </a:r>
            <a:endParaRPr lang="es-ES" dirty="0"/>
          </a:p>
        </p:txBody>
      </p:sp>
      <p:graphicFrame>
        <p:nvGraphicFramePr>
          <p:cNvPr id="5" name="4 Diagrama"/>
          <p:cNvGraphicFramePr/>
          <p:nvPr>
            <p:extLst>
              <p:ext uri="{D42A27DB-BD31-4B8C-83A1-F6EECF244321}">
                <p14:modId xmlns:p14="http://schemas.microsoft.com/office/powerpoint/2010/main" val="2262371739"/>
              </p:ext>
            </p:extLst>
          </p:nvPr>
        </p:nvGraphicFramePr>
        <p:xfrm>
          <a:off x="1331640" y="2276872"/>
          <a:ext cx="6520238" cy="3719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Marco teórico</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Tecnología </a:t>
            </a:r>
            <a:r>
              <a:rPr lang="es-EC" dirty="0"/>
              <a:t>DE LA INFORMACIÓN</a:t>
            </a:r>
            <a:endParaRPr lang="es-ES" dirty="0"/>
          </a:p>
        </p:txBody>
      </p:sp>
      <p:sp>
        <p:nvSpPr>
          <p:cNvPr id="3" name="Marcador de contenido 2"/>
          <p:cNvSpPr>
            <a:spLocks noGrp="1"/>
          </p:cNvSpPr>
          <p:nvPr>
            <p:ph idx="1"/>
          </p:nvPr>
        </p:nvSpPr>
        <p:spPr>
          <a:xfrm>
            <a:off x="581192" y="2276872"/>
            <a:ext cx="7989752" cy="3630795"/>
          </a:xfrm>
        </p:spPr>
        <p:txBody>
          <a:bodyPr/>
          <a:lstStyle/>
          <a:p>
            <a:r>
              <a:rPr lang="es-EC" dirty="0" smtClean="0"/>
              <a:t>Son herramientas </a:t>
            </a:r>
            <a:r>
              <a:rPr lang="es-EC" dirty="0"/>
              <a:t>y métodos utilizados para manipular o distribuir información, es importante mencionar que se lo define como el conjunto de tecnologías que permiten la adquisición, producción, almacenamiento, tratamiento, comunicación, registro y presentación de información en forma de imágenes y datos. </a:t>
            </a:r>
            <a:endParaRPr lang="es-ES" dirty="0"/>
          </a:p>
        </p:txBody>
      </p:sp>
    </p:spTree>
    <p:extLst>
      <p:ext uri="{BB962C8B-B14F-4D97-AF65-F5344CB8AC3E}">
        <p14:creationId xmlns:p14="http://schemas.microsoft.com/office/powerpoint/2010/main" val="1307332191"/>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TC103457464[[fn=Dividendo]]</Template>
  <TotalTime>689</TotalTime>
  <Words>1250</Words>
  <Application>Microsoft Office PowerPoint</Application>
  <PresentationFormat>Presentación en pantalla (4:3)</PresentationFormat>
  <Paragraphs>140</Paragraphs>
  <Slides>26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26</vt:i4>
      </vt:variant>
    </vt:vector>
  </HeadingPairs>
  <TitlesOfParts>
    <vt:vector size="32" baseType="lpstr">
      <vt:lpstr>Arial</vt:lpstr>
      <vt:lpstr>Calibri</vt:lpstr>
      <vt:lpstr>Gill Sans MT</vt:lpstr>
      <vt:lpstr>Times New Roman</vt:lpstr>
      <vt:lpstr>Wingdings 2</vt:lpstr>
      <vt:lpstr>Dividendo</vt:lpstr>
      <vt:lpstr>ANÁLISIS Y DISEÑO DE “CENTRO DE SERVICIOS (SERVICE DESK)”, BASADO EN ITIL VERSIÓN 3, PARA EL ÁREA DE SOPORTE DE LA EMPRESA GESTALTH</vt:lpstr>
      <vt:lpstr>Indice</vt:lpstr>
      <vt:lpstr>introducción</vt:lpstr>
      <vt:lpstr>TEMA</vt:lpstr>
      <vt:lpstr>JUSTIFICACIÓN</vt:lpstr>
      <vt:lpstr>objetivos</vt:lpstr>
      <vt:lpstr>ALCANCE</vt:lpstr>
      <vt:lpstr>Marco teórico</vt:lpstr>
      <vt:lpstr>Tecnología DE LA INFORMACIÓN</vt:lpstr>
      <vt:lpstr>Tecnología de la información (it)</vt:lpstr>
      <vt:lpstr>itil</vt:lpstr>
      <vt:lpstr>Ciclo de vida itil v3</vt:lpstr>
      <vt:lpstr>Beneficios que ofrece Service desk</vt:lpstr>
      <vt:lpstr>Cómo Funciona Service Desk</vt:lpstr>
      <vt:lpstr>Estructura de centro de servicios</vt:lpstr>
      <vt:lpstr>SITUACIÓN ACTUAL DE AREA DE SERVICE DESK </vt:lpstr>
      <vt:lpstr>GESTALTH</vt:lpstr>
      <vt:lpstr>Organigrama de Gestalth</vt:lpstr>
      <vt:lpstr>Problemas en la Mesa de Ayuda</vt:lpstr>
      <vt:lpstr>Diseño de servicio</vt:lpstr>
      <vt:lpstr>Catalogo de servicios</vt:lpstr>
      <vt:lpstr>NIVELES DE SOPORTE</vt:lpstr>
      <vt:lpstr>METRICAS PARA SEGUIMIENTO GESTION DE PROBLEMAS</vt:lpstr>
      <vt:lpstr>CONCLUSIONES</vt:lpstr>
      <vt:lpstr>RECOMENDACIONES</vt:lpstr>
      <vt:lpstr>GRACIAS POR SU ATENCIÓN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GINA</dc:creator>
  <cp:lastModifiedBy>dennis viteri vera</cp:lastModifiedBy>
  <cp:revision>70</cp:revision>
  <dcterms:created xsi:type="dcterms:W3CDTF">2014-04-22T02:16:05Z</dcterms:created>
  <dcterms:modified xsi:type="dcterms:W3CDTF">2014-07-16T20:45:43Z</dcterms:modified>
</cp:coreProperties>
</file>