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08" r:id="rId1"/>
  </p:sldMasterIdLst>
  <p:notesMasterIdLst>
    <p:notesMasterId r:id="rId65"/>
  </p:notesMasterIdLst>
  <p:sldIdLst>
    <p:sldId id="256" r:id="rId2"/>
    <p:sldId id="259" r:id="rId3"/>
    <p:sldId id="260" r:id="rId4"/>
    <p:sldId id="261" r:id="rId5"/>
    <p:sldId id="262" r:id="rId6"/>
    <p:sldId id="257" r:id="rId7"/>
    <p:sldId id="263" r:id="rId8"/>
    <p:sldId id="264" r:id="rId9"/>
    <p:sldId id="265" r:id="rId10"/>
    <p:sldId id="266" r:id="rId11"/>
    <p:sldId id="367" r:id="rId12"/>
    <p:sldId id="267" r:id="rId13"/>
    <p:sldId id="268" r:id="rId14"/>
    <p:sldId id="269" r:id="rId15"/>
    <p:sldId id="270" r:id="rId16"/>
    <p:sldId id="271" r:id="rId17"/>
    <p:sldId id="371" r:id="rId18"/>
    <p:sldId id="370" r:id="rId19"/>
    <p:sldId id="372" r:id="rId20"/>
    <p:sldId id="373" r:id="rId21"/>
    <p:sldId id="374" r:id="rId22"/>
    <p:sldId id="375" r:id="rId23"/>
    <p:sldId id="377" r:id="rId24"/>
    <p:sldId id="378" r:id="rId25"/>
    <p:sldId id="272" r:id="rId26"/>
    <p:sldId id="388" r:id="rId27"/>
    <p:sldId id="389" r:id="rId28"/>
    <p:sldId id="390" r:id="rId29"/>
    <p:sldId id="391" r:id="rId30"/>
    <p:sldId id="392" r:id="rId31"/>
    <p:sldId id="393" r:id="rId32"/>
    <p:sldId id="394" r:id="rId33"/>
    <p:sldId id="395" r:id="rId34"/>
    <p:sldId id="396" r:id="rId35"/>
    <p:sldId id="397" r:id="rId36"/>
    <p:sldId id="398" r:id="rId37"/>
    <p:sldId id="399" r:id="rId38"/>
    <p:sldId id="400" r:id="rId39"/>
    <p:sldId id="401" r:id="rId40"/>
    <p:sldId id="402" r:id="rId41"/>
    <p:sldId id="403" r:id="rId42"/>
    <p:sldId id="404" r:id="rId43"/>
    <p:sldId id="405" r:id="rId44"/>
    <p:sldId id="406" r:id="rId45"/>
    <p:sldId id="407" r:id="rId46"/>
    <p:sldId id="408" r:id="rId47"/>
    <p:sldId id="409" r:id="rId48"/>
    <p:sldId id="410" r:id="rId49"/>
    <p:sldId id="411" r:id="rId50"/>
    <p:sldId id="412" r:id="rId51"/>
    <p:sldId id="369" r:id="rId52"/>
    <p:sldId id="379" r:id="rId53"/>
    <p:sldId id="381" r:id="rId54"/>
    <p:sldId id="380" r:id="rId55"/>
    <p:sldId id="382" r:id="rId56"/>
    <p:sldId id="383" r:id="rId57"/>
    <p:sldId id="384" r:id="rId58"/>
    <p:sldId id="385" r:id="rId59"/>
    <p:sldId id="386" r:id="rId60"/>
    <p:sldId id="387" r:id="rId61"/>
    <p:sldId id="363" r:id="rId62"/>
    <p:sldId id="376" r:id="rId63"/>
    <p:sldId id="364" r:id="rId64"/>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65" autoAdjust="0"/>
    <p:restoredTop sz="94660"/>
  </p:normalViewPr>
  <p:slideViewPr>
    <p:cSldViewPr>
      <p:cViewPr varScale="1">
        <p:scale>
          <a:sx n="74" d="100"/>
          <a:sy n="74" d="100"/>
        </p:scale>
        <p:origin x="1218"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D0911F-6271-4838-ABE6-1804E2D787E9}"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951C85F7-8B89-4025-BB38-D7A94AAF1264}">
      <dgm:prSet phldrT="[Texto]"/>
      <dgm:spPr/>
      <dgm:t>
        <a:bodyPr/>
        <a:lstStyle/>
        <a:p>
          <a:r>
            <a:rPr lang="en-US" dirty="0" err="1" smtClean="0">
              <a:latin typeface="Arial" panose="020B0604020202020204" pitchFamily="34" charset="0"/>
              <a:cs typeface="Arial" panose="020B0604020202020204" pitchFamily="34" charset="0"/>
            </a:rPr>
            <a:t>TALUD</a:t>
          </a:r>
          <a:r>
            <a:rPr lang="en-US" dirty="0" smtClean="0">
              <a:latin typeface="Arial" panose="020B0604020202020204" pitchFamily="34" charset="0"/>
              <a:cs typeface="Arial" panose="020B0604020202020204" pitchFamily="34" charset="0"/>
            </a:rPr>
            <a:t> NATURAL</a:t>
          </a:r>
          <a:endParaRPr lang="es-ES" dirty="0">
            <a:latin typeface="Arial" panose="020B0604020202020204" pitchFamily="34" charset="0"/>
            <a:cs typeface="Arial" panose="020B0604020202020204" pitchFamily="34" charset="0"/>
          </a:endParaRPr>
        </a:p>
      </dgm:t>
    </dgm:pt>
    <dgm:pt modelId="{0BFE27EA-C0F1-473C-B794-30CCEDD8ECBE}" type="parTrans" cxnId="{391B023B-3061-459C-A960-61ADB68DAAD5}">
      <dgm:prSet/>
      <dgm:spPr/>
      <dgm:t>
        <a:bodyPr/>
        <a:lstStyle/>
        <a:p>
          <a:endParaRPr lang="es-ES">
            <a:latin typeface="Arial" panose="020B0604020202020204" pitchFamily="34" charset="0"/>
            <a:cs typeface="Arial" panose="020B0604020202020204" pitchFamily="34" charset="0"/>
          </a:endParaRPr>
        </a:p>
      </dgm:t>
    </dgm:pt>
    <dgm:pt modelId="{20586473-221D-44B3-99CA-39FADD6A7D63}" type="sibTrans" cxnId="{391B023B-3061-459C-A960-61ADB68DAAD5}">
      <dgm:prSet/>
      <dgm:spPr/>
      <dgm:t>
        <a:bodyPr/>
        <a:lstStyle/>
        <a:p>
          <a:endParaRPr lang="es-ES">
            <a:latin typeface="Arial" panose="020B0604020202020204" pitchFamily="34" charset="0"/>
            <a:cs typeface="Arial" panose="020B0604020202020204" pitchFamily="34" charset="0"/>
          </a:endParaRPr>
        </a:p>
      </dgm:t>
    </dgm:pt>
    <dgm:pt modelId="{3A8B03FC-A9BE-4069-AFD8-68E4AE5AFE9E}">
      <dgm:prSet phldrT="[Texto]"/>
      <dgm:spPr/>
      <dgm:t>
        <a:bodyPr/>
        <a:lstStyle/>
        <a:p>
          <a:r>
            <a:rPr lang="en-US" dirty="0" err="1" smtClean="0">
              <a:latin typeface="Arial" panose="020B0604020202020204" pitchFamily="34" charset="0"/>
              <a:cs typeface="Arial" panose="020B0604020202020204" pitchFamily="34" charset="0"/>
            </a:rPr>
            <a:t>DESLIZAMIENTO</a:t>
          </a:r>
          <a:r>
            <a:rPr lang="en-US" dirty="0" smtClean="0">
              <a:latin typeface="Arial" panose="020B0604020202020204" pitchFamily="34" charset="0"/>
              <a:cs typeface="Arial" panose="020B0604020202020204" pitchFamily="34" charset="0"/>
            </a:rPr>
            <a:t> SUPERFICIAL</a:t>
          </a:r>
          <a:endParaRPr lang="es-ES" dirty="0">
            <a:latin typeface="Arial" panose="020B0604020202020204" pitchFamily="34" charset="0"/>
            <a:cs typeface="Arial" panose="020B0604020202020204" pitchFamily="34" charset="0"/>
          </a:endParaRPr>
        </a:p>
      </dgm:t>
    </dgm:pt>
    <dgm:pt modelId="{A36FDD19-754A-4D48-B2D4-789E69996473}" type="parTrans" cxnId="{8EB3C40D-BDFB-4B92-BBE5-76207D95A3E6}">
      <dgm:prSet/>
      <dgm:spPr/>
      <dgm:t>
        <a:bodyPr/>
        <a:lstStyle/>
        <a:p>
          <a:endParaRPr lang="es-ES">
            <a:latin typeface="Arial" panose="020B0604020202020204" pitchFamily="34" charset="0"/>
            <a:cs typeface="Arial" panose="020B0604020202020204" pitchFamily="34" charset="0"/>
          </a:endParaRPr>
        </a:p>
      </dgm:t>
    </dgm:pt>
    <dgm:pt modelId="{8E6C7E9D-D545-443A-9F7D-1D565605D75F}" type="sibTrans" cxnId="{8EB3C40D-BDFB-4B92-BBE5-76207D95A3E6}">
      <dgm:prSet/>
      <dgm:spPr/>
      <dgm:t>
        <a:bodyPr/>
        <a:lstStyle/>
        <a:p>
          <a:endParaRPr lang="es-ES">
            <a:latin typeface="Arial" panose="020B0604020202020204" pitchFamily="34" charset="0"/>
            <a:cs typeface="Arial" panose="020B0604020202020204" pitchFamily="34" charset="0"/>
          </a:endParaRPr>
        </a:p>
      </dgm:t>
    </dgm:pt>
    <dgm:pt modelId="{96866CED-0BD6-457D-A4B8-6D69818EC05B}">
      <dgm:prSet phldrT="[Texto]"/>
      <dgm:spPr/>
      <dgm:t>
        <a:bodyPr/>
        <a:lstStyle/>
        <a:p>
          <a:r>
            <a:rPr lang="en-US" dirty="0" err="1" smtClean="0">
              <a:latin typeface="Arial" panose="020B0604020202020204" pitchFamily="34" charset="0"/>
              <a:cs typeface="Arial" panose="020B0604020202020204" pitchFamily="34" charset="0"/>
            </a:rPr>
            <a:t>FLUJOS</a:t>
          </a:r>
          <a:endParaRPr lang="es-ES" dirty="0">
            <a:latin typeface="Arial" panose="020B0604020202020204" pitchFamily="34" charset="0"/>
            <a:cs typeface="Arial" panose="020B0604020202020204" pitchFamily="34" charset="0"/>
          </a:endParaRPr>
        </a:p>
      </dgm:t>
    </dgm:pt>
    <dgm:pt modelId="{6C39FCA5-7D7C-46A5-8472-8D78452E9EDC}" type="parTrans" cxnId="{EAC9CA62-91C6-47FA-A1B7-3DAD078D5273}">
      <dgm:prSet/>
      <dgm:spPr/>
      <dgm:t>
        <a:bodyPr/>
        <a:lstStyle/>
        <a:p>
          <a:endParaRPr lang="es-ES">
            <a:latin typeface="Arial" panose="020B0604020202020204" pitchFamily="34" charset="0"/>
            <a:cs typeface="Arial" panose="020B0604020202020204" pitchFamily="34" charset="0"/>
          </a:endParaRPr>
        </a:p>
      </dgm:t>
    </dgm:pt>
    <dgm:pt modelId="{4CF3B9F3-5B76-489A-9097-E60AB23D5EF0}" type="sibTrans" cxnId="{EAC9CA62-91C6-47FA-A1B7-3DAD078D5273}">
      <dgm:prSet/>
      <dgm:spPr/>
      <dgm:t>
        <a:bodyPr/>
        <a:lstStyle/>
        <a:p>
          <a:endParaRPr lang="es-ES">
            <a:latin typeface="Arial" panose="020B0604020202020204" pitchFamily="34" charset="0"/>
            <a:cs typeface="Arial" panose="020B0604020202020204" pitchFamily="34" charset="0"/>
          </a:endParaRPr>
        </a:p>
      </dgm:t>
    </dgm:pt>
    <dgm:pt modelId="{6B16BA0C-3197-4FCD-AC04-F60A00794DE7}">
      <dgm:prSet phldrT="[Texto]"/>
      <dgm:spPr/>
      <dgm:t>
        <a:bodyPr/>
        <a:lstStyle/>
        <a:p>
          <a:r>
            <a:rPr lang="en-US" dirty="0" err="1" smtClean="0">
              <a:latin typeface="Arial" panose="020B0604020202020204" pitchFamily="34" charset="0"/>
              <a:cs typeface="Arial" panose="020B0604020202020204" pitchFamily="34" charset="0"/>
            </a:rPr>
            <a:t>TALUD</a:t>
          </a:r>
          <a:r>
            <a:rPr lang="en-US" dirty="0" smtClean="0">
              <a:latin typeface="Arial" panose="020B0604020202020204" pitchFamily="34" charset="0"/>
              <a:cs typeface="Arial" panose="020B0604020202020204" pitchFamily="34" charset="0"/>
            </a:rPr>
            <a:t> ARTIFICIAL</a:t>
          </a:r>
          <a:endParaRPr lang="es-ES" dirty="0">
            <a:latin typeface="Arial" panose="020B0604020202020204" pitchFamily="34" charset="0"/>
            <a:cs typeface="Arial" panose="020B0604020202020204" pitchFamily="34" charset="0"/>
          </a:endParaRPr>
        </a:p>
      </dgm:t>
    </dgm:pt>
    <dgm:pt modelId="{AE9AAD41-442C-4159-8DA7-1E185CE5C001}" type="parTrans" cxnId="{1E5516D0-BDB9-4AF0-884E-E81B372E887E}">
      <dgm:prSet/>
      <dgm:spPr/>
      <dgm:t>
        <a:bodyPr/>
        <a:lstStyle/>
        <a:p>
          <a:endParaRPr lang="es-ES">
            <a:latin typeface="Arial" panose="020B0604020202020204" pitchFamily="34" charset="0"/>
            <a:cs typeface="Arial" panose="020B0604020202020204" pitchFamily="34" charset="0"/>
          </a:endParaRPr>
        </a:p>
      </dgm:t>
    </dgm:pt>
    <dgm:pt modelId="{3F176A1F-B69C-45EC-BE74-7892F28F4956}" type="sibTrans" cxnId="{1E5516D0-BDB9-4AF0-884E-E81B372E887E}">
      <dgm:prSet/>
      <dgm:spPr/>
      <dgm:t>
        <a:bodyPr/>
        <a:lstStyle/>
        <a:p>
          <a:endParaRPr lang="es-ES">
            <a:latin typeface="Arial" panose="020B0604020202020204" pitchFamily="34" charset="0"/>
            <a:cs typeface="Arial" panose="020B0604020202020204" pitchFamily="34" charset="0"/>
          </a:endParaRPr>
        </a:p>
      </dgm:t>
    </dgm:pt>
    <dgm:pt modelId="{168398E6-C344-40C9-A540-09B601AEB8ED}">
      <dgm:prSet phldrT="[Texto]"/>
      <dgm:spPr/>
      <dgm:t>
        <a:bodyPr/>
        <a:lstStyle/>
        <a:p>
          <a:r>
            <a:rPr lang="en-US" dirty="0" err="1" smtClean="0">
              <a:latin typeface="Arial" panose="020B0604020202020204" pitchFamily="34" charset="0"/>
              <a:cs typeface="Arial" panose="020B0604020202020204" pitchFamily="34" charset="0"/>
            </a:rPr>
            <a:t>ROTACIONAL</a:t>
          </a:r>
          <a:endParaRPr lang="es-ES" dirty="0">
            <a:latin typeface="Arial" panose="020B0604020202020204" pitchFamily="34" charset="0"/>
            <a:cs typeface="Arial" panose="020B0604020202020204" pitchFamily="34" charset="0"/>
          </a:endParaRPr>
        </a:p>
      </dgm:t>
    </dgm:pt>
    <dgm:pt modelId="{22C3B97A-48B2-4D3C-AC79-6E29D67E7202}" type="parTrans" cxnId="{26548D0F-6497-497D-9954-15CEE41B8663}">
      <dgm:prSet/>
      <dgm:spPr/>
      <dgm:t>
        <a:bodyPr/>
        <a:lstStyle/>
        <a:p>
          <a:endParaRPr lang="es-ES">
            <a:latin typeface="Arial" panose="020B0604020202020204" pitchFamily="34" charset="0"/>
            <a:cs typeface="Arial" panose="020B0604020202020204" pitchFamily="34" charset="0"/>
          </a:endParaRPr>
        </a:p>
      </dgm:t>
    </dgm:pt>
    <dgm:pt modelId="{786A5294-A45D-4963-B3B8-6688E14E4D71}" type="sibTrans" cxnId="{26548D0F-6497-497D-9954-15CEE41B8663}">
      <dgm:prSet/>
      <dgm:spPr/>
      <dgm:t>
        <a:bodyPr/>
        <a:lstStyle/>
        <a:p>
          <a:endParaRPr lang="es-ES">
            <a:latin typeface="Arial" panose="020B0604020202020204" pitchFamily="34" charset="0"/>
            <a:cs typeface="Arial" panose="020B0604020202020204" pitchFamily="34" charset="0"/>
          </a:endParaRPr>
        </a:p>
      </dgm:t>
    </dgm:pt>
    <dgm:pt modelId="{7E9AF97F-A1AC-4A8B-8390-AE260516F0FF}">
      <dgm:prSet phldrT="[Texto]"/>
      <dgm:spPr/>
      <dgm:t>
        <a:bodyPr/>
        <a:lstStyle/>
        <a:p>
          <a:r>
            <a:rPr lang="en-US" dirty="0" err="1" smtClean="0">
              <a:latin typeface="Arial" panose="020B0604020202020204" pitchFamily="34" charset="0"/>
              <a:cs typeface="Arial" panose="020B0604020202020204" pitchFamily="34" charset="0"/>
            </a:rPr>
            <a:t>TRASLACIONAL</a:t>
          </a:r>
          <a:endParaRPr lang="es-ES" dirty="0">
            <a:latin typeface="Arial" panose="020B0604020202020204" pitchFamily="34" charset="0"/>
            <a:cs typeface="Arial" panose="020B0604020202020204" pitchFamily="34" charset="0"/>
          </a:endParaRPr>
        </a:p>
      </dgm:t>
    </dgm:pt>
    <dgm:pt modelId="{EAAD09EB-B212-4F4D-A23D-E974E3AEAACC}" type="parTrans" cxnId="{B3D7F9F3-54E8-41CE-B56E-14A6CACFE8B8}">
      <dgm:prSet/>
      <dgm:spPr/>
      <dgm:t>
        <a:bodyPr/>
        <a:lstStyle/>
        <a:p>
          <a:endParaRPr lang="es-ES">
            <a:latin typeface="Arial" panose="020B0604020202020204" pitchFamily="34" charset="0"/>
            <a:cs typeface="Arial" panose="020B0604020202020204" pitchFamily="34" charset="0"/>
          </a:endParaRPr>
        </a:p>
      </dgm:t>
    </dgm:pt>
    <dgm:pt modelId="{426FD734-C219-4162-81BC-7EB93C32FB4D}" type="sibTrans" cxnId="{B3D7F9F3-54E8-41CE-B56E-14A6CACFE8B8}">
      <dgm:prSet/>
      <dgm:spPr/>
      <dgm:t>
        <a:bodyPr/>
        <a:lstStyle/>
        <a:p>
          <a:endParaRPr lang="es-ES">
            <a:latin typeface="Arial" panose="020B0604020202020204" pitchFamily="34" charset="0"/>
            <a:cs typeface="Arial" panose="020B0604020202020204" pitchFamily="34" charset="0"/>
          </a:endParaRPr>
        </a:p>
      </dgm:t>
    </dgm:pt>
    <dgm:pt modelId="{5D1FABE0-9E18-4958-920D-066DE97342A4}">
      <dgm:prSet/>
      <dgm:spPr/>
      <dgm:t>
        <a:bodyPr/>
        <a:lstStyle/>
        <a:p>
          <a:r>
            <a:rPr lang="en-US" dirty="0" err="1" smtClean="0">
              <a:latin typeface="Arial" panose="020B0604020202020204" pitchFamily="34" charset="0"/>
              <a:cs typeface="Arial" panose="020B0604020202020204" pitchFamily="34" charset="0"/>
            </a:rPr>
            <a:t>SUPERFICIE</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COMPUESTA</a:t>
          </a:r>
          <a:endParaRPr lang="es-ES" dirty="0">
            <a:latin typeface="Arial" panose="020B0604020202020204" pitchFamily="34" charset="0"/>
            <a:cs typeface="Arial" panose="020B0604020202020204" pitchFamily="34" charset="0"/>
          </a:endParaRPr>
        </a:p>
      </dgm:t>
    </dgm:pt>
    <dgm:pt modelId="{6E2B4E36-8668-44FE-8428-433DD27A6A4F}" type="parTrans" cxnId="{E17E5847-0396-47F9-9E99-BF4895490436}">
      <dgm:prSet/>
      <dgm:spPr/>
      <dgm:t>
        <a:bodyPr/>
        <a:lstStyle/>
        <a:p>
          <a:endParaRPr lang="es-ES">
            <a:latin typeface="Arial" panose="020B0604020202020204" pitchFamily="34" charset="0"/>
            <a:cs typeface="Arial" panose="020B0604020202020204" pitchFamily="34" charset="0"/>
          </a:endParaRPr>
        </a:p>
      </dgm:t>
    </dgm:pt>
    <dgm:pt modelId="{0A30D556-CB64-409C-BEB8-DCF9FBD0C728}" type="sibTrans" cxnId="{E17E5847-0396-47F9-9E99-BF4895490436}">
      <dgm:prSet/>
      <dgm:spPr/>
      <dgm:t>
        <a:bodyPr/>
        <a:lstStyle/>
        <a:p>
          <a:endParaRPr lang="es-ES">
            <a:latin typeface="Arial" panose="020B0604020202020204" pitchFamily="34" charset="0"/>
            <a:cs typeface="Arial" panose="020B0604020202020204" pitchFamily="34" charset="0"/>
          </a:endParaRPr>
        </a:p>
      </dgm:t>
    </dgm:pt>
    <dgm:pt modelId="{D44908B2-7EF1-451B-B43E-DA699E0C708D}">
      <dgm:prSet/>
      <dgm:spPr/>
      <dgm:t>
        <a:bodyPr/>
        <a:lstStyle/>
        <a:p>
          <a:r>
            <a:rPr lang="en-US" dirty="0" err="1" smtClean="0">
              <a:latin typeface="Arial" panose="020B0604020202020204" pitchFamily="34" charset="0"/>
              <a:cs typeface="Arial" panose="020B0604020202020204" pitchFamily="34" charset="0"/>
            </a:rPr>
            <a:t>FALLAS</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MÚLTIPLES</a:t>
          </a:r>
          <a:endParaRPr lang="es-ES" dirty="0">
            <a:latin typeface="Arial" panose="020B0604020202020204" pitchFamily="34" charset="0"/>
            <a:cs typeface="Arial" panose="020B0604020202020204" pitchFamily="34" charset="0"/>
          </a:endParaRPr>
        </a:p>
      </dgm:t>
    </dgm:pt>
    <dgm:pt modelId="{51BB88A0-E0AF-4016-BCB8-AE0E4BB40A56}" type="parTrans" cxnId="{6F457D11-5E1D-415A-B4B4-F8D7053A4207}">
      <dgm:prSet/>
      <dgm:spPr/>
      <dgm:t>
        <a:bodyPr/>
        <a:lstStyle/>
        <a:p>
          <a:endParaRPr lang="es-ES">
            <a:latin typeface="Arial" panose="020B0604020202020204" pitchFamily="34" charset="0"/>
            <a:cs typeface="Arial" panose="020B0604020202020204" pitchFamily="34" charset="0"/>
          </a:endParaRPr>
        </a:p>
      </dgm:t>
    </dgm:pt>
    <dgm:pt modelId="{F0920411-EFE4-4D48-92BD-7818451EFF35}" type="sibTrans" cxnId="{6F457D11-5E1D-415A-B4B4-F8D7053A4207}">
      <dgm:prSet/>
      <dgm:spPr/>
      <dgm:t>
        <a:bodyPr/>
        <a:lstStyle/>
        <a:p>
          <a:endParaRPr lang="es-ES">
            <a:latin typeface="Arial" panose="020B0604020202020204" pitchFamily="34" charset="0"/>
            <a:cs typeface="Arial" panose="020B0604020202020204" pitchFamily="34" charset="0"/>
          </a:endParaRPr>
        </a:p>
      </dgm:t>
    </dgm:pt>
    <dgm:pt modelId="{40734535-8BFA-4461-9754-32EC070FF157}">
      <dgm:prSet/>
      <dgm:spPr/>
      <dgm:t>
        <a:bodyPr/>
        <a:lstStyle/>
        <a:p>
          <a:r>
            <a:rPr lang="en-US" dirty="0" err="1" smtClean="0">
              <a:latin typeface="Arial" panose="020B0604020202020204" pitchFamily="34" charset="0"/>
              <a:cs typeface="Arial" panose="020B0604020202020204" pitchFamily="34" charset="0"/>
            </a:rPr>
            <a:t>OTRO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TIPO</a:t>
          </a:r>
          <a:r>
            <a:rPr lang="en-US" dirty="0" smtClean="0">
              <a:latin typeface="Arial" panose="020B0604020202020204" pitchFamily="34" charset="0"/>
              <a:cs typeface="Arial" panose="020B0604020202020204" pitchFamily="34" charset="0"/>
            </a:rPr>
            <a:t> DE </a:t>
          </a:r>
          <a:r>
            <a:rPr lang="en-US" dirty="0" err="1" smtClean="0">
              <a:latin typeface="Arial" panose="020B0604020202020204" pitchFamily="34" charset="0"/>
              <a:cs typeface="Arial" panose="020B0604020202020204" pitchFamily="34" charset="0"/>
            </a:rPr>
            <a:t>FALLAS</a:t>
          </a:r>
          <a:endParaRPr lang="es-ES" dirty="0">
            <a:latin typeface="Arial" panose="020B0604020202020204" pitchFamily="34" charset="0"/>
            <a:cs typeface="Arial" panose="020B0604020202020204" pitchFamily="34" charset="0"/>
          </a:endParaRPr>
        </a:p>
      </dgm:t>
    </dgm:pt>
    <dgm:pt modelId="{67B7A2FE-A050-4E2F-B03D-DAFD353E0910}" type="parTrans" cxnId="{5D9737FE-9239-4C84-9CD9-98F41B0ED1DB}">
      <dgm:prSet/>
      <dgm:spPr/>
      <dgm:t>
        <a:bodyPr/>
        <a:lstStyle/>
        <a:p>
          <a:endParaRPr lang="es-ES">
            <a:latin typeface="Arial" panose="020B0604020202020204" pitchFamily="34" charset="0"/>
            <a:cs typeface="Arial" panose="020B0604020202020204" pitchFamily="34" charset="0"/>
          </a:endParaRPr>
        </a:p>
      </dgm:t>
    </dgm:pt>
    <dgm:pt modelId="{E3A2EEF1-2E6C-4413-8481-78792D3D8E6D}" type="sibTrans" cxnId="{5D9737FE-9239-4C84-9CD9-98F41B0ED1DB}">
      <dgm:prSet/>
      <dgm:spPr/>
      <dgm:t>
        <a:bodyPr/>
        <a:lstStyle/>
        <a:p>
          <a:endParaRPr lang="es-ES">
            <a:latin typeface="Arial" panose="020B0604020202020204" pitchFamily="34" charset="0"/>
            <a:cs typeface="Arial" panose="020B0604020202020204" pitchFamily="34" charset="0"/>
          </a:endParaRPr>
        </a:p>
      </dgm:t>
    </dgm:pt>
    <dgm:pt modelId="{A346CD45-A49B-4608-BC34-5DF2E77FD405}" type="pres">
      <dgm:prSet presAssocID="{C0D0911F-6271-4838-ABE6-1804E2D787E9}" presName="diagram" presStyleCnt="0">
        <dgm:presLayoutVars>
          <dgm:chPref val="1"/>
          <dgm:dir/>
          <dgm:animOne val="branch"/>
          <dgm:animLvl val="lvl"/>
          <dgm:resizeHandles/>
        </dgm:presLayoutVars>
      </dgm:prSet>
      <dgm:spPr/>
      <dgm:t>
        <a:bodyPr/>
        <a:lstStyle/>
        <a:p>
          <a:endParaRPr lang="es-EC"/>
        </a:p>
      </dgm:t>
    </dgm:pt>
    <dgm:pt modelId="{E92979C1-CB76-48AF-895A-ECD7891B6918}" type="pres">
      <dgm:prSet presAssocID="{951C85F7-8B89-4025-BB38-D7A94AAF1264}" presName="root" presStyleCnt="0"/>
      <dgm:spPr/>
    </dgm:pt>
    <dgm:pt modelId="{AB4A240D-ECB3-476C-ABD6-FA0F42E17B13}" type="pres">
      <dgm:prSet presAssocID="{951C85F7-8B89-4025-BB38-D7A94AAF1264}" presName="rootComposite" presStyleCnt="0"/>
      <dgm:spPr/>
    </dgm:pt>
    <dgm:pt modelId="{A48A1DCD-8C45-456C-B6BF-D16C3316A3BD}" type="pres">
      <dgm:prSet presAssocID="{951C85F7-8B89-4025-BB38-D7A94AAF1264}" presName="rootText" presStyleLbl="node1" presStyleIdx="0" presStyleCnt="2"/>
      <dgm:spPr/>
      <dgm:t>
        <a:bodyPr/>
        <a:lstStyle/>
        <a:p>
          <a:endParaRPr lang="es-ES"/>
        </a:p>
      </dgm:t>
    </dgm:pt>
    <dgm:pt modelId="{61B37CA5-B942-4578-AF42-DD7B2148F67D}" type="pres">
      <dgm:prSet presAssocID="{951C85F7-8B89-4025-BB38-D7A94AAF1264}" presName="rootConnector" presStyleLbl="node1" presStyleIdx="0" presStyleCnt="2"/>
      <dgm:spPr/>
      <dgm:t>
        <a:bodyPr/>
        <a:lstStyle/>
        <a:p>
          <a:endParaRPr lang="es-EC"/>
        </a:p>
      </dgm:t>
    </dgm:pt>
    <dgm:pt modelId="{3F2913EE-FC62-4597-8446-1870F0368EC7}" type="pres">
      <dgm:prSet presAssocID="{951C85F7-8B89-4025-BB38-D7A94AAF1264}" presName="childShape" presStyleCnt="0"/>
      <dgm:spPr/>
    </dgm:pt>
    <dgm:pt modelId="{F5AC059C-E5E2-4D42-B6DF-59BBEDA20EB4}" type="pres">
      <dgm:prSet presAssocID="{A36FDD19-754A-4D48-B2D4-789E69996473}" presName="Name13" presStyleLbl="parChTrans1D2" presStyleIdx="0" presStyleCnt="7"/>
      <dgm:spPr/>
      <dgm:t>
        <a:bodyPr/>
        <a:lstStyle/>
        <a:p>
          <a:endParaRPr lang="es-EC"/>
        </a:p>
      </dgm:t>
    </dgm:pt>
    <dgm:pt modelId="{FDAE0670-89FF-4414-947D-182CD31A22D0}" type="pres">
      <dgm:prSet presAssocID="{3A8B03FC-A9BE-4069-AFD8-68E4AE5AFE9E}" presName="childText" presStyleLbl="bgAcc1" presStyleIdx="0" presStyleCnt="7">
        <dgm:presLayoutVars>
          <dgm:bulletEnabled val="1"/>
        </dgm:presLayoutVars>
      </dgm:prSet>
      <dgm:spPr/>
      <dgm:t>
        <a:bodyPr/>
        <a:lstStyle/>
        <a:p>
          <a:endParaRPr lang="es-ES"/>
        </a:p>
      </dgm:t>
    </dgm:pt>
    <dgm:pt modelId="{4A209B4E-E5FA-446E-9A92-C37FAF06823D}" type="pres">
      <dgm:prSet presAssocID="{6C39FCA5-7D7C-46A5-8472-8D78452E9EDC}" presName="Name13" presStyleLbl="parChTrans1D2" presStyleIdx="1" presStyleCnt="7"/>
      <dgm:spPr/>
      <dgm:t>
        <a:bodyPr/>
        <a:lstStyle/>
        <a:p>
          <a:endParaRPr lang="es-EC"/>
        </a:p>
      </dgm:t>
    </dgm:pt>
    <dgm:pt modelId="{E94D0C8F-4548-466E-85BD-5A58369513BF}" type="pres">
      <dgm:prSet presAssocID="{96866CED-0BD6-457D-A4B8-6D69818EC05B}" presName="childText" presStyleLbl="bgAcc1" presStyleIdx="1" presStyleCnt="7">
        <dgm:presLayoutVars>
          <dgm:bulletEnabled val="1"/>
        </dgm:presLayoutVars>
      </dgm:prSet>
      <dgm:spPr/>
      <dgm:t>
        <a:bodyPr/>
        <a:lstStyle/>
        <a:p>
          <a:endParaRPr lang="es-EC"/>
        </a:p>
      </dgm:t>
    </dgm:pt>
    <dgm:pt modelId="{DDD3A94A-D9DC-4E4D-94BB-9AA009BDFC1C}" type="pres">
      <dgm:prSet presAssocID="{6B16BA0C-3197-4FCD-AC04-F60A00794DE7}" presName="root" presStyleCnt="0"/>
      <dgm:spPr/>
    </dgm:pt>
    <dgm:pt modelId="{3ECF2038-29B2-40B8-A0F2-C384D5286462}" type="pres">
      <dgm:prSet presAssocID="{6B16BA0C-3197-4FCD-AC04-F60A00794DE7}" presName="rootComposite" presStyleCnt="0"/>
      <dgm:spPr/>
    </dgm:pt>
    <dgm:pt modelId="{DD2FE0FE-D197-4554-A1CB-BDB6FC5B7F3B}" type="pres">
      <dgm:prSet presAssocID="{6B16BA0C-3197-4FCD-AC04-F60A00794DE7}" presName="rootText" presStyleLbl="node1" presStyleIdx="1" presStyleCnt="2"/>
      <dgm:spPr/>
      <dgm:t>
        <a:bodyPr/>
        <a:lstStyle/>
        <a:p>
          <a:endParaRPr lang="es-EC"/>
        </a:p>
      </dgm:t>
    </dgm:pt>
    <dgm:pt modelId="{C8910046-0841-43FC-93CA-536BBA6572B0}" type="pres">
      <dgm:prSet presAssocID="{6B16BA0C-3197-4FCD-AC04-F60A00794DE7}" presName="rootConnector" presStyleLbl="node1" presStyleIdx="1" presStyleCnt="2"/>
      <dgm:spPr/>
      <dgm:t>
        <a:bodyPr/>
        <a:lstStyle/>
        <a:p>
          <a:endParaRPr lang="es-EC"/>
        </a:p>
      </dgm:t>
    </dgm:pt>
    <dgm:pt modelId="{A7A6443D-50D8-4C07-8BB6-F7122A7E23B3}" type="pres">
      <dgm:prSet presAssocID="{6B16BA0C-3197-4FCD-AC04-F60A00794DE7}" presName="childShape" presStyleCnt="0"/>
      <dgm:spPr/>
    </dgm:pt>
    <dgm:pt modelId="{49B3E989-6555-4B56-A908-BF7973AB0C65}" type="pres">
      <dgm:prSet presAssocID="{22C3B97A-48B2-4D3C-AC79-6E29D67E7202}" presName="Name13" presStyleLbl="parChTrans1D2" presStyleIdx="2" presStyleCnt="7"/>
      <dgm:spPr/>
      <dgm:t>
        <a:bodyPr/>
        <a:lstStyle/>
        <a:p>
          <a:endParaRPr lang="es-EC"/>
        </a:p>
      </dgm:t>
    </dgm:pt>
    <dgm:pt modelId="{64F37D0A-1B8D-4F59-883E-F66E008D4912}" type="pres">
      <dgm:prSet presAssocID="{168398E6-C344-40C9-A540-09B601AEB8ED}" presName="childText" presStyleLbl="bgAcc1" presStyleIdx="2" presStyleCnt="7">
        <dgm:presLayoutVars>
          <dgm:bulletEnabled val="1"/>
        </dgm:presLayoutVars>
      </dgm:prSet>
      <dgm:spPr/>
      <dgm:t>
        <a:bodyPr/>
        <a:lstStyle/>
        <a:p>
          <a:endParaRPr lang="es-ES"/>
        </a:p>
      </dgm:t>
    </dgm:pt>
    <dgm:pt modelId="{362AC182-059E-49E9-ABA1-DC6F4AE06B9D}" type="pres">
      <dgm:prSet presAssocID="{EAAD09EB-B212-4F4D-A23D-E974E3AEAACC}" presName="Name13" presStyleLbl="parChTrans1D2" presStyleIdx="3" presStyleCnt="7"/>
      <dgm:spPr/>
      <dgm:t>
        <a:bodyPr/>
        <a:lstStyle/>
        <a:p>
          <a:endParaRPr lang="es-EC"/>
        </a:p>
      </dgm:t>
    </dgm:pt>
    <dgm:pt modelId="{6ADCCEB3-2FE4-414F-A58F-19461ED3C46D}" type="pres">
      <dgm:prSet presAssocID="{7E9AF97F-A1AC-4A8B-8390-AE260516F0FF}" presName="childText" presStyleLbl="bgAcc1" presStyleIdx="3" presStyleCnt="7">
        <dgm:presLayoutVars>
          <dgm:bulletEnabled val="1"/>
        </dgm:presLayoutVars>
      </dgm:prSet>
      <dgm:spPr/>
      <dgm:t>
        <a:bodyPr/>
        <a:lstStyle/>
        <a:p>
          <a:endParaRPr lang="es-EC"/>
        </a:p>
      </dgm:t>
    </dgm:pt>
    <dgm:pt modelId="{84B64D11-4512-48EB-B0AE-71E539176EBB}" type="pres">
      <dgm:prSet presAssocID="{51BB88A0-E0AF-4016-BCB8-AE0E4BB40A56}" presName="Name13" presStyleLbl="parChTrans1D2" presStyleIdx="4" presStyleCnt="7"/>
      <dgm:spPr/>
      <dgm:t>
        <a:bodyPr/>
        <a:lstStyle/>
        <a:p>
          <a:endParaRPr lang="es-EC"/>
        </a:p>
      </dgm:t>
    </dgm:pt>
    <dgm:pt modelId="{1F836872-8897-4C2A-975C-787C4AC85C48}" type="pres">
      <dgm:prSet presAssocID="{D44908B2-7EF1-451B-B43E-DA699E0C708D}" presName="childText" presStyleLbl="bgAcc1" presStyleIdx="4" presStyleCnt="7">
        <dgm:presLayoutVars>
          <dgm:bulletEnabled val="1"/>
        </dgm:presLayoutVars>
      </dgm:prSet>
      <dgm:spPr/>
      <dgm:t>
        <a:bodyPr/>
        <a:lstStyle/>
        <a:p>
          <a:endParaRPr lang="es-ES"/>
        </a:p>
      </dgm:t>
    </dgm:pt>
    <dgm:pt modelId="{6C0BCE30-620D-4E18-8B68-99219B34896A}" type="pres">
      <dgm:prSet presAssocID="{6E2B4E36-8668-44FE-8428-433DD27A6A4F}" presName="Name13" presStyleLbl="parChTrans1D2" presStyleIdx="5" presStyleCnt="7"/>
      <dgm:spPr/>
      <dgm:t>
        <a:bodyPr/>
        <a:lstStyle/>
        <a:p>
          <a:endParaRPr lang="es-EC"/>
        </a:p>
      </dgm:t>
    </dgm:pt>
    <dgm:pt modelId="{1EFD5D90-F669-45BB-9D63-2BB956BF94C5}" type="pres">
      <dgm:prSet presAssocID="{5D1FABE0-9E18-4958-920D-066DE97342A4}" presName="childText" presStyleLbl="bgAcc1" presStyleIdx="5" presStyleCnt="7">
        <dgm:presLayoutVars>
          <dgm:bulletEnabled val="1"/>
        </dgm:presLayoutVars>
      </dgm:prSet>
      <dgm:spPr/>
      <dgm:t>
        <a:bodyPr/>
        <a:lstStyle/>
        <a:p>
          <a:endParaRPr lang="es-ES"/>
        </a:p>
      </dgm:t>
    </dgm:pt>
    <dgm:pt modelId="{300EDC5F-AC48-47DE-924B-296471B67432}" type="pres">
      <dgm:prSet presAssocID="{67B7A2FE-A050-4E2F-B03D-DAFD353E0910}" presName="Name13" presStyleLbl="parChTrans1D2" presStyleIdx="6" presStyleCnt="7"/>
      <dgm:spPr/>
      <dgm:t>
        <a:bodyPr/>
        <a:lstStyle/>
        <a:p>
          <a:endParaRPr lang="es-EC"/>
        </a:p>
      </dgm:t>
    </dgm:pt>
    <dgm:pt modelId="{22234613-B5B9-4D28-97F7-3575F74E7388}" type="pres">
      <dgm:prSet presAssocID="{40734535-8BFA-4461-9754-32EC070FF157}" presName="childText" presStyleLbl="bgAcc1" presStyleIdx="6" presStyleCnt="7">
        <dgm:presLayoutVars>
          <dgm:bulletEnabled val="1"/>
        </dgm:presLayoutVars>
      </dgm:prSet>
      <dgm:spPr/>
      <dgm:t>
        <a:bodyPr/>
        <a:lstStyle/>
        <a:p>
          <a:endParaRPr lang="es-ES"/>
        </a:p>
      </dgm:t>
    </dgm:pt>
  </dgm:ptLst>
  <dgm:cxnLst>
    <dgm:cxn modelId="{F040935A-8F0B-4D28-929E-042D944B427A}" type="presOf" srcId="{6E2B4E36-8668-44FE-8428-433DD27A6A4F}" destId="{6C0BCE30-620D-4E18-8B68-99219B34896A}" srcOrd="0" destOrd="0" presId="urn:microsoft.com/office/officeart/2005/8/layout/hierarchy3"/>
    <dgm:cxn modelId="{A03BFD74-DF05-4183-BD40-56CBF609210A}" type="presOf" srcId="{96866CED-0BD6-457D-A4B8-6D69818EC05B}" destId="{E94D0C8F-4548-466E-85BD-5A58369513BF}" srcOrd="0" destOrd="0" presId="urn:microsoft.com/office/officeart/2005/8/layout/hierarchy3"/>
    <dgm:cxn modelId="{6F85D6E2-9A47-4E71-920A-44753DA22F73}" type="presOf" srcId="{67B7A2FE-A050-4E2F-B03D-DAFD353E0910}" destId="{300EDC5F-AC48-47DE-924B-296471B67432}" srcOrd="0" destOrd="0" presId="urn:microsoft.com/office/officeart/2005/8/layout/hierarchy3"/>
    <dgm:cxn modelId="{B9AB7540-4DFB-4037-BF95-EC330452B351}" type="presOf" srcId="{7E9AF97F-A1AC-4A8B-8390-AE260516F0FF}" destId="{6ADCCEB3-2FE4-414F-A58F-19461ED3C46D}" srcOrd="0" destOrd="0" presId="urn:microsoft.com/office/officeart/2005/8/layout/hierarchy3"/>
    <dgm:cxn modelId="{42B04852-4993-4D17-9CF6-429EBEDB1A5C}" type="presOf" srcId="{40734535-8BFA-4461-9754-32EC070FF157}" destId="{22234613-B5B9-4D28-97F7-3575F74E7388}" srcOrd="0" destOrd="0" presId="urn:microsoft.com/office/officeart/2005/8/layout/hierarchy3"/>
    <dgm:cxn modelId="{26548D0F-6497-497D-9954-15CEE41B8663}" srcId="{6B16BA0C-3197-4FCD-AC04-F60A00794DE7}" destId="{168398E6-C344-40C9-A540-09B601AEB8ED}" srcOrd="0" destOrd="0" parTransId="{22C3B97A-48B2-4D3C-AC79-6E29D67E7202}" sibTransId="{786A5294-A45D-4963-B3B8-6688E14E4D71}"/>
    <dgm:cxn modelId="{D37BFA12-EE40-481B-99FD-5AAA1A659F62}" type="presOf" srcId="{5D1FABE0-9E18-4958-920D-066DE97342A4}" destId="{1EFD5D90-F669-45BB-9D63-2BB956BF94C5}" srcOrd="0" destOrd="0" presId="urn:microsoft.com/office/officeart/2005/8/layout/hierarchy3"/>
    <dgm:cxn modelId="{5D9737FE-9239-4C84-9CD9-98F41B0ED1DB}" srcId="{6B16BA0C-3197-4FCD-AC04-F60A00794DE7}" destId="{40734535-8BFA-4461-9754-32EC070FF157}" srcOrd="4" destOrd="0" parTransId="{67B7A2FE-A050-4E2F-B03D-DAFD353E0910}" sibTransId="{E3A2EEF1-2E6C-4413-8481-78792D3D8E6D}"/>
    <dgm:cxn modelId="{567BC2EB-F62F-4132-A4BA-7E5819BE8AB4}" type="presOf" srcId="{EAAD09EB-B212-4F4D-A23D-E974E3AEAACC}" destId="{362AC182-059E-49E9-ABA1-DC6F4AE06B9D}" srcOrd="0" destOrd="0" presId="urn:microsoft.com/office/officeart/2005/8/layout/hierarchy3"/>
    <dgm:cxn modelId="{1E921E1E-F08F-49F6-AFB9-976296A31A8F}" type="presOf" srcId="{D44908B2-7EF1-451B-B43E-DA699E0C708D}" destId="{1F836872-8897-4C2A-975C-787C4AC85C48}" srcOrd="0" destOrd="0" presId="urn:microsoft.com/office/officeart/2005/8/layout/hierarchy3"/>
    <dgm:cxn modelId="{FEEC8C8F-5CBD-4AF9-B1EB-9F83436E5A69}" type="presOf" srcId="{A36FDD19-754A-4D48-B2D4-789E69996473}" destId="{F5AC059C-E5E2-4D42-B6DF-59BBEDA20EB4}" srcOrd="0" destOrd="0" presId="urn:microsoft.com/office/officeart/2005/8/layout/hierarchy3"/>
    <dgm:cxn modelId="{25C57F84-81B1-409F-970F-D5E77FBCAD01}" type="presOf" srcId="{C0D0911F-6271-4838-ABE6-1804E2D787E9}" destId="{A346CD45-A49B-4608-BC34-5DF2E77FD405}" srcOrd="0" destOrd="0" presId="urn:microsoft.com/office/officeart/2005/8/layout/hierarchy3"/>
    <dgm:cxn modelId="{1E5516D0-BDB9-4AF0-884E-E81B372E887E}" srcId="{C0D0911F-6271-4838-ABE6-1804E2D787E9}" destId="{6B16BA0C-3197-4FCD-AC04-F60A00794DE7}" srcOrd="1" destOrd="0" parTransId="{AE9AAD41-442C-4159-8DA7-1E185CE5C001}" sibTransId="{3F176A1F-B69C-45EC-BE74-7892F28F4956}"/>
    <dgm:cxn modelId="{EAC9CA62-91C6-47FA-A1B7-3DAD078D5273}" srcId="{951C85F7-8B89-4025-BB38-D7A94AAF1264}" destId="{96866CED-0BD6-457D-A4B8-6D69818EC05B}" srcOrd="1" destOrd="0" parTransId="{6C39FCA5-7D7C-46A5-8472-8D78452E9EDC}" sibTransId="{4CF3B9F3-5B76-489A-9097-E60AB23D5EF0}"/>
    <dgm:cxn modelId="{E17E5847-0396-47F9-9E99-BF4895490436}" srcId="{6B16BA0C-3197-4FCD-AC04-F60A00794DE7}" destId="{5D1FABE0-9E18-4958-920D-066DE97342A4}" srcOrd="3" destOrd="0" parTransId="{6E2B4E36-8668-44FE-8428-433DD27A6A4F}" sibTransId="{0A30D556-CB64-409C-BEB8-DCF9FBD0C728}"/>
    <dgm:cxn modelId="{8EB3C40D-BDFB-4B92-BBE5-76207D95A3E6}" srcId="{951C85F7-8B89-4025-BB38-D7A94AAF1264}" destId="{3A8B03FC-A9BE-4069-AFD8-68E4AE5AFE9E}" srcOrd="0" destOrd="0" parTransId="{A36FDD19-754A-4D48-B2D4-789E69996473}" sibTransId="{8E6C7E9D-D545-443A-9F7D-1D565605D75F}"/>
    <dgm:cxn modelId="{87C64432-1990-4AE6-BCF1-D9FEDE7B4FB7}" type="presOf" srcId="{22C3B97A-48B2-4D3C-AC79-6E29D67E7202}" destId="{49B3E989-6555-4B56-A908-BF7973AB0C65}" srcOrd="0" destOrd="0" presId="urn:microsoft.com/office/officeart/2005/8/layout/hierarchy3"/>
    <dgm:cxn modelId="{B3D7F9F3-54E8-41CE-B56E-14A6CACFE8B8}" srcId="{6B16BA0C-3197-4FCD-AC04-F60A00794DE7}" destId="{7E9AF97F-A1AC-4A8B-8390-AE260516F0FF}" srcOrd="1" destOrd="0" parTransId="{EAAD09EB-B212-4F4D-A23D-E974E3AEAACC}" sibTransId="{426FD734-C219-4162-81BC-7EB93C32FB4D}"/>
    <dgm:cxn modelId="{6F457D11-5E1D-415A-B4B4-F8D7053A4207}" srcId="{6B16BA0C-3197-4FCD-AC04-F60A00794DE7}" destId="{D44908B2-7EF1-451B-B43E-DA699E0C708D}" srcOrd="2" destOrd="0" parTransId="{51BB88A0-E0AF-4016-BCB8-AE0E4BB40A56}" sibTransId="{F0920411-EFE4-4D48-92BD-7818451EFF35}"/>
    <dgm:cxn modelId="{9CD7A362-9035-4404-830D-88935DE80DEF}" type="presOf" srcId="{3A8B03FC-A9BE-4069-AFD8-68E4AE5AFE9E}" destId="{FDAE0670-89FF-4414-947D-182CD31A22D0}" srcOrd="0" destOrd="0" presId="urn:microsoft.com/office/officeart/2005/8/layout/hierarchy3"/>
    <dgm:cxn modelId="{D44FEBC9-87C2-49D5-92D9-05F66243B25F}" type="presOf" srcId="{168398E6-C344-40C9-A540-09B601AEB8ED}" destId="{64F37D0A-1B8D-4F59-883E-F66E008D4912}" srcOrd="0" destOrd="0" presId="urn:microsoft.com/office/officeart/2005/8/layout/hierarchy3"/>
    <dgm:cxn modelId="{391B023B-3061-459C-A960-61ADB68DAAD5}" srcId="{C0D0911F-6271-4838-ABE6-1804E2D787E9}" destId="{951C85F7-8B89-4025-BB38-D7A94AAF1264}" srcOrd="0" destOrd="0" parTransId="{0BFE27EA-C0F1-473C-B794-30CCEDD8ECBE}" sibTransId="{20586473-221D-44B3-99CA-39FADD6A7D63}"/>
    <dgm:cxn modelId="{21DD3F17-B457-43EF-AE2F-B659B5BE2912}" type="presOf" srcId="{6C39FCA5-7D7C-46A5-8472-8D78452E9EDC}" destId="{4A209B4E-E5FA-446E-9A92-C37FAF06823D}" srcOrd="0" destOrd="0" presId="urn:microsoft.com/office/officeart/2005/8/layout/hierarchy3"/>
    <dgm:cxn modelId="{A9F9BFFD-F84F-4C46-AD09-7082DBD78CA0}" type="presOf" srcId="{951C85F7-8B89-4025-BB38-D7A94AAF1264}" destId="{A48A1DCD-8C45-456C-B6BF-D16C3316A3BD}" srcOrd="0" destOrd="0" presId="urn:microsoft.com/office/officeart/2005/8/layout/hierarchy3"/>
    <dgm:cxn modelId="{72100929-B577-4EAC-95FF-28A6064D1866}" type="presOf" srcId="{6B16BA0C-3197-4FCD-AC04-F60A00794DE7}" destId="{DD2FE0FE-D197-4554-A1CB-BDB6FC5B7F3B}" srcOrd="0" destOrd="0" presId="urn:microsoft.com/office/officeart/2005/8/layout/hierarchy3"/>
    <dgm:cxn modelId="{F352E28E-B04E-4789-8C9A-4673B383CEDF}" type="presOf" srcId="{951C85F7-8B89-4025-BB38-D7A94AAF1264}" destId="{61B37CA5-B942-4578-AF42-DD7B2148F67D}" srcOrd="1" destOrd="0" presId="urn:microsoft.com/office/officeart/2005/8/layout/hierarchy3"/>
    <dgm:cxn modelId="{1148F0B9-8348-452D-AF24-AE0EFD80CB88}" type="presOf" srcId="{51BB88A0-E0AF-4016-BCB8-AE0E4BB40A56}" destId="{84B64D11-4512-48EB-B0AE-71E539176EBB}" srcOrd="0" destOrd="0" presId="urn:microsoft.com/office/officeart/2005/8/layout/hierarchy3"/>
    <dgm:cxn modelId="{6595EBC6-DF92-4CE7-8C19-AAF9CED3E08B}" type="presOf" srcId="{6B16BA0C-3197-4FCD-AC04-F60A00794DE7}" destId="{C8910046-0841-43FC-93CA-536BBA6572B0}" srcOrd="1" destOrd="0" presId="urn:microsoft.com/office/officeart/2005/8/layout/hierarchy3"/>
    <dgm:cxn modelId="{138850A2-F51A-41CF-8C98-8739C4F6FACF}" type="presParOf" srcId="{A346CD45-A49B-4608-BC34-5DF2E77FD405}" destId="{E92979C1-CB76-48AF-895A-ECD7891B6918}" srcOrd="0" destOrd="0" presId="urn:microsoft.com/office/officeart/2005/8/layout/hierarchy3"/>
    <dgm:cxn modelId="{4C322AD7-FD31-4F3F-BF38-DDABBA9429C1}" type="presParOf" srcId="{E92979C1-CB76-48AF-895A-ECD7891B6918}" destId="{AB4A240D-ECB3-476C-ABD6-FA0F42E17B13}" srcOrd="0" destOrd="0" presId="urn:microsoft.com/office/officeart/2005/8/layout/hierarchy3"/>
    <dgm:cxn modelId="{E285C8E3-12D4-4CB2-9771-6E1A2CC85578}" type="presParOf" srcId="{AB4A240D-ECB3-476C-ABD6-FA0F42E17B13}" destId="{A48A1DCD-8C45-456C-B6BF-D16C3316A3BD}" srcOrd="0" destOrd="0" presId="urn:microsoft.com/office/officeart/2005/8/layout/hierarchy3"/>
    <dgm:cxn modelId="{0B17BEF5-410D-4B26-890E-40B6ABD39B8F}" type="presParOf" srcId="{AB4A240D-ECB3-476C-ABD6-FA0F42E17B13}" destId="{61B37CA5-B942-4578-AF42-DD7B2148F67D}" srcOrd="1" destOrd="0" presId="urn:microsoft.com/office/officeart/2005/8/layout/hierarchy3"/>
    <dgm:cxn modelId="{4E3EBE38-49EA-4968-9AB8-A7615755ACE8}" type="presParOf" srcId="{E92979C1-CB76-48AF-895A-ECD7891B6918}" destId="{3F2913EE-FC62-4597-8446-1870F0368EC7}" srcOrd="1" destOrd="0" presId="urn:microsoft.com/office/officeart/2005/8/layout/hierarchy3"/>
    <dgm:cxn modelId="{A3042562-398D-4C57-B5DD-07184C4F2C0B}" type="presParOf" srcId="{3F2913EE-FC62-4597-8446-1870F0368EC7}" destId="{F5AC059C-E5E2-4D42-B6DF-59BBEDA20EB4}" srcOrd="0" destOrd="0" presId="urn:microsoft.com/office/officeart/2005/8/layout/hierarchy3"/>
    <dgm:cxn modelId="{0E429E23-A9A4-46B8-9C5C-1EACB6C7701F}" type="presParOf" srcId="{3F2913EE-FC62-4597-8446-1870F0368EC7}" destId="{FDAE0670-89FF-4414-947D-182CD31A22D0}" srcOrd="1" destOrd="0" presId="urn:microsoft.com/office/officeart/2005/8/layout/hierarchy3"/>
    <dgm:cxn modelId="{C52682FD-63EC-4CA4-A2B0-D53A747BE8D4}" type="presParOf" srcId="{3F2913EE-FC62-4597-8446-1870F0368EC7}" destId="{4A209B4E-E5FA-446E-9A92-C37FAF06823D}" srcOrd="2" destOrd="0" presId="urn:microsoft.com/office/officeart/2005/8/layout/hierarchy3"/>
    <dgm:cxn modelId="{64F23BBB-0D96-482B-BAF1-E468E0F17E56}" type="presParOf" srcId="{3F2913EE-FC62-4597-8446-1870F0368EC7}" destId="{E94D0C8F-4548-466E-85BD-5A58369513BF}" srcOrd="3" destOrd="0" presId="urn:microsoft.com/office/officeart/2005/8/layout/hierarchy3"/>
    <dgm:cxn modelId="{D4941440-87AE-4588-8AA3-C352B7C5C03F}" type="presParOf" srcId="{A346CD45-A49B-4608-BC34-5DF2E77FD405}" destId="{DDD3A94A-D9DC-4E4D-94BB-9AA009BDFC1C}" srcOrd="1" destOrd="0" presId="urn:microsoft.com/office/officeart/2005/8/layout/hierarchy3"/>
    <dgm:cxn modelId="{774A02D8-7A09-4045-8E10-2130CC482A30}" type="presParOf" srcId="{DDD3A94A-D9DC-4E4D-94BB-9AA009BDFC1C}" destId="{3ECF2038-29B2-40B8-A0F2-C384D5286462}" srcOrd="0" destOrd="0" presId="urn:microsoft.com/office/officeart/2005/8/layout/hierarchy3"/>
    <dgm:cxn modelId="{895673DF-7988-46C4-938E-DCCEAEBC4DAA}" type="presParOf" srcId="{3ECF2038-29B2-40B8-A0F2-C384D5286462}" destId="{DD2FE0FE-D197-4554-A1CB-BDB6FC5B7F3B}" srcOrd="0" destOrd="0" presId="urn:microsoft.com/office/officeart/2005/8/layout/hierarchy3"/>
    <dgm:cxn modelId="{9A922176-B40F-4E0B-BAED-E5992456898C}" type="presParOf" srcId="{3ECF2038-29B2-40B8-A0F2-C384D5286462}" destId="{C8910046-0841-43FC-93CA-536BBA6572B0}" srcOrd="1" destOrd="0" presId="urn:microsoft.com/office/officeart/2005/8/layout/hierarchy3"/>
    <dgm:cxn modelId="{632B345C-74ED-4EE7-AFF5-8C01476E1A60}" type="presParOf" srcId="{DDD3A94A-D9DC-4E4D-94BB-9AA009BDFC1C}" destId="{A7A6443D-50D8-4C07-8BB6-F7122A7E23B3}" srcOrd="1" destOrd="0" presId="urn:microsoft.com/office/officeart/2005/8/layout/hierarchy3"/>
    <dgm:cxn modelId="{1002A92D-8908-464B-8B7C-7841D9C4D6E6}" type="presParOf" srcId="{A7A6443D-50D8-4C07-8BB6-F7122A7E23B3}" destId="{49B3E989-6555-4B56-A908-BF7973AB0C65}" srcOrd="0" destOrd="0" presId="urn:microsoft.com/office/officeart/2005/8/layout/hierarchy3"/>
    <dgm:cxn modelId="{000DACE0-26FF-49BC-8536-B8CEF1B5A82C}" type="presParOf" srcId="{A7A6443D-50D8-4C07-8BB6-F7122A7E23B3}" destId="{64F37D0A-1B8D-4F59-883E-F66E008D4912}" srcOrd="1" destOrd="0" presId="urn:microsoft.com/office/officeart/2005/8/layout/hierarchy3"/>
    <dgm:cxn modelId="{4C2D2BF8-58C4-4DED-95F5-F3072DFCA97A}" type="presParOf" srcId="{A7A6443D-50D8-4C07-8BB6-F7122A7E23B3}" destId="{362AC182-059E-49E9-ABA1-DC6F4AE06B9D}" srcOrd="2" destOrd="0" presId="urn:microsoft.com/office/officeart/2005/8/layout/hierarchy3"/>
    <dgm:cxn modelId="{68937799-1E6D-4C72-9114-DD177713B5C2}" type="presParOf" srcId="{A7A6443D-50D8-4C07-8BB6-F7122A7E23B3}" destId="{6ADCCEB3-2FE4-414F-A58F-19461ED3C46D}" srcOrd="3" destOrd="0" presId="urn:microsoft.com/office/officeart/2005/8/layout/hierarchy3"/>
    <dgm:cxn modelId="{D271034C-09E5-43B2-BDFB-F504AE2A874E}" type="presParOf" srcId="{A7A6443D-50D8-4C07-8BB6-F7122A7E23B3}" destId="{84B64D11-4512-48EB-B0AE-71E539176EBB}" srcOrd="4" destOrd="0" presId="urn:microsoft.com/office/officeart/2005/8/layout/hierarchy3"/>
    <dgm:cxn modelId="{661ACA93-0C96-4C10-AF34-5A84857EBE21}" type="presParOf" srcId="{A7A6443D-50D8-4C07-8BB6-F7122A7E23B3}" destId="{1F836872-8897-4C2A-975C-787C4AC85C48}" srcOrd="5" destOrd="0" presId="urn:microsoft.com/office/officeart/2005/8/layout/hierarchy3"/>
    <dgm:cxn modelId="{0274ECEC-9D8E-4655-B202-4FB4CFB55DD1}" type="presParOf" srcId="{A7A6443D-50D8-4C07-8BB6-F7122A7E23B3}" destId="{6C0BCE30-620D-4E18-8B68-99219B34896A}" srcOrd="6" destOrd="0" presId="urn:microsoft.com/office/officeart/2005/8/layout/hierarchy3"/>
    <dgm:cxn modelId="{81344AB1-8912-4075-B5AC-8CEB6B35CE01}" type="presParOf" srcId="{A7A6443D-50D8-4C07-8BB6-F7122A7E23B3}" destId="{1EFD5D90-F669-45BB-9D63-2BB956BF94C5}" srcOrd="7" destOrd="0" presId="urn:microsoft.com/office/officeart/2005/8/layout/hierarchy3"/>
    <dgm:cxn modelId="{285EDCF3-09DF-47E9-8009-7C8A30785D74}" type="presParOf" srcId="{A7A6443D-50D8-4C07-8BB6-F7122A7E23B3}" destId="{300EDC5F-AC48-47DE-924B-296471B67432}" srcOrd="8" destOrd="0" presId="urn:microsoft.com/office/officeart/2005/8/layout/hierarchy3"/>
    <dgm:cxn modelId="{1DCA8F8D-1ECA-4C21-A943-06B1D6101E0C}" type="presParOf" srcId="{A7A6443D-50D8-4C07-8BB6-F7122A7E23B3}" destId="{22234613-B5B9-4D28-97F7-3575F74E7388}"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29437D-72B0-4D87-9507-75437DB319C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D1F849CD-D63B-4344-B4B2-8B13B0ADF88B}">
      <dgm:prSet phldrT="[Texto]" custT="1"/>
      <dgm:spPr/>
      <dgm:t>
        <a:bodyPr/>
        <a:lstStyle/>
        <a:p>
          <a:r>
            <a:rPr lang="en-US" sz="1000" b="1" dirty="0" err="1" smtClean="0"/>
            <a:t>PROBLEMAS</a:t>
          </a:r>
          <a:endParaRPr lang="es-ES" sz="1000" b="1" dirty="0"/>
        </a:p>
      </dgm:t>
    </dgm:pt>
    <dgm:pt modelId="{4CC87539-3CDE-4CD0-92A2-40755BB87F13}" type="parTrans" cxnId="{F9782884-D61C-4047-B8B2-873B97C23EC3}">
      <dgm:prSet/>
      <dgm:spPr/>
      <dgm:t>
        <a:bodyPr/>
        <a:lstStyle/>
        <a:p>
          <a:endParaRPr lang="es-ES"/>
        </a:p>
      </dgm:t>
    </dgm:pt>
    <dgm:pt modelId="{CC0BDB97-9F59-49B3-A5F5-39E5B684E43C}" type="sibTrans" cxnId="{F9782884-D61C-4047-B8B2-873B97C23EC3}">
      <dgm:prSet/>
      <dgm:spPr/>
      <dgm:t>
        <a:bodyPr/>
        <a:lstStyle/>
        <a:p>
          <a:endParaRPr lang="es-ES"/>
        </a:p>
      </dgm:t>
    </dgm:pt>
    <dgm:pt modelId="{A8D491E3-2884-4AFA-92D7-901ADF99A480}">
      <dgm:prSet phldrT="[Texto]" custT="1"/>
      <dgm:spPr/>
      <dgm:t>
        <a:bodyPr/>
        <a:lstStyle/>
        <a:p>
          <a:r>
            <a:rPr lang="en-US" sz="1000" b="1" dirty="0" err="1" smtClean="0"/>
            <a:t>INTERVENCIÓN</a:t>
          </a:r>
          <a:r>
            <a:rPr lang="en-US" sz="1000" b="1" dirty="0" smtClean="0"/>
            <a:t> HUMANA</a:t>
          </a:r>
          <a:endParaRPr lang="es-ES" sz="1000" b="1" dirty="0"/>
        </a:p>
      </dgm:t>
    </dgm:pt>
    <dgm:pt modelId="{9897FE6B-33CB-4376-BEA1-92E42A9385FB}" type="parTrans" cxnId="{E840596A-0285-47D5-9E20-5001677ED050}">
      <dgm:prSet/>
      <dgm:spPr/>
      <dgm:t>
        <a:bodyPr/>
        <a:lstStyle/>
        <a:p>
          <a:endParaRPr lang="es-ES" sz="1400"/>
        </a:p>
      </dgm:t>
    </dgm:pt>
    <dgm:pt modelId="{144D5BF0-E3AE-4E5B-B967-5AB129CAC49B}" type="sibTrans" cxnId="{E840596A-0285-47D5-9E20-5001677ED050}">
      <dgm:prSet/>
      <dgm:spPr/>
      <dgm:t>
        <a:bodyPr/>
        <a:lstStyle/>
        <a:p>
          <a:endParaRPr lang="es-ES"/>
        </a:p>
      </dgm:t>
    </dgm:pt>
    <dgm:pt modelId="{19BBEA22-E7A6-4406-8175-40907C30A9E9}">
      <dgm:prSet phldrT="[Texto]" custT="1"/>
      <dgm:spPr/>
      <dgm:t>
        <a:bodyPr/>
        <a:lstStyle/>
        <a:p>
          <a:r>
            <a:rPr lang="en-US" sz="1000" b="0" dirty="0" err="1" smtClean="0"/>
            <a:t>MODIFICACIÓN</a:t>
          </a:r>
          <a:r>
            <a:rPr lang="en-US" sz="1000" b="0" dirty="0" smtClean="0"/>
            <a:t> DEL RELIEVE DE LAS </a:t>
          </a:r>
          <a:r>
            <a:rPr lang="en-US" sz="1000" b="0" dirty="0" err="1" smtClean="0"/>
            <a:t>LADERAS</a:t>
          </a:r>
          <a:r>
            <a:rPr lang="en-US" sz="1000" b="0" dirty="0" smtClean="0"/>
            <a:t>  Y </a:t>
          </a:r>
          <a:r>
            <a:rPr lang="en-US" sz="1000" b="0" dirty="0" err="1" smtClean="0"/>
            <a:t>CAUCE</a:t>
          </a:r>
          <a:endParaRPr lang="es-ES" sz="1000" b="0" dirty="0"/>
        </a:p>
      </dgm:t>
    </dgm:pt>
    <dgm:pt modelId="{A730E9A7-E5CA-460E-AA73-09BC5BBB6767}" type="parTrans" cxnId="{4E1AF1C0-9BA4-4857-AAFB-ED01C833C086}">
      <dgm:prSet/>
      <dgm:spPr/>
      <dgm:t>
        <a:bodyPr/>
        <a:lstStyle/>
        <a:p>
          <a:endParaRPr lang="es-ES" sz="1400"/>
        </a:p>
      </dgm:t>
    </dgm:pt>
    <dgm:pt modelId="{67FFDFB5-D32A-450E-91F6-AF7B80909010}" type="sibTrans" cxnId="{4E1AF1C0-9BA4-4857-AAFB-ED01C833C086}">
      <dgm:prSet/>
      <dgm:spPr/>
      <dgm:t>
        <a:bodyPr/>
        <a:lstStyle/>
        <a:p>
          <a:endParaRPr lang="es-ES"/>
        </a:p>
      </dgm:t>
    </dgm:pt>
    <dgm:pt modelId="{599B3747-CC29-4714-9A4B-D2BBC5ADD9F0}">
      <dgm:prSet phldrT="[Texto]" custT="1"/>
      <dgm:spPr/>
      <dgm:t>
        <a:bodyPr/>
        <a:lstStyle/>
        <a:p>
          <a:r>
            <a:rPr lang="en-US" sz="1000" b="1" dirty="0" smtClean="0"/>
            <a:t>ORIGEN NATURAL</a:t>
          </a:r>
          <a:endParaRPr lang="es-ES" sz="1000" b="1" dirty="0"/>
        </a:p>
      </dgm:t>
    </dgm:pt>
    <dgm:pt modelId="{4C1ED637-6954-402A-A972-CA178FDD8CF3}" type="parTrans" cxnId="{D7214FC2-811B-40E9-BCA1-EEE62E8A22EB}">
      <dgm:prSet/>
      <dgm:spPr/>
      <dgm:t>
        <a:bodyPr/>
        <a:lstStyle/>
        <a:p>
          <a:endParaRPr lang="es-ES" sz="1400"/>
        </a:p>
      </dgm:t>
    </dgm:pt>
    <dgm:pt modelId="{3FDF6F86-F613-4AFA-B2A4-5A16057C1A93}" type="sibTrans" cxnId="{D7214FC2-811B-40E9-BCA1-EEE62E8A22EB}">
      <dgm:prSet/>
      <dgm:spPr/>
      <dgm:t>
        <a:bodyPr/>
        <a:lstStyle/>
        <a:p>
          <a:endParaRPr lang="es-ES"/>
        </a:p>
      </dgm:t>
    </dgm:pt>
    <dgm:pt modelId="{35453AE5-7EDF-4579-839A-53555D6EA1BB}">
      <dgm:prSet phldrT="[Texto]" custT="1"/>
      <dgm:spPr/>
      <dgm:t>
        <a:bodyPr/>
        <a:lstStyle/>
        <a:p>
          <a:r>
            <a:rPr lang="en-US" sz="1000" b="0" dirty="0" err="1" smtClean="0"/>
            <a:t>PRECIPITACIONES</a:t>
          </a:r>
          <a:r>
            <a:rPr lang="en-US" sz="1000" b="0" dirty="0" smtClean="0"/>
            <a:t> </a:t>
          </a:r>
          <a:r>
            <a:rPr lang="en-US" sz="1000" b="0" dirty="0" err="1" smtClean="0"/>
            <a:t>ABUNDANTES</a:t>
          </a:r>
          <a:endParaRPr lang="es-ES" sz="1000" b="0" dirty="0"/>
        </a:p>
      </dgm:t>
    </dgm:pt>
    <dgm:pt modelId="{F1684CF9-7CD6-4717-B7A0-25579C26CD3B}" type="parTrans" cxnId="{836451C8-03A1-4EE2-B9E7-3ABE08036B6C}">
      <dgm:prSet/>
      <dgm:spPr/>
      <dgm:t>
        <a:bodyPr/>
        <a:lstStyle/>
        <a:p>
          <a:endParaRPr lang="es-ES" sz="1400"/>
        </a:p>
      </dgm:t>
    </dgm:pt>
    <dgm:pt modelId="{E9B09084-F973-4860-932B-2823BEF68DD1}" type="sibTrans" cxnId="{836451C8-03A1-4EE2-B9E7-3ABE08036B6C}">
      <dgm:prSet/>
      <dgm:spPr/>
      <dgm:t>
        <a:bodyPr/>
        <a:lstStyle/>
        <a:p>
          <a:endParaRPr lang="es-ES"/>
        </a:p>
      </dgm:t>
    </dgm:pt>
    <dgm:pt modelId="{963FD9B9-C31B-41B5-95EC-4582FCAC6B2A}">
      <dgm:prSet custT="1"/>
      <dgm:spPr/>
      <dgm:t>
        <a:bodyPr/>
        <a:lstStyle/>
        <a:p>
          <a:r>
            <a:rPr lang="en-US" sz="1000" dirty="0" err="1" smtClean="0"/>
            <a:t>ALTERACIÓN</a:t>
          </a:r>
          <a:r>
            <a:rPr lang="en-US" sz="1000" dirty="0" smtClean="0"/>
            <a:t> Y </a:t>
          </a:r>
          <a:r>
            <a:rPr lang="en-US" sz="1000" dirty="0" err="1" smtClean="0"/>
            <a:t>ELIMINACIÓN</a:t>
          </a:r>
          <a:r>
            <a:rPr lang="en-US" sz="1000" dirty="0" smtClean="0"/>
            <a:t> DE </a:t>
          </a:r>
          <a:r>
            <a:rPr lang="en-US" sz="1000" dirty="0" err="1" smtClean="0"/>
            <a:t>VEGETACIÓN</a:t>
          </a:r>
          <a:endParaRPr lang="es-ES" sz="1000" dirty="0"/>
        </a:p>
      </dgm:t>
    </dgm:pt>
    <dgm:pt modelId="{1A093FC9-B2AC-46E8-B838-9CF6F778C064}" type="parTrans" cxnId="{EB397453-2537-48AE-9B8D-8CF5367FEB27}">
      <dgm:prSet/>
      <dgm:spPr/>
      <dgm:t>
        <a:bodyPr/>
        <a:lstStyle/>
        <a:p>
          <a:endParaRPr lang="es-ES" sz="1400"/>
        </a:p>
      </dgm:t>
    </dgm:pt>
    <dgm:pt modelId="{A552EB68-AA25-487D-B6ED-D265085AE349}" type="sibTrans" cxnId="{EB397453-2537-48AE-9B8D-8CF5367FEB27}">
      <dgm:prSet/>
      <dgm:spPr/>
      <dgm:t>
        <a:bodyPr/>
        <a:lstStyle/>
        <a:p>
          <a:endParaRPr lang="es-ES"/>
        </a:p>
      </dgm:t>
    </dgm:pt>
    <dgm:pt modelId="{49A9EAAA-2AA6-49A2-93E1-FA2D32941803}">
      <dgm:prSet custT="1"/>
      <dgm:spPr/>
      <dgm:t>
        <a:bodyPr/>
        <a:lstStyle/>
        <a:p>
          <a:r>
            <a:rPr lang="en-US" sz="1000" dirty="0" err="1" smtClean="0"/>
            <a:t>DESCARGA</a:t>
          </a:r>
          <a:r>
            <a:rPr lang="en-US" sz="1000" dirty="0" smtClean="0"/>
            <a:t> DE </a:t>
          </a:r>
          <a:r>
            <a:rPr lang="en-US" sz="1000" dirty="0" err="1" smtClean="0"/>
            <a:t>AGUAS</a:t>
          </a:r>
          <a:r>
            <a:rPr lang="en-US" sz="1000" dirty="0" smtClean="0"/>
            <a:t> </a:t>
          </a:r>
          <a:r>
            <a:rPr lang="en-US" sz="1000" dirty="0" err="1" smtClean="0"/>
            <a:t>RESIDUALES</a:t>
          </a:r>
          <a:endParaRPr lang="es-ES" sz="1000" dirty="0"/>
        </a:p>
      </dgm:t>
    </dgm:pt>
    <dgm:pt modelId="{99DB0810-86A0-46CE-AEDE-EF3823BDAD1C}" type="parTrans" cxnId="{32CCD2FD-DDDB-446A-8604-8E09EC197A1D}">
      <dgm:prSet/>
      <dgm:spPr/>
      <dgm:t>
        <a:bodyPr/>
        <a:lstStyle/>
        <a:p>
          <a:endParaRPr lang="es-ES" sz="1400"/>
        </a:p>
      </dgm:t>
    </dgm:pt>
    <dgm:pt modelId="{FC377581-290F-489A-A950-4FD7994C5A92}" type="sibTrans" cxnId="{32CCD2FD-DDDB-446A-8604-8E09EC197A1D}">
      <dgm:prSet/>
      <dgm:spPr/>
      <dgm:t>
        <a:bodyPr/>
        <a:lstStyle/>
        <a:p>
          <a:endParaRPr lang="es-ES"/>
        </a:p>
      </dgm:t>
    </dgm:pt>
    <dgm:pt modelId="{7A2973CE-FF96-473C-BE5F-F02654EB439D}">
      <dgm:prSet custT="1"/>
      <dgm:spPr/>
      <dgm:t>
        <a:bodyPr/>
        <a:lstStyle/>
        <a:p>
          <a:r>
            <a:rPr lang="en-US" sz="1000" dirty="0" err="1" smtClean="0"/>
            <a:t>DEGRADACIÓN</a:t>
          </a:r>
          <a:r>
            <a:rPr lang="en-US" sz="1000" dirty="0" smtClean="0"/>
            <a:t> DEL </a:t>
          </a:r>
          <a:r>
            <a:rPr lang="en-US" sz="1000" dirty="0" err="1" smtClean="0"/>
            <a:t>PAISAJE</a:t>
          </a:r>
          <a:endParaRPr lang="es-ES" sz="1000" dirty="0"/>
        </a:p>
      </dgm:t>
    </dgm:pt>
    <dgm:pt modelId="{68790842-7AA1-4F23-8F09-5F890942A2BA}" type="parTrans" cxnId="{10FEE256-06DE-40E5-AB92-D24BAFA2E24F}">
      <dgm:prSet/>
      <dgm:spPr/>
      <dgm:t>
        <a:bodyPr/>
        <a:lstStyle/>
        <a:p>
          <a:endParaRPr lang="es-ES" sz="1400"/>
        </a:p>
      </dgm:t>
    </dgm:pt>
    <dgm:pt modelId="{2243B866-A429-4E27-AE98-6584067A0AAE}" type="sibTrans" cxnId="{10FEE256-06DE-40E5-AB92-D24BAFA2E24F}">
      <dgm:prSet/>
      <dgm:spPr/>
      <dgm:t>
        <a:bodyPr/>
        <a:lstStyle/>
        <a:p>
          <a:endParaRPr lang="es-ES"/>
        </a:p>
      </dgm:t>
    </dgm:pt>
    <dgm:pt modelId="{3C2E8A21-B2B8-40E8-8507-25C5E89B8A2B}">
      <dgm:prSet custT="1"/>
      <dgm:spPr/>
      <dgm:t>
        <a:bodyPr/>
        <a:lstStyle/>
        <a:p>
          <a:r>
            <a:rPr lang="en-US" sz="1000" dirty="0" err="1" smtClean="0"/>
            <a:t>PENDIENTES</a:t>
          </a:r>
          <a:r>
            <a:rPr lang="en-US" sz="1000" dirty="0" smtClean="0"/>
            <a:t> </a:t>
          </a:r>
          <a:r>
            <a:rPr lang="en-US" sz="1000" dirty="0" err="1" smtClean="0"/>
            <a:t>EMPINADAS</a:t>
          </a:r>
          <a:endParaRPr lang="es-ES" sz="1000" dirty="0"/>
        </a:p>
      </dgm:t>
    </dgm:pt>
    <dgm:pt modelId="{6C674121-0A89-494D-8518-7E05168E3649}" type="parTrans" cxnId="{55D815A4-1C17-40E1-8616-9FDDF4C046AF}">
      <dgm:prSet/>
      <dgm:spPr/>
      <dgm:t>
        <a:bodyPr/>
        <a:lstStyle/>
        <a:p>
          <a:endParaRPr lang="es-ES" sz="1400"/>
        </a:p>
      </dgm:t>
    </dgm:pt>
    <dgm:pt modelId="{522CBA13-C2B9-43FF-B8E5-0CEF02EC4026}" type="sibTrans" cxnId="{55D815A4-1C17-40E1-8616-9FDDF4C046AF}">
      <dgm:prSet/>
      <dgm:spPr/>
      <dgm:t>
        <a:bodyPr/>
        <a:lstStyle/>
        <a:p>
          <a:endParaRPr lang="es-ES"/>
        </a:p>
      </dgm:t>
    </dgm:pt>
    <dgm:pt modelId="{42F9E845-5E16-4952-BD26-EC1E643AE8D4}">
      <dgm:prSet custT="1"/>
      <dgm:spPr/>
      <dgm:t>
        <a:bodyPr/>
        <a:lstStyle/>
        <a:p>
          <a:r>
            <a:rPr lang="en-US" sz="1000" dirty="0" err="1" smtClean="0"/>
            <a:t>FORMACIONES</a:t>
          </a:r>
          <a:r>
            <a:rPr lang="en-US" sz="1000" dirty="0" smtClean="0"/>
            <a:t> </a:t>
          </a:r>
          <a:r>
            <a:rPr lang="en-US" sz="1000" dirty="0" err="1" smtClean="0"/>
            <a:t>GEOLÓGICAS</a:t>
          </a:r>
          <a:r>
            <a:rPr lang="en-US" sz="1000" dirty="0" smtClean="0"/>
            <a:t> </a:t>
          </a:r>
          <a:r>
            <a:rPr lang="en-US" sz="1000" dirty="0" err="1" smtClean="0"/>
            <a:t>SENSIBLES</a:t>
          </a:r>
          <a:endParaRPr lang="es-ES" sz="1000" dirty="0"/>
        </a:p>
      </dgm:t>
    </dgm:pt>
    <dgm:pt modelId="{2A682743-F934-4833-9879-EF5BB1DC83A4}" type="parTrans" cxnId="{FAB388DA-ED07-42AC-A970-0FB7C6BB75D6}">
      <dgm:prSet/>
      <dgm:spPr/>
      <dgm:t>
        <a:bodyPr/>
        <a:lstStyle/>
        <a:p>
          <a:endParaRPr lang="es-ES" sz="1400"/>
        </a:p>
      </dgm:t>
    </dgm:pt>
    <dgm:pt modelId="{A239E194-E3F2-4CE4-90E9-1CD260752155}" type="sibTrans" cxnId="{FAB388DA-ED07-42AC-A970-0FB7C6BB75D6}">
      <dgm:prSet/>
      <dgm:spPr/>
      <dgm:t>
        <a:bodyPr/>
        <a:lstStyle/>
        <a:p>
          <a:endParaRPr lang="es-ES"/>
        </a:p>
      </dgm:t>
    </dgm:pt>
    <dgm:pt modelId="{B1723732-53A4-4FAF-94BA-D42E2F182FFA}" type="pres">
      <dgm:prSet presAssocID="{E629437D-72B0-4D87-9507-75437DB319CB}" presName="hierChild1" presStyleCnt="0">
        <dgm:presLayoutVars>
          <dgm:chPref val="1"/>
          <dgm:dir/>
          <dgm:animOne val="branch"/>
          <dgm:animLvl val="lvl"/>
          <dgm:resizeHandles/>
        </dgm:presLayoutVars>
      </dgm:prSet>
      <dgm:spPr/>
      <dgm:t>
        <a:bodyPr/>
        <a:lstStyle/>
        <a:p>
          <a:endParaRPr lang="es-EC"/>
        </a:p>
      </dgm:t>
    </dgm:pt>
    <dgm:pt modelId="{DAC50923-BDC1-48C7-BFC5-629B41CB2D5A}" type="pres">
      <dgm:prSet presAssocID="{D1F849CD-D63B-4344-B4B2-8B13B0ADF88B}" presName="hierRoot1" presStyleCnt="0"/>
      <dgm:spPr/>
    </dgm:pt>
    <dgm:pt modelId="{A6C31C35-ADE4-4A1A-828A-E74DD4DEC2C4}" type="pres">
      <dgm:prSet presAssocID="{D1F849CD-D63B-4344-B4B2-8B13B0ADF88B}" presName="composite" presStyleCnt="0"/>
      <dgm:spPr/>
    </dgm:pt>
    <dgm:pt modelId="{742D2D2C-0BD2-4221-A774-ED326AC62479}" type="pres">
      <dgm:prSet presAssocID="{D1F849CD-D63B-4344-B4B2-8B13B0ADF88B}" presName="background" presStyleLbl="node0" presStyleIdx="0" presStyleCnt="1"/>
      <dgm:spPr/>
    </dgm:pt>
    <dgm:pt modelId="{4FFEAE32-E52B-4AAF-8EDE-BE1026334344}" type="pres">
      <dgm:prSet presAssocID="{D1F849CD-D63B-4344-B4B2-8B13B0ADF88B}" presName="text" presStyleLbl="fgAcc0" presStyleIdx="0" presStyleCnt="1" custScaleX="256090" custScaleY="124278">
        <dgm:presLayoutVars>
          <dgm:chPref val="3"/>
        </dgm:presLayoutVars>
      </dgm:prSet>
      <dgm:spPr/>
      <dgm:t>
        <a:bodyPr/>
        <a:lstStyle/>
        <a:p>
          <a:endParaRPr lang="es-ES"/>
        </a:p>
      </dgm:t>
    </dgm:pt>
    <dgm:pt modelId="{58415CB9-5E30-4D3F-99E2-B82FCA74E63C}" type="pres">
      <dgm:prSet presAssocID="{D1F849CD-D63B-4344-B4B2-8B13B0ADF88B}" presName="hierChild2" presStyleCnt="0"/>
      <dgm:spPr/>
    </dgm:pt>
    <dgm:pt modelId="{D4780B5D-4B7E-4A6D-BBF3-1A649F20E9FE}" type="pres">
      <dgm:prSet presAssocID="{9897FE6B-33CB-4376-BEA1-92E42A9385FB}" presName="Name10" presStyleLbl="parChTrans1D2" presStyleIdx="0" presStyleCnt="2"/>
      <dgm:spPr/>
      <dgm:t>
        <a:bodyPr/>
        <a:lstStyle/>
        <a:p>
          <a:endParaRPr lang="es-EC"/>
        </a:p>
      </dgm:t>
    </dgm:pt>
    <dgm:pt modelId="{60E641C2-A52B-4A68-A164-D702BC178C33}" type="pres">
      <dgm:prSet presAssocID="{A8D491E3-2884-4AFA-92D7-901ADF99A480}" presName="hierRoot2" presStyleCnt="0"/>
      <dgm:spPr/>
    </dgm:pt>
    <dgm:pt modelId="{F36A27A7-D894-40E1-9A12-5183B5BED63C}" type="pres">
      <dgm:prSet presAssocID="{A8D491E3-2884-4AFA-92D7-901ADF99A480}" presName="composite2" presStyleCnt="0"/>
      <dgm:spPr/>
    </dgm:pt>
    <dgm:pt modelId="{2415D1CE-7F79-4BBE-8231-02A5FE235199}" type="pres">
      <dgm:prSet presAssocID="{A8D491E3-2884-4AFA-92D7-901ADF99A480}" presName="background2" presStyleLbl="node2" presStyleIdx="0" presStyleCnt="2"/>
      <dgm:spPr/>
    </dgm:pt>
    <dgm:pt modelId="{B83FFA64-E62F-4F27-869C-9ACA69A24838}" type="pres">
      <dgm:prSet presAssocID="{A8D491E3-2884-4AFA-92D7-901ADF99A480}" presName="text2" presStyleLbl="fgAcc2" presStyleIdx="0" presStyleCnt="2" custScaleX="256090" custScaleY="124278">
        <dgm:presLayoutVars>
          <dgm:chPref val="3"/>
        </dgm:presLayoutVars>
      </dgm:prSet>
      <dgm:spPr/>
      <dgm:t>
        <a:bodyPr/>
        <a:lstStyle/>
        <a:p>
          <a:endParaRPr lang="es-ES"/>
        </a:p>
      </dgm:t>
    </dgm:pt>
    <dgm:pt modelId="{DC4A6413-0F4C-4BE8-8DF3-6D6CB43D6AAF}" type="pres">
      <dgm:prSet presAssocID="{A8D491E3-2884-4AFA-92D7-901ADF99A480}" presName="hierChild3" presStyleCnt="0"/>
      <dgm:spPr/>
    </dgm:pt>
    <dgm:pt modelId="{F66C3D02-D00E-481F-A9AE-7D77478D7D9B}" type="pres">
      <dgm:prSet presAssocID="{A730E9A7-E5CA-460E-AA73-09BC5BBB6767}" presName="Name17" presStyleLbl="parChTrans1D3" presStyleIdx="0" presStyleCnt="2"/>
      <dgm:spPr/>
      <dgm:t>
        <a:bodyPr/>
        <a:lstStyle/>
        <a:p>
          <a:endParaRPr lang="es-EC"/>
        </a:p>
      </dgm:t>
    </dgm:pt>
    <dgm:pt modelId="{FA29190A-18A8-4352-8598-E719018E876D}" type="pres">
      <dgm:prSet presAssocID="{19BBEA22-E7A6-4406-8175-40907C30A9E9}" presName="hierRoot3" presStyleCnt="0"/>
      <dgm:spPr/>
    </dgm:pt>
    <dgm:pt modelId="{727B6AFD-407F-476E-939F-EEDC86D8ABA3}" type="pres">
      <dgm:prSet presAssocID="{19BBEA22-E7A6-4406-8175-40907C30A9E9}" presName="composite3" presStyleCnt="0"/>
      <dgm:spPr/>
    </dgm:pt>
    <dgm:pt modelId="{F6D45955-1BF1-4166-8964-F7651B5EB03C}" type="pres">
      <dgm:prSet presAssocID="{19BBEA22-E7A6-4406-8175-40907C30A9E9}" presName="background3" presStyleLbl="node3" presStyleIdx="0" presStyleCnt="2"/>
      <dgm:spPr/>
    </dgm:pt>
    <dgm:pt modelId="{52072515-27AC-418A-B0A4-E9F68583F795}" type="pres">
      <dgm:prSet presAssocID="{19BBEA22-E7A6-4406-8175-40907C30A9E9}" presName="text3" presStyleLbl="fgAcc3" presStyleIdx="0" presStyleCnt="2" custScaleX="256090" custScaleY="124278">
        <dgm:presLayoutVars>
          <dgm:chPref val="3"/>
        </dgm:presLayoutVars>
      </dgm:prSet>
      <dgm:spPr/>
      <dgm:t>
        <a:bodyPr/>
        <a:lstStyle/>
        <a:p>
          <a:endParaRPr lang="es-ES"/>
        </a:p>
      </dgm:t>
    </dgm:pt>
    <dgm:pt modelId="{BDD23F95-B53F-4016-BCFC-1DE1C4F451F4}" type="pres">
      <dgm:prSet presAssocID="{19BBEA22-E7A6-4406-8175-40907C30A9E9}" presName="hierChild4" presStyleCnt="0"/>
      <dgm:spPr/>
    </dgm:pt>
    <dgm:pt modelId="{C8EB83DB-28A5-4DEC-8585-ED87E10CEA9F}" type="pres">
      <dgm:prSet presAssocID="{1A093FC9-B2AC-46E8-B838-9CF6F778C064}" presName="Name23" presStyleLbl="parChTrans1D4" presStyleIdx="0" presStyleCnt="5"/>
      <dgm:spPr/>
      <dgm:t>
        <a:bodyPr/>
        <a:lstStyle/>
        <a:p>
          <a:endParaRPr lang="es-EC"/>
        </a:p>
      </dgm:t>
    </dgm:pt>
    <dgm:pt modelId="{BB63EA64-7E08-4AE7-B3D2-D9C5C0673555}" type="pres">
      <dgm:prSet presAssocID="{963FD9B9-C31B-41B5-95EC-4582FCAC6B2A}" presName="hierRoot4" presStyleCnt="0"/>
      <dgm:spPr/>
    </dgm:pt>
    <dgm:pt modelId="{E1EA1020-0603-4F33-8987-0AEC6F915A57}" type="pres">
      <dgm:prSet presAssocID="{963FD9B9-C31B-41B5-95EC-4582FCAC6B2A}" presName="composite4" presStyleCnt="0"/>
      <dgm:spPr/>
    </dgm:pt>
    <dgm:pt modelId="{1BA6E3C8-E4D1-47F5-A0DF-70803CB2F86E}" type="pres">
      <dgm:prSet presAssocID="{963FD9B9-C31B-41B5-95EC-4582FCAC6B2A}" presName="background4" presStyleLbl="node4" presStyleIdx="0" presStyleCnt="5"/>
      <dgm:spPr/>
    </dgm:pt>
    <dgm:pt modelId="{B1B83136-FE11-4BDC-97DB-A315C07B6716}" type="pres">
      <dgm:prSet presAssocID="{963FD9B9-C31B-41B5-95EC-4582FCAC6B2A}" presName="text4" presStyleLbl="fgAcc4" presStyleIdx="0" presStyleCnt="5" custScaleX="256090" custScaleY="124278" custLinFactNeighborX="-5557" custLinFactNeighborY="-2052">
        <dgm:presLayoutVars>
          <dgm:chPref val="3"/>
        </dgm:presLayoutVars>
      </dgm:prSet>
      <dgm:spPr/>
      <dgm:t>
        <a:bodyPr/>
        <a:lstStyle/>
        <a:p>
          <a:endParaRPr lang="es-ES"/>
        </a:p>
      </dgm:t>
    </dgm:pt>
    <dgm:pt modelId="{72F5A220-15BA-4F96-8E41-972F9C95693D}" type="pres">
      <dgm:prSet presAssocID="{963FD9B9-C31B-41B5-95EC-4582FCAC6B2A}" presName="hierChild5" presStyleCnt="0"/>
      <dgm:spPr/>
    </dgm:pt>
    <dgm:pt modelId="{91923F79-D3B9-43E8-8D54-2D7E821BFE1E}" type="pres">
      <dgm:prSet presAssocID="{99DB0810-86A0-46CE-AEDE-EF3823BDAD1C}" presName="Name23" presStyleLbl="parChTrans1D4" presStyleIdx="1" presStyleCnt="5"/>
      <dgm:spPr/>
      <dgm:t>
        <a:bodyPr/>
        <a:lstStyle/>
        <a:p>
          <a:endParaRPr lang="es-EC"/>
        </a:p>
      </dgm:t>
    </dgm:pt>
    <dgm:pt modelId="{5B982A6D-2091-4649-AE51-9F181FC76376}" type="pres">
      <dgm:prSet presAssocID="{49A9EAAA-2AA6-49A2-93E1-FA2D32941803}" presName="hierRoot4" presStyleCnt="0"/>
      <dgm:spPr/>
    </dgm:pt>
    <dgm:pt modelId="{CCD0F96E-BD9D-4FDF-8D7C-DB8FC7AC2E4B}" type="pres">
      <dgm:prSet presAssocID="{49A9EAAA-2AA6-49A2-93E1-FA2D32941803}" presName="composite4" presStyleCnt="0"/>
      <dgm:spPr/>
    </dgm:pt>
    <dgm:pt modelId="{200A69FC-E520-4AE8-B24C-97CFF055C63B}" type="pres">
      <dgm:prSet presAssocID="{49A9EAAA-2AA6-49A2-93E1-FA2D32941803}" presName="background4" presStyleLbl="node4" presStyleIdx="1" presStyleCnt="5"/>
      <dgm:spPr/>
    </dgm:pt>
    <dgm:pt modelId="{33F91088-10ED-4320-8944-B955F0DBC439}" type="pres">
      <dgm:prSet presAssocID="{49A9EAAA-2AA6-49A2-93E1-FA2D32941803}" presName="text4" presStyleLbl="fgAcc4" presStyleIdx="1" presStyleCnt="5" custScaleX="256090" custScaleY="124278">
        <dgm:presLayoutVars>
          <dgm:chPref val="3"/>
        </dgm:presLayoutVars>
      </dgm:prSet>
      <dgm:spPr/>
      <dgm:t>
        <a:bodyPr/>
        <a:lstStyle/>
        <a:p>
          <a:endParaRPr lang="es-ES"/>
        </a:p>
      </dgm:t>
    </dgm:pt>
    <dgm:pt modelId="{87FFB5A3-7995-43F1-A0CC-CCB5B4A7FC73}" type="pres">
      <dgm:prSet presAssocID="{49A9EAAA-2AA6-49A2-93E1-FA2D32941803}" presName="hierChild5" presStyleCnt="0"/>
      <dgm:spPr/>
    </dgm:pt>
    <dgm:pt modelId="{15C5331A-0449-4F40-AAE6-94D8BD0EA1F2}" type="pres">
      <dgm:prSet presAssocID="{68790842-7AA1-4F23-8F09-5F890942A2BA}" presName="Name23" presStyleLbl="parChTrans1D4" presStyleIdx="2" presStyleCnt="5"/>
      <dgm:spPr/>
      <dgm:t>
        <a:bodyPr/>
        <a:lstStyle/>
        <a:p>
          <a:endParaRPr lang="es-EC"/>
        </a:p>
      </dgm:t>
    </dgm:pt>
    <dgm:pt modelId="{0F697218-C38D-4F91-A135-1A3C3800680B}" type="pres">
      <dgm:prSet presAssocID="{7A2973CE-FF96-473C-BE5F-F02654EB439D}" presName="hierRoot4" presStyleCnt="0"/>
      <dgm:spPr/>
    </dgm:pt>
    <dgm:pt modelId="{0D046C72-B4E8-474F-9B08-EDE4BBAD3292}" type="pres">
      <dgm:prSet presAssocID="{7A2973CE-FF96-473C-BE5F-F02654EB439D}" presName="composite4" presStyleCnt="0"/>
      <dgm:spPr/>
    </dgm:pt>
    <dgm:pt modelId="{2556FE72-362F-4B32-8E3A-95112D595535}" type="pres">
      <dgm:prSet presAssocID="{7A2973CE-FF96-473C-BE5F-F02654EB439D}" presName="background4" presStyleLbl="node4" presStyleIdx="2" presStyleCnt="5"/>
      <dgm:spPr/>
    </dgm:pt>
    <dgm:pt modelId="{52812958-84C2-4533-BF88-1B75FE38DF07}" type="pres">
      <dgm:prSet presAssocID="{7A2973CE-FF96-473C-BE5F-F02654EB439D}" presName="text4" presStyleLbl="fgAcc4" presStyleIdx="2" presStyleCnt="5" custScaleX="256090" custScaleY="124278">
        <dgm:presLayoutVars>
          <dgm:chPref val="3"/>
        </dgm:presLayoutVars>
      </dgm:prSet>
      <dgm:spPr/>
      <dgm:t>
        <a:bodyPr/>
        <a:lstStyle/>
        <a:p>
          <a:endParaRPr lang="es-EC"/>
        </a:p>
      </dgm:t>
    </dgm:pt>
    <dgm:pt modelId="{3F301105-4DB8-4E46-B85C-2CEE0E2BC5B5}" type="pres">
      <dgm:prSet presAssocID="{7A2973CE-FF96-473C-BE5F-F02654EB439D}" presName="hierChild5" presStyleCnt="0"/>
      <dgm:spPr/>
    </dgm:pt>
    <dgm:pt modelId="{6876974A-458B-45D8-9F55-651A097E5898}" type="pres">
      <dgm:prSet presAssocID="{4C1ED637-6954-402A-A972-CA178FDD8CF3}" presName="Name10" presStyleLbl="parChTrans1D2" presStyleIdx="1" presStyleCnt="2"/>
      <dgm:spPr/>
      <dgm:t>
        <a:bodyPr/>
        <a:lstStyle/>
        <a:p>
          <a:endParaRPr lang="es-EC"/>
        </a:p>
      </dgm:t>
    </dgm:pt>
    <dgm:pt modelId="{6C397B86-EBAC-47C2-A357-4885D7AFCA75}" type="pres">
      <dgm:prSet presAssocID="{599B3747-CC29-4714-9A4B-D2BBC5ADD9F0}" presName="hierRoot2" presStyleCnt="0"/>
      <dgm:spPr/>
    </dgm:pt>
    <dgm:pt modelId="{2D7D86E3-BB6E-486A-AEC1-A3231A92E509}" type="pres">
      <dgm:prSet presAssocID="{599B3747-CC29-4714-9A4B-D2BBC5ADD9F0}" presName="composite2" presStyleCnt="0"/>
      <dgm:spPr/>
    </dgm:pt>
    <dgm:pt modelId="{F7BE8160-F1A7-4650-BA12-C58CFD30ED83}" type="pres">
      <dgm:prSet presAssocID="{599B3747-CC29-4714-9A4B-D2BBC5ADD9F0}" presName="background2" presStyleLbl="node2" presStyleIdx="1" presStyleCnt="2"/>
      <dgm:spPr/>
    </dgm:pt>
    <dgm:pt modelId="{9069EE20-FD2B-4D86-86B5-166436CF8B07}" type="pres">
      <dgm:prSet presAssocID="{599B3747-CC29-4714-9A4B-D2BBC5ADD9F0}" presName="text2" presStyleLbl="fgAcc2" presStyleIdx="1" presStyleCnt="2" custScaleX="256090" custScaleY="124278">
        <dgm:presLayoutVars>
          <dgm:chPref val="3"/>
        </dgm:presLayoutVars>
      </dgm:prSet>
      <dgm:spPr/>
      <dgm:t>
        <a:bodyPr/>
        <a:lstStyle/>
        <a:p>
          <a:endParaRPr lang="es-ES"/>
        </a:p>
      </dgm:t>
    </dgm:pt>
    <dgm:pt modelId="{76CBCA6D-F7DC-4815-B312-B6E69F9E20F1}" type="pres">
      <dgm:prSet presAssocID="{599B3747-CC29-4714-9A4B-D2BBC5ADD9F0}" presName="hierChild3" presStyleCnt="0"/>
      <dgm:spPr/>
    </dgm:pt>
    <dgm:pt modelId="{7660E279-6AD2-4FB8-9861-9D0C353898DE}" type="pres">
      <dgm:prSet presAssocID="{F1684CF9-7CD6-4717-B7A0-25579C26CD3B}" presName="Name17" presStyleLbl="parChTrans1D3" presStyleIdx="1" presStyleCnt="2"/>
      <dgm:spPr/>
      <dgm:t>
        <a:bodyPr/>
        <a:lstStyle/>
        <a:p>
          <a:endParaRPr lang="es-EC"/>
        </a:p>
      </dgm:t>
    </dgm:pt>
    <dgm:pt modelId="{1950FD9D-1ABD-44D2-BF18-B65827A67868}" type="pres">
      <dgm:prSet presAssocID="{35453AE5-7EDF-4579-839A-53555D6EA1BB}" presName="hierRoot3" presStyleCnt="0"/>
      <dgm:spPr/>
    </dgm:pt>
    <dgm:pt modelId="{FD9AAC89-EC16-4A75-97DE-8C69B5F2564C}" type="pres">
      <dgm:prSet presAssocID="{35453AE5-7EDF-4579-839A-53555D6EA1BB}" presName="composite3" presStyleCnt="0"/>
      <dgm:spPr/>
    </dgm:pt>
    <dgm:pt modelId="{F496FCDE-B24F-482D-9FD6-7F7A81BA0AF0}" type="pres">
      <dgm:prSet presAssocID="{35453AE5-7EDF-4579-839A-53555D6EA1BB}" presName="background3" presStyleLbl="node3" presStyleIdx="1" presStyleCnt="2"/>
      <dgm:spPr/>
    </dgm:pt>
    <dgm:pt modelId="{A3A7A890-7153-4B51-A34F-0DB1527215A4}" type="pres">
      <dgm:prSet presAssocID="{35453AE5-7EDF-4579-839A-53555D6EA1BB}" presName="text3" presStyleLbl="fgAcc3" presStyleIdx="1" presStyleCnt="2" custScaleX="256090" custScaleY="124278">
        <dgm:presLayoutVars>
          <dgm:chPref val="3"/>
        </dgm:presLayoutVars>
      </dgm:prSet>
      <dgm:spPr/>
      <dgm:t>
        <a:bodyPr/>
        <a:lstStyle/>
        <a:p>
          <a:endParaRPr lang="es-ES"/>
        </a:p>
      </dgm:t>
    </dgm:pt>
    <dgm:pt modelId="{CFDCD2AE-1BF9-4002-8595-143E58C37F4A}" type="pres">
      <dgm:prSet presAssocID="{35453AE5-7EDF-4579-839A-53555D6EA1BB}" presName="hierChild4" presStyleCnt="0"/>
      <dgm:spPr/>
    </dgm:pt>
    <dgm:pt modelId="{113FC716-F73A-4FF4-885A-ACB7FE227C81}" type="pres">
      <dgm:prSet presAssocID="{6C674121-0A89-494D-8518-7E05168E3649}" presName="Name23" presStyleLbl="parChTrans1D4" presStyleIdx="3" presStyleCnt="5"/>
      <dgm:spPr/>
      <dgm:t>
        <a:bodyPr/>
        <a:lstStyle/>
        <a:p>
          <a:endParaRPr lang="es-EC"/>
        </a:p>
      </dgm:t>
    </dgm:pt>
    <dgm:pt modelId="{517D1A6B-7608-45BA-8785-740200614A14}" type="pres">
      <dgm:prSet presAssocID="{3C2E8A21-B2B8-40E8-8507-25C5E89B8A2B}" presName="hierRoot4" presStyleCnt="0"/>
      <dgm:spPr/>
    </dgm:pt>
    <dgm:pt modelId="{06F981C0-2130-4678-8444-E7F6C3316E03}" type="pres">
      <dgm:prSet presAssocID="{3C2E8A21-B2B8-40E8-8507-25C5E89B8A2B}" presName="composite4" presStyleCnt="0"/>
      <dgm:spPr/>
    </dgm:pt>
    <dgm:pt modelId="{33032C7C-17F8-4D9F-A6BD-B2853926A270}" type="pres">
      <dgm:prSet presAssocID="{3C2E8A21-B2B8-40E8-8507-25C5E89B8A2B}" presName="background4" presStyleLbl="node4" presStyleIdx="3" presStyleCnt="5"/>
      <dgm:spPr/>
    </dgm:pt>
    <dgm:pt modelId="{51A685F8-03CC-462F-816F-C3D46B18FBA4}" type="pres">
      <dgm:prSet presAssocID="{3C2E8A21-B2B8-40E8-8507-25C5E89B8A2B}" presName="text4" presStyleLbl="fgAcc4" presStyleIdx="3" presStyleCnt="5" custScaleX="256090" custScaleY="124278">
        <dgm:presLayoutVars>
          <dgm:chPref val="3"/>
        </dgm:presLayoutVars>
      </dgm:prSet>
      <dgm:spPr/>
      <dgm:t>
        <a:bodyPr/>
        <a:lstStyle/>
        <a:p>
          <a:endParaRPr lang="es-EC"/>
        </a:p>
      </dgm:t>
    </dgm:pt>
    <dgm:pt modelId="{DA5B0C97-8D01-45DB-B6D9-CF3066E9DB5B}" type="pres">
      <dgm:prSet presAssocID="{3C2E8A21-B2B8-40E8-8507-25C5E89B8A2B}" presName="hierChild5" presStyleCnt="0"/>
      <dgm:spPr/>
    </dgm:pt>
    <dgm:pt modelId="{36F88E5D-EAC1-40DB-B2CC-24C1FA64F17C}" type="pres">
      <dgm:prSet presAssocID="{2A682743-F934-4833-9879-EF5BB1DC83A4}" presName="Name23" presStyleLbl="parChTrans1D4" presStyleIdx="4" presStyleCnt="5"/>
      <dgm:spPr/>
      <dgm:t>
        <a:bodyPr/>
        <a:lstStyle/>
        <a:p>
          <a:endParaRPr lang="es-EC"/>
        </a:p>
      </dgm:t>
    </dgm:pt>
    <dgm:pt modelId="{5955D51D-26B1-460E-AC60-393C6424433C}" type="pres">
      <dgm:prSet presAssocID="{42F9E845-5E16-4952-BD26-EC1E643AE8D4}" presName="hierRoot4" presStyleCnt="0"/>
      <dgm:spPr/>
    </dgm:pt>
    <dgm:pt modelId="{C6275C87-3F19-4308-8F01-64C011927100}" type="pres">
      <dgm:prSet presAssocID="{42F9E845-5E16-4952-BD26-EC1E643AE8D4}" presName="composite4" presStyleCnt="0"/>
      <dgm:spPr/>
    </dgm:pt>
    <dgm:pt modelId="{BFB03A5C-C133-4D41-9EB3-286D3F97B6C3}" type="pres">
      <dgm:prSet presAssocID="{42F9E845-5E16-4952-BD26-EC1E643AE8D4}" presName="background4" presStyleLbl="node4" presStyleIdx="4" presStyleCnt="5"/>
      <dgm:spPr/>
    </dgm:pt>
    <dgm:pt modelId="{264E8C51-5314-4C98-9CB9-F7B63EF05CCD}" type="pres">
      <dgm:prSet presAssocID="{42F9E845-5E16-4952-BD26-EC1E643AE8D4}" presName="text4" presStyleLbl="fgAcc4" presStyleIdx="4" presStyleCnt="5" custScaleX="256090" custScaleY="124278">
        <dgm:presLayoutVars>
          <dgm:chPref val="3"/>
        </dgm:presLayoutVars>
      </dgm:prSet>
      <dgm:spPr/>
      <dgm:t>
        <a:bodyPr/>
        <a:lstStyle/>
        <a:p>
          <a:endParaRPr lang="es-ES"/>
        </a:p>
      </dgm:t>
    </dgm:pt>
    <dgm:pt modelId="{3A58D203-5625-4545-BC9E-F922D45C4608}" type="pres">
      <dgm:prSet presAssocID="{42F9E845-5E16-4952-BD26-EC1E643AE8D4}" presName="hierChild5" presStyleCnt="0"/>
      <dgm:spPr/>
    </dgm:pt>
  </dgm:ptLst>
  <dgm:cxnLst>
    <dgm:cxn modelId="{AA6A571D-1D5B-4659-AD96-1BCDAC65F43D}" type="presOf" srcId="{42F9E845-5E16-4952-BD26-EC1E643AE8D4}" destId="{264E8C51-5314-4C98-9CB9-F7B63EF05CCD}" srcOrd="0" destOrd="0" presId="urn:microsoft.com/office/officeart/2005/8/layout/hierarchy1"/>
    <dgm:cxn modelId="{76E3359B-73E0-460E-979D-521DD62D7C04}" type="presOf" srcId="{A730E9A7-E5CA-460E-AA73-09BC5BBB6767}" destId="{F66C3D02-D00E-481F-A9AE-7D77478D7D9B}" srcOrd="0" destOrd="0" presId="urn:microsoft.com/office/officeart/2005/8/layout/hierarchy1"/>
    <dgm:cxn modelId="{55D815A4-1C17-40E1-8616-9FDDF4C046AF}" srcId="{35453AE5-7EDF-4579-839A-53555D6EA1BB}" destId="{3C2E8A21-B2B8-40E8-8507-25C5E89B8A2B}" srcOrd="0" destOrd="0" parTransId="{6C674121-0A89-494D-8518-7E05168E3649}" sibTransId="{522CBA13-C2B9-43FF-B8E5-0CEF02EC4026}"/>
    <dgm:cxn modelId="{F9782884-D61C-4047-B8B2-873B97C23EC3}" srcId="{E629437D-72B0-4D87-9507-75437DB319CB}" destId="{D1F849CD-D63B-4344-B4B2-8B13B0ADF88B}" srcOrd="0" destOrd="0" parTransId="{4CC87539-3CDE-4CD0-92A2-40755BB87F13}" sibTransId="{CC0BDB97-9F59-49B3-A5F5-39E5B684E43C}"/>
    <dgm:cxn modelId="{13CB89F2-75B9-4042-AF6F-6785B9E42581}" type="presOf" srcId="{35453AE5-7EDF-4579-839A-53555D6EA1BB}" destId="{A3A7A890-7153-4B51-A34F-0DB1527215A4}" srcOrd="0" destOrd="0" presId="urn:microsoft.com/office/officeart/2005/8/layout/hierarchy1"/>
    <dgm:cxn modelId="{D7214FC2-811B-40E9-BCA1-EEE62E8A22EB}" srcId="{D1F849CD-D63B-4344-B4B2-8B13B0ADF88B}" destId="{599B3747-CC29-4714-9A4B-D2BBC5ADD9F0}" srcOrd="1" destOrd="0" parTransId="{4C1ED637-6954-402A-A972-CA178FDD8CF3}" sibTransId="{3FDF6F86-F613-4AFA-B2A4-5A16057C1A93}"/>
    <dgm:cxn modelId="{48A71735-D14B-4B37-96E8-69C6F1CB68C1}" type="presOf" srcId="{E629437D-72B0-4D87-9507-75437DB319CB}" destId="{B1723732-53A4-4FAF-94BA-D42E2F182FFA}" srcOrd="0" destOrd="0" presId="urn:microsoft.com/office/officeart/2005/8/layout/hierarchy1"/>
    <dgm:cxn modelId="{FAB388DA-ED07-42AC-A970-0FB7C6BB75D6}" srcId="{3C2E8A21-B2B8-40E8-8507-25C5E89B8A2B}" destId="{42F9E845-5E16-4952-BD26-EC1E643AE8D4}" srcOrd="0" destOrd="0" parTransId="{2A682743-F934-4833-9879-EF5BB1DC83A4}" sibTransId="{A239E194-E3F2-4CE4-90E9-1CD260752155}"/>
    <dgm:cxn modelId="{852A9682-94D5-431D-A90E-ACED4777281E}" type="presOf" srcId="{963FD9B9-C31B-41B5-95EC-4582FCAC6B2A}" destId="{B1B83136-FE11-4BDC-97DB-A315C07B6716}" srcOrd="0" destOrd="0" presId="urn:microsoft.com/office/officeart/2005/8/layout/hierarchy1"/>
    <dgm:cxn modelId="{D0AD10E6-6B68-48FE-A0A2-7A6B372F5BA4}" type="presOf" srcId="{7A2973CE-FF96-473C-BE5F-F02654EB439D}" destId="{52812958-84C2-4533-BF88-1B75FE38DF07}" srcOrd="0" destOrd="0" presId="urn:microsoft.com/office/officeart/2005/8/layout/hierarchy1"/>
    <dgm:cxn modelId="{6A1BBCD9-DBDE-4781-979A-FA7CCD7A30FF}" type="presOf" srcId="{99DB0810-86A0-46CE-AEDE-EF3823BDAD1C}" destId="{91923F79-D3B9-43E8-8D54-2D7E821BFE1E}" srcOrd="0" destOrd="0" presId="urn:microsoft.com/office/officeart/2005/8/layout/hierarchy1"/>
    <dgm:cxn modelId="{219EA517-07B3-4F1D-BABE-4A30D4A5E1C5}" type="presOf" srcId="{F1684CF9-7CD6-4717-B7A0-25579C26CD3B}" destId="{7660E279-6AD2-4FB8-9861-9D0C353898DE}" srcOrd="0" destOrd="0" presId="urn:microsoft.com/office/officeart/2005/8/layout/hierarchy1"/>
    <dgm:cxn modelId="{1D1179BF-4CAC-4FF4-AA01-549650184C87}" type="presOf" srcId="{D1F849CD-D63B-4344-B4B2-8B13B0ADF88B}" destId="{4FFEAE32-E52B-4AAF-8EDE-BE1026334344}" srcOrd="0" destOrd="0" presId="urn:microsoft.com/office/officeart/2005/8/layout/hierarchy1"/>
    <dgm:cxn modelId="{B95FDBF6-BC2B-403C-8DFD-69BF031B6A13}" type="presOf" srcId="{1A093FC9-B2AC-46E8-B838-9CF6F778C064}" destId="{C8EB83DB-28A5-4DEC-8585-ED87E10CEA9F}" srcOrd="0" destOrd="0" presId="urn:microsoft.com/office/officeart/2005/8/layout/hierarchy1"/>
    <dgm:cxn modelId="{30B0B945-AB90-4DD9-96F2-C43DCFCD75F2}" type="presOf" srcId="{599B3747-CC29-4714-9A4B-D2BBC5ADD9F0}" destId="{9069EE20-FD2B-4D86-86B5-166436CF8B07}" srcOrd="0" destOrd="0" presId="urn:microsoft.com/office/officeart/2005/8/layout/hierarchy1"/>
    <dgm:cxn modelId="{B45DEED0-ACED-48FA-BE14-E92B51DB12A8}" type="presOf" srcId="{9897FE6B-33CB-4376-BEA1-92E42A9385FB}" destId="{D4780B5D-4B7E-4A6D-BBF3-1A649F20E9FE}" srcOrd="0" destOrd="0" presId="urn:microsoft.com/office/officeart/2005/8/layout/hierarchy1"/>
    <dgm:cxn modelId="{A38E997C-2945-4790-BC38-73B1641B5C6D}" type="presOf" srcId="{A8D491E3-2884-4AFA-92D7-901ADF99A480}" destId="{B83FFA64-E62F-4F27-869C-9ACA69A24838}" srcOrd="0" destOrd="0" presId="urn:microsoft.com/office/officeart/2005/8/layout/hierarchy1"/>
    <dgm:cxn modelId="{4D32585A-90FF-4D24-96F5-1A1486FB6859}" type="presOf" srcId="{68790842-7AA1-4F23-8F09-5F890942A2BA}" destId="{15C5331A-0449-4F40-AAE6-94D8BD0EA1F2}" srcOrd="0" destOrd="0" presId="urn:microsoft.com/office/officeart/2005/8/layout/hierarchy1"/>
    <dgm:cxn modelId="{836451C8-03A1-4EE2-B9E7-3ABE08036B6C}" srcId="{599B3747-CC29-4714-9A4B-D2BBC5ADD9F0}" destId="{35453AE5-7EDF-4579-839A-53555D6EA1BB}" srcOrd="0" destOrd="0" parTransId="{F1684CF9-7CD6-4717-B7A0-25579C26CD3B}" sibTransId="{E9B09084-F973-4860-932B-2823BEF68DD1}"/>
    <dgm:cxn modelId="{32CCD2FD-DDDB-446A-8604-8E09EC197A1D}" srcId="{963FD9B9-C31B-41B5-95EC-4582FCAC6B2A}" destId="{49A9EAAA-2AA6-49A2-93E1-FA2D32941803}" srcOrd="0" destOrd="0" parTransId="{99DB0810-86A0-46CE-AEDE-EF3823BDAD1C}" sibTransId="{FC377581-290F-489A-A950-4FD7994C5A92}"/>
    <dgm:cxn modelId="{9227CA36-607B-424A-B61B-480DEBAD4141}" type="presOf" srcId="{3C2E8A21-B2B8-40E8-8507-25C5E89B8A2B}" destId="{51A685F8-03CC-462F-816F-C3D46B18FBA4}" srcOrd="0" destOrd="0" presId="urn:microsoft.com/office/officeart/2005/8/layout/hierarchy1"/>
    <dgm:cxn modelId="{E5177B05-6FC5-4B5E-9656-E57C097B395B}" type="presOf" srcId="{19BBEA22-E7A6-4406-8175-40907C30A9E9}" destId="{52072515-27AC-418A-B0A4-E9F68583F795}" srcOrd="0" destOrd="0" presId="urn:microsoft.com/office/officeart/2005/8/layout/hierarchy1"/>
    <dgm:cxn modelId="{50E25BAC-9447-4F1E-8294-D30DFF7980F8}" type="presOf" srcId="{49A9EAAA-2AA6-49A2-93E1-FA2D32941803}" destId="{33F91088-10ED-4320-8944-B955F0DBC439}" srcOrd="0" destOrd="0" presId="urn:microsoft.com/office/officeart/2005/8/layout/hierarchy1"/>
    <dgm:cxn modelId="{10FEE256-06DE-40E5-AB92-D24BAFA2E24F}" srcId="{49A9EAAA-2AA6-49A2-93E1-FA2D32941803}" destId="{7A2973CE-FF96-473C-BE5F-F02654EB439D}" srcOrd="0" destOrd="0" parTransId="{68790842-7AA1-4F23-8F09-5F890942A2BA}" sibTransId="{2243B866-A429-4E27-AE98-6584067A0AAE}"/>
    <dgm:cxn modelId="{B864B401-C5E4-4322-BEDC-FE3646B10131}" type="presOf" srcId="{2A682743-F934-4833-9879-EF5BB1DC83A4}" destId="{36F88E5D-EAC1-40DB-B2CC-24C1FA64F17C}" srcOrd="0" destOrd="0" presId="urn:microsoft.com/office/officeart/2005/8/layout/hierarchy1"/>
    <dgm:cxn modelId="{49659055-7858-4A7E-8023-A03571B94AD2}" type="presOf" srcId="{4C1ED637-6954-402A-A972-CA178FDD8CF3}" destId="{6876974A-458B-45D8-9F55-651A097E5898}" srcOrd="0" destOrd="0" presId="urn:microsoft.com/office/officeart/2005/8/layout/hierarchy1"/>
    <dgm:cxn modelId="{E840596A-0285-47D5-9E20-5001677ED050}" srcId="{D1F849CD-D63B-4344-B4B2-8B13B0ADF88B}" destId="{A8D491E3-2884-4AFA-92D7-901ADF99A480}" srcOrd="0" destOrd="0" parTransId="{9897FE6B-33CB-4376-BEA1-92E42A9385FB}" sibTransId="{144D5BF0-E3AE-4E5B-B967-5AB129CAC49B}"/>
    <dgm:cxn modelId="{4E1AF1C0-9BA4-4857-AAFB-ED01C833C086}" srcId="{A8D491E3-2884-4AFA-92D7-901ADF99A480}" destId="{19BBEA22-E7A6-4406-8175-40907C30A9E9}" srcOrd="0" destOrd="0" parTransId="{A730E9A7-E5CA-460E-AA73-09BC5BBB6767}" sibTransId="{67FFDFB5-D32A-450E-91F6-AF7B80909010}"/>
    <dgm:cxn modelId="{EB397453-2537-48AE-9B8D-8CF5367FEB27}" srcId="{19BBEA22-E7A6-4406-8175-40907C30A9E9}" destId="{963FD9B9-C31B-41B5-95EC-4582FCAC6B2A}" srcOrd="0" destOrd="0" parTransId="{1A093FC9-B2AC-46E8-B838-9CF6F778C064}" sibTransId="{A552EB68-AA25-487D-B6ED-D265085AE349}"/>
    <dgm:cxn modelId="{8C267417-4720-472C-8965-0A55B85A0E40}" type="presOf" srcId="{6C674121-0A89-494D-8518-7E05168E3649}" destId="{113FC716-F73A-4FF4-885A-ACB7FE227C81}" srcOrd="0" destOrd="0" presId="urn:microsoft.com/office/officeart/2005/8/layout/hierarchy1"/>
    <dgm:cxn modelId="{B418005F-09DB-4623-8254-DFC0FED9726B}" type="presParOf" srcId="{B1723732-53A4-4FAF-94BA-D42E2F182FFA}" destId="{DAC50923-BDC1-48C7-BFC5-629B41CB2D5A}" srcOrd="0" destOrd="0" presId="urn:microsoft.com/office/officeart/2005/8/layout/hierarchy1"/>
    <dgm:cxn modelId="{086BABEF-34F2-4ED7-B9B5-9FC3B53A35D5}" type="presParOf" srcId="{DAC50923-BDC1-48C7-BFC5-629B41CB2D5A}" destId="{A6C31C35-ADE4-4A1A-828A-E74DD4DEC2C4}" srcOrd="0" destOrd="0" presId="urn:microsoft.com/office/officeart/2005/8/layout/hierarchy1"/>
    <dgm:cxn modelId="{DDE9E04C-8603-4A98-97C6-CA81078859BA}" type="presParOf" srcId="{A6C31C35-ADE4-4A1A-828A-E74DD4DEC2C4}" destId="{742D2D2C-0BD2-4221-A774-ED326AC62479}" srcOrd="0" destOrd="0" presId="urn:microsoft.com/office/officeart/2005/8/layout/hierarchy1"/>
    <dgm:cxn modelId="{D1D1DBF5-F871-4EBD-AA3F-875414A261C5}" type="presParOf" srcId="{A6C31C35-ADE4-4A1A-828A-E74DD4DEC2C4}" destId="{4FFEAE32-E52B-4AAF-8EDE-BE1026334344}" srcOrd="1" destOrd="0" presId="urn:microsoft.com/office/officeart/2005/8/layout/hierarchy1"/>
    <dgm:cxn modelId="{AC7529B8-1D79-4EFD-8509-A32822973E2F}" type="presParOf" srcId="{DAC50923-BDC1-48C7-BFC5-629B41CB2D5A}" destId="{58415CB9-5E30-4D3F-99E2-B82FCA74E63C}" srcOrd="1" destOrd="0" presId="urn:microsoft.com/office/officeart/2005/8/layout/hierarchy1"/>
    <dgm:cxn modelId="{C4B5C4BF-CF75-4C94-AC34-30B040A70B4D}" type="presParOf" srcId="{58415CB9-5E30-4D3F-99E2-B82FCA74E63C}" destId="{D4780B5D-4B7E-4A6D-BBF3-1A649F20E9FE}" srcOrd="0" destOrd="0" presId="urn:microsoft.com/office/officeart/2005/8/layout/hierarchy1"/>
    <dgm:cxn modelId="{793C1037-BA94-447B-B8A8-25B27D247E65}" type="presParOf" srcId="{58415CB9-5E30-4D3F-99E2-B82FCA74E63C}" destId="{60E641C2-A52B-4A68-A164-D702BC178C33}" srcOrd="1" destOrd="0" presId="urn:microsoft.com/office/officeart/2005/8/layout/hierarchy1"/>
    <dgm:cxn modelId="{BEB4F113-F0CE-47F7-8CF3-46B38C1E0CE0}" type="presParOf" srcId="{60E641C2-A52B-4A68-A164-D702BC178C33}" destId="{F36A27A7-D894-40E1-9A12-5183B5BED63C}" srcOrd="0" destOrd="0" presId="urn:microsoft.com/office/officeart/2005/8/layout/hierarchy1"/>
    <dgm:cxn modelId="{4CEE2E2F-B474-4F83-BA4B-215A1BC60079}" type="presParOf" srcId="{F36A27A7-D894-40E1-9A12-5183B5BED63C}" destId="{2415D1CE-7F79-4BBE-8231-02A5FE235199}" srcOrd="0" destOrd="0" presId="urn:microsoft.com/office/officeart/2005/8/layout/hierarchy1"/>
    <dgm:cxn modelId="{7C973516-BDFA-4403-AA00-AAE427481B76}" type="presParOf" srcId="{F36A27A7-D894-40E1-9A12-5183B5BED63C}" destId="{B83FFA64-E62F-4F27-869C-9ACA69A24838}" srcOrd="1" destOrd="0" presId="urn:microsoft.com/office/officeart/2005/8/layout/hierarchy1"/>
    <dgm:cxn modelId="{E5BFD90A-EE49-4E74-ABA1-AC93E42FE578}" type="presParOf" srcId="{60E641C2-A52B-4A68-A164-D702BC178C33}" destId="{DC4A6413-0F4C-4BE8-8DF3-6D6CB43D6AAF}" srcOrd="1" destOrd="0" presId="urn:microsoft.com/office/officeart/2005/8/layout/hierarchy1"/>
    <dgm:cxn modelId="{4DFA26B4-244A-4407-A304-9C97CB9EB05D}" type="presParOf" srcId="{DC4A6413-0F4C-4BE8-8DF3-6D6CB43D6AAF}" destId="{F66C3D02-D00E-481F-A9AE-7D77478D7D9B}" srcOrd="0" destOrd="0" presId="urn:microsoft.com/office/officeart/2005/8/layout/hierarchy1"/>
    <dgm:cxn modelId="{2339505C-51A7-40CD-918A-7525DC77D856}" type="presParOf" srcId="{DC4A6413-0F4C-4BE8-8DF3-6D6CB43D6AAF}" destId="{FA29190A-18A8-4352-8598-E719018E876D}" srcOrd="1" destOrd="0" presId="urn:microsoft.com/office/officeart/2005/8/layout/hierarchy1"/>
    <dgm:cxn modelId="{9DFDA1A1-6FDC-4BBB-BC58-74EBE73D9CAE}" type="presParOf" srcId="{FA29190A-18A8-4352-8598-E719018E876D}" destId="{727B6AFD-407F-476E-939F-EEDC86D8ABA3}" srcOrd="0" destOrd="0" presId="urn:microsoft.com/office/officeart/2005/8/layout/hierarchy1"/>
    <dgm:cxn modelId="{3F4EECC9-9917-439A-B9DF-40CBBAA260AB}" type="presParOf" srcId="{727B6AFD-407F-476E-939F-EEDC86D8ABA3}" destId="{F6D45955-1BF1-4166-8964-F7651B5EB03C}" srcOrd="0" destOrd="0" presId="urn:microsoft.com/office/officeart/2005/8/layout/hierarchy1"/>
    <dgm:cxn modelId="{DA82A38C-789C-4CC0-A54D-8E074FCBA773}" type="presParOf" srcId="{727B6AFD-407F-476E-939F-EEDC86D8ABA3}" destId="{52072515-27AC-418A-B0A4-E9F68583F795}" srcOrd="1" destOrd="0" presId="urn:microsoft.com/office/officeart/2005/8/layout/hierarchy1"/>
    <dgm:cxn modelId="{6BDE408C-5A3E-4F6B-AE31-DD1A5272E2ED}" type="presParOf" srcId="{FA29190A-18A8-4352-8598-E719018E876D}" destId="{BDD23F95-B53F-4016-BCFC-1DE1C4F451F4}" srcOrd="1" destOrd="0" presId="urn:microsoft.com/office/officeart/2005/8/layout/hierarchy1"/>
    <dgm:cxn modelId="{A03D51D7-C93E-449E-8C56-1C3507F406CF}" type="presParOf" srcId="{BDD23F95-B53F-4016-BCFC-1DE1C4F451F4}" destId="{C8EB83DB-28A5-4DEC-8585-ED87E10CEA9F}" srcOrd="0" destOrd="0" presId="urn:microsoft.com/office/officeart/2005/8/layout/hierarchy1"/>
    <dgm:cxn modelId="{3B0B0239-798A-4A94-90FA-98034A6E9833}" type="presParOf" srcId="{BDD23F95-B53F-4016-BCFC-1DE1C4F451F4}" destId="{BB63EA64-7E08-4AE7-B3D2-D9C5C0673555}" srcOrd="1" destOrd="0" presId="urn:microsoft.com/office/officeart/2005/8/layout/hierarchy1"/>
    <dgm:cxn modelId="{900BEA6E-721E-4181-9D89-F3AC1313203A}" type="presParOf" srcId="{BB63EA64-7E08-4AE7-B3D2-D9C5C0673555}" destId="{E1EA1020-0603-4F33-8987-0AEC6F915A57}" srcOrd="0" destOrd="0" presId="urn:microsoft.com/office/officeart/2005/8/layout/hierarchy1"/>
    <dgm:cxn modelId="{109A599E-9C73-443A-B84C-8AB899035A4E}" type="presParOf" srcId="{E1EA1020-0603-4F33-8987-0AEC6F915A57}" destId="{1BA6E3C8-E4D1-47F5-A0DF-70803CB2F86E}" srcOrd="0" destOrd="0" presId="urn:microsoft.com/office/officeart/2005/8/layout/hierarchy1"/>
    <dgm:cxn modelId="{CB7C9D0B-0BE6-49B3-B2B8-26C5C349C86F}" type="presParOf" srcId="{E1EA1020-0603-4F33-8987-0AEC6F915A57}" destId="{B1B83136-FE11-4BDC-97DB-A315C07B6716}" srcOrd="1" destOrd="0" presId="urn:microsoft.com/office/officeart/2005/8/layout/hierarchy1"/>
    <dgm:cxn modelId="{5E9BAA06-CE2E-4997-B128-7E9D8CAF0255}" type="presParOf" srcId="{BB63EA64-7E08-4AE7-B3D2-D9C5C0673555}" destId="{72F5A220-15BA-4F96-8E41-972F9C95693D}" srcOrd="1" destOrd="0" presId="urn:microsoft.com/office/officeart/2005/8/layout/hierarchy1"/>
    <dgm:cxn modelId="{3C018645-0AE2-4224-9E21-D1FBAFF66B38}" type="presParOf" srcId="{72F5A220-15BA-4F96-8E41-972F9C95693D}" destId="{91923F79-D3B9-43E8-8D54-2D7E821BFE1E}" srcOrd="0" destOrd="0" presId="urn:microsoft.com/office/officeart/2005/8/layout/hierarchy1"/>
    <dgm:cxn modelId="{775D7311-E049-4375-9E3E-BA6113287D48}" type="presParOf" srcId="{72F5A220-15BA-4F96-8E41-972F9C95693D}" destId="{5B982A6D-2091-4649-AE51-9F181FC76376}" srcOrd="1" destOrd="0" presId="urn:microsoft.com/office/officeart/2005/8/layout/hierarchy1"/>
    <dgm:cxn modelId="{BCC627D7-8328-4575-AC23-262A0CDE2C20}" type="presParOf" srcId="{5B982A6D-2091-4649-AE51-9F181FC76376}" destId="{CCD0F96E-BD9D-4FDF-8D7C-DB8FC7AC2E4B}" srcOrd="0" destOrd="0" presId="urn:microsoft.com/office/officeart/2005/8/layout/hierarchy1"/>
    <dgm:cxn modelId="{4D684EF5-F8D0-44A5-945F-F5B002FAF7F6}" type="presParOf" srcId="{CCD0F96E-BD9D-4FDF-8D7C-DB8FC7AC2E4B}" destId="{200A69FC-E520-4AE8-B24C-97CFF055C63B}" srcOrd="0" destOrd="0" presId="urn:microsoft.com/office/officeart/2005/8/layout/hierarchy1"/>
    <dgm:cxn modelId="{CAD8253C-8BF9-42D4-A97A-2CEC2A95A3A7}" type="presParOf" srcId="{CCD0F96E-BD9D-4FDF-8D7C-DB8FC7AC2E4B}" destId="{33F91088-10ED-4320-8944-B955F0DBC439}" srcOrd="1" destOrd="0" presId="urn:microsoft.com/office/officeart/2005/8/layout/hierarchy1"/>
    <dgm:cxn modelId="{C67A075D-A949-40AF-AFCD-030E48286E1A}" type="presParOf" srcId="{5B982A6D-2091-4649-AE51-9F181FC76376}" destId="{87FFB5A3-7995-43F1-A0CC-CCB5B4A7FC73}" srcOrd="1" destOrd="0" presId="urn:microsoft.com/office/officeart/2005/8/layout/hierarchy1"/>
    <dgm:cxn modelId="{CE9CA30E-7331-4F0B-B6D7-593BD87E20D4}" type="presParOf" srcId="{87FFB5A3-7995-43F1-A0CC-CCB5B4A7FC73}" destId="{15C5331A-0449-4F40-AAE6-94D8BD0EA1F2}" srcOrd="0" destOrd="0" presId="urn:microsoft.com/office/officeart/2005/8/layout/hierarchy1"/>
    <dgm:cxn modelId="{22E89DD1-C195-45ED-877C-1ED4084DA439}" type="presParOf" srcId="{87FFB5A3-7995-43F1-A0CC-CCB5B4A7FC73}" destId="{0F697218-C38D-4F91-A135-1A3C3800680B}" srcOrd="1" destOrd="0" presId="urn:microsoft.com/office/officeart/2005/8/layout/hierarchy1"/>
    <dgm:cxn modelId="{D38B6D66-0E75-49AA-B384-3C655FD1AE21}" type="presParOf" srcId="{0F697218-C38D-4F91-A135-1A3C3800680B}" destId="{0D046C72-B4E8-474F-9B08-EDE4BBAD3292}" srcOrd="0" destOrd="0" presId="urn:microsoft.com/office/officeart/2005/8/layout/hierarchy1"/>
    <dgm:cxn modelId="{C652C0A0-9432-4367-B12B-30867544A833}" type="presParOf" srcId="{0D046C72-B4E8-474F-9B08-EDE4BBAD3292}" destId="{2556FE72-362F-4B32-8E3A-95112D595535}" srcOrd="0" destOrd="0" presId="urn:microsoft.com/office/officeart/2005/8/layout/hierarchy1"/>
    <dgm:cxn modelId="{55D4B7D2-0A8A-426F-BFBE-D41AD66C01F0}" type="presParOf" srcId="{0D046C72-B4E8-474F-9B08-EDE4BBAD3292}" destId="{52812958-84C2-4533-BF88-1B75FE38DF07}" srcOrd="1" destOrd="0" presId="urn:microsoft.com/office/officeart/2005/8/layout/hierarchy1"/>
    <dgm:cxn modelId="{FCE8AA13-7F0E-4A8F-946E-B62D49093579}" type="presParOf" srcId="{0F697218-C38D-4F91-A135-1A3C3800680B}" destId="{3F301105-4DB8-4E46-B85C-2CEE0E2BC5B5}" srcOrd="1" destOrd="0" presId="urn:microsoft.com/office/officeart/2005/8/layout/hierarchy1"/>
    <dgm:cxn modelId="{69BF9957-9A7E-48EF-A6AB-31947C06A66D}" type="presParOf" srcId="{58415CB9-5E30-4D3F-99E2-B82FCA74E63C}" destId="{6876974A-458B-45D8-9F55-651A097E5898}" srcOrd="2" destOrd="0" presId="urn:microsoft.com/office/officeart/2005/8/layout/hierarchy1"/>
    <dgm:cxn modelId="{5D82D2CD-3D34-449E-BF2D-32FC2B0B156F}" type="presParOf" srcId="{58415CB9-5E30-4D3F-99E2-B82FCA74E63C}" destId="{6C397B86-EBAC-47C2-A357-4885D7AFCA75}" srcOrd="3" destOrd="0" presId="urn:microsoft.com/office/officeart/2005/8/layout/hierarchy1"/>
    <dgm:cxn modelId="{9337E9F8-5782-487E-B5A1-CBABE86F938D}" type="presParOf" srcId="{6C397B86-EBAC-47C2-A357-4885D7AFCA75}" destId="{2D7D86E3-BB6E-486A-AEC1-A3231A92E509}" srcOrd="0" destOrd="0" presId="urn:microsoft.com/office/officeart/2005/8/layout/hierarchy1"/>
    <dgm:cxn modelId="{1DA517AB-2CD4-47C0-9A00-D9C9752B3B4B}" type="presParOf" srcId="{2D7D86E3-BB6E-486A-AEC1-A3231A92E509}" destId="{F7BE8160-F1A7-4650-BA12-C58CFD30ED83}" srcOrd="0" destOrd="0" presId="urn:microsoft.com/office/officeart/2005/8/layout/hierarchy1"/>
    <dgm:cxn modelId="{A9E102D6-DB5B-4FDF-A85F-FA1E1E47CA92}" type="presParOf" srcId="{2D7D86E3-BB6E-486A-AEC1-A3231A92E509}" destId="{9069EE20-FD2B-4D86-86B5-166436CF8B07}" srcOrd="1" destOrd="0" presId="urn:microsoft.com/office/officeart/2005/8/layout/hierarchy1"/>
    <dgm:cxn modelId="{AF5A10D2-7E6E-4F4C-AAC8-1571746F32D9}" type="presParOf" srcId="{6C397B86-EBAC-47C2-A357-4885D7AFCA75}" destId="{76CBCA6D-F7DC-4815-B312-B6E69F9E20F1}" srcOrd="1" destOrd="0" presId="urn:microsoft.com/office/officeart/2005/8/layout/hierarchy1"/>
    <dgm:cxn modelId="{29F770B4-8942-4B9F-BD84-7E401951997D}" type="presParOf" srcId="{76CBCA6D-F7DC-4815-B312-B6E69F9E20F1}" destId="{7660E279-6AD2-4FB8-9861-9D0C353898DE}" srcOrd="0" destOrd="0" presId="urn:microsoft.com/office/officeart/2005/8/layout/hierarchy1"/>
    <dgm:cxn modelId="{98033C65-0F73-4DF8-9CB2-39F45DA02FE2}" type="presParOf" srcId="{76CBCA6D-F7DC-4815-B312-B6E69F9E20F1}" destId="{1950FD9D-1ABD-44D2-BF18-B65827A67868}" srcOrd="1" destOrd="0" presId="urn:microsoft.com/office/officeart/2005/8/layout/hierarchy1"/>
    <dgm:cxn modelId="{07CF1BFA-F7DA-4E5A-9BF1-3629B0A939FF}" type="presParOf" srcId="{1950FD9D-1ABD-44D2-BF18-B65827A67868}" destId="{FD9AAC89-EC16-4A75-97DE-8C69B5F2564C}" srcOrd="0" destOrd="0" presId="urn:microsoft.com/office/officeart/2005/8/layout/hierarchy1"/>
    <dgm:cxn modelId="{5F5C14BE-38C4-456D-9F5F-697BB1674BF2}" type="presParOf" srcId="{FD9AAC89-EC16-4A75-97DE-8C69B5F2564C}" destId="{F496FCDE-B24F-482D-9FD6-7F7A81BA0AF0}" srcOrd="0" destOrd="0" presId="urn:microsoft.com/office/officeart/2005/8/layout/hierarchy1"/>
    <dgm:cxn modelId="{2AF24365-607C-4651-8F56-308C680A2D2B}" type="presParOf" srcId="{FD9AAC89-EC16-4A75-97DE-8C69B5F2564C}" destId="{A3A7A890-7153-4B51-A34F-0DB1527215A4}" srcOrd="1" destOrd="0" presId="urn:microsoft.com/office/officeart/2005/8/layout/hierarchy1"/>
    <dgm:cxn modelId="{71D9A349-FF12-447F-AB46-E7CCB5C38B39}" type="presParOf" srcId="{1950FD9D-1ABD-44D2-BF18-B65827A67868}" destId="{CFDCD2AE-1BF9-4002-8595-143E58C37F4A}" srcOrd="1" destOrd="0" presId="urn:microsoft.com/office/officeart/2005/8/layout/hierarchy1"/>
    <dgm:cxn modelId="{8B38A896-31A7-437C-B9F9-A43702D42872}" type="presParOf" srcId="{CFDCD2AE-1BF9-4002-8595-143E58C37F4A}" destId="{113FC716-F73A-4FF4-885A-ACB7FE227C81}" srcOrd="0" destOrd="0" presId="urn:microsoft.com/office/officeart/2005/8/layout/hierarchy1"/>
    <dgm:cxn modelId="{86CC79DD-348C-4C9E-AD75-557A4C8918AB}" type="presParOf" srcId="{CFDCD2AE-1BF9-4002-8595-143E58C37F4A}" destId="{517D1A6B-7608-45BA-8785-740200614A14}" srcOrd="1" destOrd="0" presId="urn:microsoft.com/office/officeart/2005/8/layout/hierarchy1"/>
    <dgm:cxn modelId="{8C4DBB54-404D-4A0E-96F5-73F1930817C8}" type="presParOf" srcId="{517D1A6B-7608-45BA-8785-740200614A14}" destId="{06F981C0-2130-4678-8444-E7F6C3316E03}" srcOrd="0" destOrd="0" presId="urn:microsoft.com/office/officeart/2005/8/layout/hierarchy1"/>
    <dgm:cxn modelId="{CD4D4D7E-8C77-4093-8057-0EA7CB866608}" type="presParOf" srcId="{06F981C0-2130-4678-8444-E7F6C3316E03}" destId="{33032C7C-17F8-4D9F-A6BD-B2853926A270}" srcOrd="0" destOrd="0" presId="urn:microsoft.com/office/officeart/2005/8/layout/hierarchy1"/>
    <dgm:cxn modelId="{DFF0D61B-DE33-4CE1-A052-CD76EF9E74BC}" type="presParOf" srcId="{06F981C0-2130-4678-8444-E7F6C3316E03}" destId="{51A685F8-03CC-462F-816F-C3D46B18FBA4}" srcOrd="1" destOrd="0" presId="urn:microsoft.com/office/officeart/2005/8/layout/hierarchy1"/>
    <dgm:cxn modelId="{1E1A6428-C372-4855-9A48-9E5734342852}" type="presParOf" srcId="{517D1A6B-7608-45BA-8785-740200614A14}" destId="{DA5B0C97-8D01-45DB-B6D9-CF3066E9DB5B}" srcOrd="1" destOrd="0" presId="urn:microsoft.com/office/officeart/2005/8/layout/hierarchy1"/>
    <dgm:cxn modelId="{D4317092-8C70-41BA-9121-55B3677CF505}" type="presParOf" srcId="{DA5B0C97-8D01-45DB-B6D9-CF3066E9DB5B}" destId="{36F88E5D-EAC1-40DB-B2CC-24C1FA64F17C}" srcOrd="0" destOrd="0" presId="urn:microsoft.com/office/officeart/2005/8/layout/hierarchy1"/>
    <dgm:cxn modelId="{769DB10B-6546-4864-A28B-08F0958FE781}" type="presParOf" srcId="{DA5B0C97-8D01-45DB-B6D9-CF3066E9DB5B}" destId="{5955D51D-26B1-460E-AC60-393C6424433C}" srcOrd="1" destOrd="0" presId="urn:microsoft.com/office/officeart/2005/8/layout/hierarchy1"/>
    <dgm:cxn modelId="{27816D23-4EFA-4983-85AE-3BE571096593}" type="presParOf" srcId="{5955D51D-26B1-460E-AC60-393C6424433C}" destId="{C6275C87-3F19-4308-8F01-64C011927100}" srcOrd="0" destOrd="0" presId="urn:microsoft.com/office/officeart/2005/8/layout/hierarchy1"/>
    <dgm:cxn modelId="{F3443FF6-CD08-4455-8B21-817D9F020B11}" type="presParOf" srcId="{C6275C87-3F19-4308-8F01-64C011927100}" destId="{BFB03A5C-C133-4D41-9EB3-286D3F97B6C3}" srcOrd="0" destOrd="0" presId="urn:microsoft.com/office/officeart/2005/8/layout/hierarchy1"/>
    <dgm:cxn modelId="{30267DEE-3C86-4FA0-B752-650D145131E0}" type="presParOf" srcId="{C6275C87-3F19-4308-8F01-64C011927100}" destId="{264E8C51-5314-4C98-9CB9-F7B63EF05CCD}" srcOrd="1" destOrd="0" presId="urn:microsoft.com/office/officeart/2005/8/layout/hierarchy1"/>
    <dgm:cxn modelId="{7F04BCF1-0B04-4513-B4E1-2ACE0FC786D4}" type="presParOf" srcId="{5955D51D-26B1-460E-AC60-393C6424433C}" destId="{3A58D203-5625-4545-BC9E-F922D45C460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29437D-72B0-4D87-9507-75437DB319C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D1F849CD-D63B-4344-B4B2-8B13B0ADF88B}">
      <dgm:prSet phldrT="[Texto]" custT="1"/>
      <dgm:spPr/>
      <dgm:t>
        <a:bodyPr/>
        <a:lstStyle/>
        <a:p>
          <a:r>
            <a:rPr lang="en-US" sz="1000" b="1" dirty="0" err="1" smtClean="0"/>
            <a:t>COSTOS</a:t>
          </a:r>
          <a:endParaRPr lang="es-ES" sz="1000" b="1" dirty="0"/>
        </a:p>
      </dgm:t>
    </dgm:pt>
    <dgm:pt modelId="{4CC87539-3CDE-4CD0-92A2-40755BB87F13}" type="parTrans" cxnId="{F9782884-D61C-4047-B8B2-873B97C23EC3}">
      <dgm:prSet/>
      <dgm:spPr/>
      <dgm:t>
        <a:bodyPr/>
        <a:lstStyle/>
        <a:p>
          <a:endParaRPr lang="es-ES"/>
        </a:p>
      </dgm:t>
    </dgm:pt>
    <dgm:pt modelId="{CC0BDB97-9F59-49B3-A5F5-39E5B684E43C}" type="sibTrans" cxnId="{F9782884-D61C-4047-B8B2-873B97C23EC3}">
      <dgm:prSet/>
      <dgm:spPr/>
      <dgm:t>
        <a:bodyPr/>
        <a:lstStyle/>
        <a:p>
          <a:endParaRPr lang="es-ES"/>
        </a:p>
      </dgm:t>
    </dgm:pt>
    <dgm:pt modelId="{A8D491E3-2884-4AFA-92D7-901ADF99A480}">
      <dgm:prSet phldrT="[Texto]" custT="1"/>
      <dgm:spPr/>
      <dgm:t>
        <a:bodyPr/>
        <a:lstStyle/>
        <a:p>
          <a:r>
            <a:rPr lang="en-US" sz="1000" b="1" dirty="0" err="1" smtClean="0"/>
            <a:t>PÚBLICOS</a:t>
          </a:r>
          <a:endParaRPr lang="es-ES" sz="1000" b="1" dirty="0"/>
        </a:p>
      </dgm:t>
    </dgm:pt>
    <dgm:pt modelId="{9897FE6B-33CB-4376-BEA1-92E42A9385FB}" type="parTrans" cxnId="{E840596A-0285-47D5-9E20-5001677ED050}">
      <dgm:prSet/>
      <dgm:spPr/>
      <dgm:t>
        <a:bodyPr/>
        <a:lstStyle/>
        <a:p>
          <a:endParaRPr lang="es-ES" sz="1400"/>
        </a:p>
      </dgm:t>
    </dgm:pt>
    <dgm:pt modelId="{144D5BF0-E3AE-4E5B-B967-5AB129CAC49B}" type="sibTrans" cxnId="{E840596A-0285-47D5-9E20-5001677ED050}">
      <dgm:prSet/>
      <dgm:spPr/>
      <dgm:t>
        <a:bodyPr/>
        <a:lstStyle/>
        <a:p>
          <a:endParaRPr lang="es-ES"/>
        </a:p>
      </dgm:t>
    </dgm:pt>
    <dgm:pt modelId="{19BBEA22-E7A6-4406-8175-40907C30A9E9}">
      <dgm:prSet phldrT="[Texto]" custT="1"/>
      <dgm:spPr/>
      <dgm:t>
        <a:bodyPr/>
        <a:lstStyle/>
        <a:p>
          <a:r>
            <a:rPr lang="en-US" sz="1000" b="1" dirty="0" err="1" smtClean="0"/>
            <a:t>AFECTACIONES</a:t>
          </a:r>
          <a:r>
            <a:rPr lang="en-US" sz="1000" b="1" dirty="0" smtClean="0"/>
            <a:t> </a:t>
          </a:r>
          <a:r>
            <a:rPr lang="en-US" sz="1000" b="1" dirty="0" err="1" smtClean="0"/>
            <a:t>DIRECTAS</a:t>
          </a:r>
          <a:endParaRPr lang="es-ES" sz="1000" b="1" dirty="0"/>
        </a:p>
      </dgm:t>
    </dgm:pt>
    <dgm:pt modelId="{A730E9A7-E5CA-460E-AA73-09BC5BBB6767}" type="parTrans" cxnId="{4E1AF1C0-9BA4-4857-AAFB-ED01C833C086}">
      <dgm:prSet/>
      <dgm:spPr/>
      <dgm:t>
        <a:bodyPr/>
        <a:lstStyle/>
        <a:p>
          <a:endParaRPr lang="es-ES" sz="1400"/>
        </a:p>
      </dgm:t>
    </dgm:pt>
    <dgm:pt modelId="{67FFDFB5-D32A-450E-91F6-AF7B80909010}" type="sibTrans" cxnId="{4E1AF1C0-9BA4-4857-AAFB-ED01C833C086}">
      <dgm:prSet/>
      <dgm:spPr/>
      <dgm:t>
        <a:bodyPr/>
        <a:lstStyle/>
        <a:p>
          <a:endParaRPr lang="es-ES"/>
        </a:p>
      </dgm:t>
    </dgm:pt>
    <dgm:pt modelId="{599B3747-CC29-4714-9A4B-D2BBC5ADD9F0}">
      <dgm:prSet phldrT="[Texto]" custT="1"/>
      <dgm:spPr/>
      <dgm:t>
        <a:bodyPr/>
        <a:lstStyle/>
        <a:p>
          <a:r>
            <a:rPr lang="en-US" sz="1000" b="1" dirty="0" err="1" smtClean="0"/>
            <a:t>PRIVADOS</a:t>
          </a:r>
          <a:endParaRPr lang="es-ES" sz="1000" b="1" dirty="0"/>
        </a:p>
      </dgm:t>
    </dgm:pt>
    <dgm:pt modelId="{4C1ED637-6954-402A-A972-CA178FDD8CF3}" type="parTrans" cxnId="{D7214FC2-811B-40E9-BCA1-EEE62E8A22EB}">
      <dgm:prSet/>
      <dgm:spPr/>
      <dgm:t>
        <a:bodyPr/>
        <a:lstStyle/>
        <a:p>
          <a:endParaRPr lang="es-ES" sz="1400"/>
        </a:p>
      </dgm:t>
    </dgm:pt>
    <dgm:pt modelId="{3FDF6F86-F613-4AFA-B2A4-5A16057C1A93}" type="sibTrans" cxnId="{D7214FC2-811B-40E9-BCA1-EEE62E8A22EB}">
      <dgm:prSet/>
      <dgm:spPr/>
      <dgm:t>
        <a:bodyPr/>
        <a:lstStyle/>
        <a:p>
          <a:endParaRPr lang="es-ES"/>
        </a:p>
      </dgm:t>
    </dgm:pt>
    <dgm:pt modelId="{35453AE5-7EDF-4579-839A-53555D6EA1BB}">
      <dgm:prSet phldrT="[Texto]" custT="1"/>
      <dgm:spPr/>
      <dgm:t>
        <a:bodyPr/>
        <a:lstStyle/>
        <a:p>
          <a:r>
            <a:rPr lang="en-US" sz="1000" b="1" dirty="0" err="1" smtClean="0"/>
            <a:t>AFECTACIONES</a:t>
          </a:r>
          <a:r>
            <a:rPr lang="en-US" sz="1000" b="1" dirty="0" smtClean="0"/>
            <a:t> </a:t>
          </a:r>
          <a:r>
            <a:rPr lang="en-US" sz="1000" b="1" dirty="0" err="1" smtClean="0"/>
            <a:t>DIRECTAS</a:t>
          </a:r>
          <a:endParaRPr lang="es-ES" sz="1000" b="1" dirty="0"/>
        </a:p>
      </dgm:t>
    </dgm:pt>
    <dgm:pt modelId="{F1684CF9-7CD6-4717-B7A0-25579C26CD3B}" type="parTrans" cxnId="{836451C8-03A1-4EE2-B9E7-3ABE08036B6C}">
      <dgm:prSet/>
      <dgm:spPr/>
      <dgm:t>
        <a:bodyPr/>
        <a:lstStyle/>
        <a:p>
          <a:endParaRPr lang="es-ES" sz="1400"/>
        </a:p>
      </dgm:t>
    </dgm:pt>
    <dgm:pt modelId="{E9B09084-F973-4860-932B-2823BEF68DD1}" type="sibTrans" cxnId="{836451C8-03A1-4EE2-B9E7-3ABE08036B6C}">
      <dgm:prSet/>
      <dgm:spPr/>
      <dgm:t>
        <a:bodyPr/>
        <a:lstStyle/>
        <a:p>
          <a:endParaRPr lang="es-ES"/>
        </a:p>
      </dgm:t>
    </dgm:pt>
    <dgm:pt modelId="{7AA3278D-2946-4301-BBE3-E2A04392E06E}">
      <dgm:prSet custT="1"/>
      <dgm:spPr/>
      <dgm:t>
        <a:bodyPr/>
        <a:lstStyle/>
        <a:p>
          <a:r>
            <a:rPr lang="en-US" sz="1000" b="1" dirty="0" err="1" smtClean="0"/>
            <a:t>AFECTACIONES</a:t>
          </a:r>
          <a:r>
            <a:rPr lang="en-US" sz="1000" b="1" dirty="0" smtClean="0"/>
            <a:t> </a:t>
          </a:r>
          <a:r>
            <a:rPr lang="en-US" sz="1000" b="1" dirty="0" err="1" smtClean="0"/>
            <a:t>INDIRECTAS</a:t>
          </a:r>
          <a:endParaRPr lang="es-ES" sz="1000" b="1" dirty="0"/>
        </a:p>
      </dgm:t>
    </dgm:pt>
    <dgm:pt modelId="{ED749AEB-2BA4-46BC-A20B-A1D0E4DD0612}" type="parTrans" cxnId="{16378075-BDA4-41F4-B3A6-5E8DF14DC9A8}">
      <dgm:prSet/>
      <dgm:spPr/>
      <dgm:t>
        <a:bodyPr/>
        <a:lstStyle/>
        <a:p>
          <a:endParaRPr lang="es-ES" sz="1400"/>
        </a:p>
      </dgm:t>
    </dgm:pt>
    <dgm:pt modelId="{6E99256F-90D8-41E3-866A-9B23BEC161BC}" type="sibTrans" cxnId="{16378075-BDA4-41F4-B3A6-5E8DF14DC9A8}">
      <dgm:prSet/>
      <dgm:spPr/>
      <dgm:t>
        <a:bodyPr/>
        <a:lstStyle/>
        <a:p>
          <a:endParaRPr lang="es-ES"/>
        </a:p>
      </dgm:t>
    </dgm:pt>
    <dgm:pt modelId="{DFEB17B4-FF6F-4814-8AEC-7BE9ACF97B88}">
      <dgm:prSet custT="1"/>
      <dgm:spPr/>
      <dgm:t>
        <a:bodyPr/>
        <a:lstStyle/>
        <a:p>
          <a:r>
            <a:rPr lang="en-US" sz="1000" b="1" dirty="0" err="1" smtClean="0"/>
            <a:t>AFECTACIONES</a:t>
          </a:r>
          <a:r>
            <a:rPr lang="en-US" sz="1000" b="1" dirty="0" smtClean="0"/>
            <a:t> </a:t>
          </a:r>
          <a:r>
            <a:rPr lang="en-US" sz="1000" b="1" dirty="0" err="1" smtClean="0"/>
            <a:t>INDIRECTAS</a:t>
          </a:r>
          <a:endParaRPr lang="es-ES" sz="1000" b="1" dirty="0"/>
        </a:p>
      </dgm:t>
    </dgm:pt>
    <dgm:pt modelId="{CE8D13DF-871D-48E8-B090-0C19B64515F8}" type="parTrans" cxnId="{83975C44-78AA-498E-98B6-54EDA541DDA3}">
      <dgm:prSet/>
      <dgm:spPr/>
      <dgm:t>
        <a:bodyPr/>
        <a:lstStyle/>
        <a:p>
          <a:endParaRPr lang="es-ES" sz="1400"/>
        </a:p>
      </dgm:t>
    </dgm:pt>
    <dgm:pt modelId="{BF18AF18-C6A2-490B-AD9B-2D03ED7AED6B}" type="sibTrans" cxnId="{83975C44-78AA-498E-98B6-54EDA541DDA3}">
      <dgm:prSet/>
      <dgm:spPr/>
      <dgm:t>
        <a:bodyPr/>
        <a:lstStyle/>
        <a:p>
          <a:endParaRPr lang="es-ES"/>
        </a:p>
      </dgm:t>
    </dgm:pt>
    <dgm:pt modelId="{963FD9B9-C31B-41B5-95EC-4582FCAC6B2A}">
      <dgm:prSet custT="1"/>
      <dgm:spPr/>
      <dgm:t>
        <a:bodyPr/>
        <a:lstStyle/>
        <a:p>
          <a:r>
            <a:rPr lang="en-US" sz="1000" dirty="0" err="1" smtClean="0"/>
            <a:t>RECONSTRUCCIÓN</a:t>
          </a:r>
          <a:r>
            <a:rPr lang="en-US" sz="1000" dirty="0" smtClean="0"/>
            <a:t>  Y </a:t>
          </a:r>
          <a:r>
            <a:rPr lang="en-US" sz="1000" dirty="0" err="1" smtClean="0"/>
            <a:t>MANTENIMIENTO</a:t>
          </a:r>
          <a:r>
            <a:rPr lang="en-US" sz="1000" dirty="0" smtClean="0"/>
            <a:t> VIAL</a:t>
          </a:r>
          <a:endParaRPr lang="es-ES" sz="1000" dirty="0"/>
        </a:p>
      </dgm:t>
    </dgm:pt>
    <dgm:pt modelId="{1A093FC9-B2AC-46E8-B838-9CF6F778C064}" type="parTrans" cxnId="{EB397453-2537-48AE-9B8D-8CF5367FEB27}">
      <dgm:prSet/>
      <dgm:spPr/>
      <dgm:t>
        <a:bodyPr/>
        <a:lstStyle/>
        <a:p>
          <a:endParaRPr lang="es-ES" sz="1400"/>
        </a:p>
      </dgm:t>
    </dgm:pt>
    <dgm:pt modelId="{A552EB68-AA25-487D-B6ED-D265085AE349}" type="sibTrans" cxnId="{EB397453-2537-48AE-9B8D-8CF5367FEB27}">
      <dgm:prSet/>
      <dgm:spPr/>
      <dgm:t>
        <a:bodyPr/>
        <a:lstStyle/>
        <a:p>
          <a:endParaRPr lang="es-ES"/>
        </a:p>
      </dgm:t>
    </dgm:pt>
    <dgm:pt modelId="{49A9EAAA-2AA6-49A2-93E1-FA2D32941803}">
      <dgm:prSet custT="1"/>
      <dgm:spPr/>
      <dgm:t>
        <a:bodyPr/>
        <a:lstStyle/>
        <a:p>
          <a:r>
            <a:rPr lang="en-US" sz="1000" dirty="0" err="1" smtClean="0"/>
            <a:t>OBRAS</a:t>
          </a:r>
          <a:r>
            <a:rPr lang="en-US" sz="1000" dirty="0" smtClean="0"/>
            <a:t> DE </a:t>
          </a:r>
          <a:r>
            <a:rPr lang="en-US" sz="1000" dirty="0" err="1" smtClean="0"/>
            <a:t>ESTABILIZACIÓN</a:t>
          </a:r>
          <a:endParaRPr lang="es-ES" sz="1000" dirty="0"/>
        </a:p>
      </dgm:t>
    </dgm:pt>
    <dgm:pt modelId="{99DB0810-86A0-46CE-AEDE-EF3823BDAD1C}" type="parTrans" cxnId="{32CCD2FD-DDDB-446A-8604-8E09EC197A1D}">
      <dgm:prSet/>
      <dgm:spPr/>
      <dgm:t>
        <a:bodyPr/>
        <a:lstStyle/>
        <a:p>
          <a:endParaRPr lang="es-ES" sz="1400"/>
        </a:p>
      </dgm:t>
    </dgm:pt>
    <dgm:pt modelId="{FC377581-290F-489A-A950-4FD7994C5A92}" type="sibTrans" cxnId="{32CCD2FD-DDDB-446A-8604-8E09EC197A1D}">
      <dgm:prSet/>
      <dgm:spPr/>
      <dgm:t>
        <a:bodyPr/>
        <a:lstStyle/>
        <a:p>
          <a:endParaRPr lang="es-ES"/>
        </a:p>
      </dgm:t>
    </dgm:pt>
    <dgm:pt modelId="{7A2973CE-FF96-473C-BE5F-F02654EB439D}">
      <dgm:prSet custT="1"/>
      <dgm:spPr/>
      <dgm:t>
        <a:bodyPr/>
        <a:lstStyle/>
        <a:p>
          <a:r>
            <a:rPr lang="en-US" sz="1000" dirty="0" err="1" smtClean="0"/>
            <a:t>DAÑOS</a:t>
          </a:r>
          <a:r>
            <a:rPr lang="en-US" sz="1000" dirty="0" smtClean="0"/>
            <a:t> AL MEDIO </a:t>
          </a:r>
          <a:r>
            <a:rPr lang="en-US" sz="1000" dirty="0" err="1" smtClean="0"/>
            <a:t>AMBIENTE</a:t>
          </a:r>
          <a:endParaRPr lang="es-ES" sz="1000" dirty="0"/>
        </a:p>
      </dgm:t>
    </dgm:pt>
    <dgm:pt modelId="{68790842-7AA1-4F23-8F09-5F890942A2BA}" type="parTrans" cxnId="{10FEE256-06DE-40E5-AB92-D24BAFA2E24F}">
      <dgm:prSet/>
      <dgm:spPr/>
      <dgm:t>
        <a:bodyPr/>
        <a:lstStyle/>
        <a:p>
          <a:endParaRPr lang="es-ES" sz="1400"/>
        </a:p>
      </dgm:t>
    </dgm:pt>
    <dgm:pt modelId="{2243B866-A429-4E27-AE98-6584067A0AAE}" type="sibTrans" cxnId="{10FEE256-06DE-40E5-AB92-D24BAFA2E24F}">
      <dgm:prSet/>
      <dgm:spPr/>
      <dgm:t>
        <a:bodyPr/>
        <a:lstStyle/>
        <a:p>
          <a:endParaRPr lang="es-ES"/>
        </a:p>
      </dgm:t>
    </dgm:pt>
    <dgm:pt modelId="{D8C6E21F-D817-4CA3-8005-6F38420C7826}">
      <dgm:prSet custT="1"/>
      <dgm:spPr/>
      <dgm:t>
        <a:bodyPr/>
        <a:lstStyle/>
        <a:p>
          <a:r>
            <a:rPr lang="en-US" sz="1000" dirty="0" err="1" smtClean="0"/>
            <a:t>REUBICACIÓN</a:t>
          </a:r>
          <a:r>
            <a:rPr lang="en-US" sz="1000" dirty="0" smtClean="0"/>
            <a:t> DE </a:t>
          </a:r>
          <a:r>
            <a:rPr lang="en-US" sz="1000" dirty="0" err="1" smtClean="0"/>
            <a:t>ASENTAMIENTOS</a:t>
          </a:r>
          <a:r>
            <a:rPr lang="en-US" sz="1000" dirty="0" smtClean="0"/>
            <a:t> </a:t>
          </a:r>
          <a:r>
            <a:rPr lang="en-US" sz="1000" dirty="0" err="1" smtClean="0"/>
            <a:t>HUMANOS</a:t>
          </a:r>
          <a:r>
            <a:rPr lang="en-US" sz="1000" dirty="0" smtClean="0"/>
            <a:t> </a:t>
          </a:r>
          <a:endParaRPr lang="es-ES" sz="1000" dirty="0"/>
        </a:p>
      </dgm:t>
    </dgm:pt>
    <dgm:pt modelId="{D25173D7-EA78-4650-9853-B11DCFC3D005}" type="parTrans" cxnId="{44EE30A3-7A77-4F72-BF8B-7D644E9CD133}">
      <dgm:prSet/>
      <dgm:spPr/>
      <dgm:t>
        <a:bodyPr/>
        <a:lstStyle/>
        <a:p>
          <a:endParaRPr lang="es-ES" sz="1400"/>
        </a:p>
      </dgm:t>
    </dgm:pt>
    <dgm:pt modelId="{14C6301B-9A68-480C-8520-719610A56BF2}" type="sibTrans" cxnId="{44EE30A3-7A77-4F72-BF8B-7D644E9CD133}">
      <dgm:prSet/>
      <dgm:spPr/>
      <dgm:t>
        <a:bodyPr/>
        <a:lstStyle/>
        <a:p>
          <a:endParaRPr lang="es-ES"/>
        </a:p>
      </dgm:t>
    </dgm:pt>
    <dgm:pt modelId="{2AF6FFF7-1456-499B-9FC2-CFE4901AC6A0}">
      <dgm:prSet custT="1"/>
      <dgm:spPr/>
      <dgm:t>
        <a:bodyPr/>
        <a:lstStyle/>
        <a:p>
          <a:r>
            <a:rPr lang="en-US" sz="1000" dirty="0" err="1" smtClean="0"/>
            <a:t>OBRAS</a:t>
          </a:r>
          <a:r>
            <a:rPr lang="en-US" sz="1000" dirty="0" smtClean="0"/>
            <a:t> DE </a:t>
          </a:r>
          <a:r>
            <a:rPr lang="en-US" sz="1000" dirty="0" err="1" smtClean="0"/>
            <a:t>REPARACIÓN</a:t>
          </a:r>
          <a:r>
            <a:rPr lang="en-US" sz="1000" dirty="0" smtClean="0"/>
            <a:t> Y </a:t>
          </a:r>
          <a:r>
            <a:rPr lang="en-US" sz="1000" dirty="0" err="1" smtClean="0"/>
            <a:t>MANTENIMIENTO</a:t>
          </a:r>
          <a:r>
            <a:rPr lang="en-US" sz="1000" dirty="0" smtClean="0"/>
            <a:t> DE </a:t>
          </a:r>
          <a:r>
            <a:rPr lang="en-US" sz="1000" dirty="0" err="1" smtClean="0"/>
            <a:t>OBRAS</a:t>
          </a:r>
          <a:r>
            <a:rPr lang="en-US" sz="1000" dirty="0" smtClean="0"/>
            <a:t> DE </a:t>
          </a:r>
          <a:r>
            <a:rPr lang="en-US" sz="1000" dirty="0" err="1" smtClean="0"/>
            <a:t>INFRAESTRUCTURA</a:t>
          </a:r>
          <a:endParaRPr lang="es-ES" sz="1000" dirty="0"/>
        </a:p>
      </dgm:t>
    </dgm:pt>
    <dgm:pt modelId="{CA89FE8E-5A10-4F0B-A80C-B02C0AA1024D}" type="parTrans" cxnId="{EBDD2A4E-6DB6-4923-9D4B-DBE58FEF870D}">
      <dgm:prSet/>
      <dgm:spPr/>
      <dgm:t>
        <a:bodyPr/>
        <a:lstStyle/>
        <a:p>
          <a:endParaRPr lang="es-ES" sz="1400"/>
        </a:p>
      </dgm:t>
    </dgm:pt>
    <dgm:pt modelId="{70359BA7-E65A-4E0F-ABEE-D615723202B0}" type="sibTrans" cxnId="{EBDD2A4E-6DB6-4923-9D4B-DBE58FEF870D}">
      <dgm:prSet/>
      <dgm:spPr/>
      <dgm:t>
        <a:bodyPr/>
        <a:lstStyle/>
        <a:p>
          <a:endParaRPr lang="es-ES"/>
        </a:p>
      </dgm:t>
    </dgm:pt>
    <dgm:pt modelId="{3C2E8A21-B2B8-40E8-8507-25C5E89B8A2B}">
      <dgm:prSet custT="1"/>
      <dgm:spPr/>
      <dgm:t>
        <a:bodyPr/>
        <a:lstStyle/>
        <a:p>
          <a:r>
            <a:rPr lang="en-US" sz="1000" dirty="0" err="1" smtClean="0"/>
            <a:t>PÉRDIDAS</a:t>
          </a:r>
          <a:r>
            <a:rPr lang="en-US" sz="1000" dirty="0" smtClean="0"/>
            <a:t> </a:t>
          </a:r>
          <a:r>
            <a:rPr lang="en-US" sz="1000" dirty="0" err="1" smtClean="0"/>
            <a:t>POR</a:t>
          </a:r>
          <a:r>
            <a:rPr lang="en-US" sz="1000" dirty="0" smtClean="0"/>
            <a:t> </a:t>
          </a:r>
          <a:r>
            <a:rPr lang="en-US" sz="1000" dirty="0" err="1" smtClean="0"/>
            <a:t>INTERRUPCIÓN</a:t>
          </a:r>
          <a:r>
            <a:rPr lang="en-US" sz="1000" dirty="0" smtClean="0"/>
            <a:t> DEL </a:t>
          </a:r>
          <a:r>
            <a:rPr lang="en-US" sz="1000" dirty="0" err="1" smtClean="0"/>
            <a:t>TRÁFICO</a:t>
          </a:r>
          <a:endParaRPr lang="es-ES" sz="1000" dirty="0"/>
        </a:p>
      </dgm:t>
    </dgm:pt>
    <dgm:pt modelId="{6C674121-0A89-494D-8518-7E05168E3649}" type="parTrans" cxnId="{55D815A4-1C17-40E1-8616-9FDDF4C046AF}">
      <dgm:prSet/>
      <dgm:spPr/>
      <dgm:t>
        <a:bodyPr/>
        <a:lstStyle/>
        <a:p>
          <a:endParaRPr lang="es-ES" sz="1400"/>
        </a:p>
      </dgm:t>
    </dgm:pt>
    <dgm:pt modelId="{522CBA13-C2B9-43FF-B8E5-0CEF02EC4026}" type="sibTrans" cxnId="{55D815A4-1C17-40E1-8616-9FDDF4C046AF}">
      <dgm:prSet/>
      <dgm:spPr/>
      <dgm:t>
        <a:bodyPr/>
        <a:lstStyle/>
        <a:p>
          <a:endParaRPr lang="es-ES"/>
        </a:p>
      </dgm:t>
    </dgm:pt>
    <dgm:pt modelId="{42F9E845-5E16-4952-BD26-EC1E643AE8D4}">
      <dgm:prSet custT="1"/>
      <dgm:spPr/>
      <dgm:t>
        <a:bodyPr/>
        <a:lstStyle/>
        <a:p>
          <a:r>
            <a:rPr lang="en-US" sz="1000" dirty="0" err="1" smtClean="0"/>
            <a:t>DESVALORIZACIÓN</a:t>
          </a:r>
          <a:r>
            <a:rPr lang="en-US" sz="1000" dirty="0" smtClean="0"/>
            <a:t> DE </a:t>
          </a:r>
          <a:r>
            <a:rPr lang="en-US" sz="1000" dirty="0" err="1" smtClean="0"/>
            <a:t>PROPIEDADES</a:t>
          </a:r>
          <a:endParaRPr lang="es-ES" sz="1000" dirty="0"/>
        </a:p>
      </dgm:t>
    </dgm:pt>
    <dgm:pt modelId="{2A682743-F934-4833-9879-EF5BB1DC83A4}" type="parTrans" cxnId="{FAB388DA-ED07-42AC-A970-0FB7C6BB75D6}">
      <dgm:prSet/>
      <dgm:spPr/>
      <dgm:t>
        <a:bodyPr/>
        <a:lstStyle/>
        <a:p>
          <a:endParaRPr lang="es-ES" sz="1400"/>
        </a:p>
      </dgm:t>
    </dgm:pt>
    <dgm:pt modelId="{A239E194-E3F2-4CE4-90E9-1CD260752155}" type="sibTrans" cxnId="{FAB388DA-ED07-42AC-A970-0FB7C6BB75D6}">
      <dgm:prSet/>
      <dgm:spPr/>
      <dgm:t>
        <a:bodyPr/>
        <a:lstStyle/>
        <a:p>
          <a:endParaRPr lang="es-ES"/>
        </a:p>
      </dgm:t>
    </dgm:pt>
    <dgm:pt modelId="{BF662C55-7D16-4107-A5EE-73C595721388}">
      <dgm:prSet custT="1"/>
      <dgm:spPr/>
      <dgm:t>
        <a:bodyPr/>
        <a:lstStyle/>
        <a:p>
          <a:r>
            <a:rPr lang="en-US" sz="1000" dirty="0" err="1" smtClean="0"/>
            <a:t>PERDIDAS</a:t>
          </a:r>
          <a:r>
            <a:rPr lang="en-US" sz="1000" dirty="0" smtClean="0"/>
            <a:t> DE </a:t>
          </a:r>
          <a:r>
            <a:rPr lang="en-US" sz="1000" dirty="0" err="1" smtClean="0"/>
            <a:t>PRODUCCIÓN</a:t>
          </a:r>
          <a:r>
            <a:rPr lang="en-US" sz="1000" dirty="0" smtClean="0"/>
            <a:t> AGRICOLA, </a:t>
          </a:r>
          <a:r>
            <a:rPr lang="en-US" sz="1000" dirty="0" err="1" smtClean="0"/>
            <a:t>COMERCIAL</a:t>
          </a:r>
          <a:r>
            <a:rPr lang="en-US" sz="1000" dirty="0" smtClean="0"/>
            <a:t>  E INDUSTRIAL</a:t>
          </a:r>
          <a:endParaRPr lang="es-ES" sz="1000" dirty="0"/>
        </a:p>
      </dgm:t>
    </dgm:pt>
    <dgm:pt modelId="{93DA6048-7D55-48DA-8CF4-1EA180933467}" type="parTrans" cxnId="{BA0AB6DA-A82D-4B22-88AA-4A2A5D265925}">
      <dgm:prSet/>
      <dgm:spPr/>
      <dgm:t>
        <a:bodyPr/>
        <a:lstStyle/>
        <a:p>
          <a:endParaRPr lang="es-ES" sz="1400"/>
        </a:p>
      </dgm:t>
    </dgm:pt>
    <dgm:pt modelId="{5C29C085-22F1-4B1A-B66D-982D42215D99}" type="sibTrans" cxnId="{BA0AB6DA-A82D-4B22-88AA-4A2A5D265925}">
      <dgm:prSet/>
      <dgm:spPr/>
      <dgm:t>
        <a:bodyPr/>
        <a:lstStyle/>
        <a:p>
          <a:endParaRPr lang="es-ES"/>
        </a:p>
      </dgm:t>
    </dgm:pt>
    <dgm:pt modelId="{B1723732-53A4-4FAF-94BA-D42E2F182FFA}" type="pres">
      <dgm:prSet presAssocID="{E629437D-72B0-4D87-9507-75437DB319CB}" presName="hierChild1" presStyleCnt="0">
        <dgm:presLayoutVars>
          <dgm:chPref val="1"/>
          <dgm:dir/>
          <dgm:animOne val="branch"/>
          <dgm:animLvl val="lvl"/>
          <dgm:resizeHandles/>
        </dgm:presLayoutVars>
      </dgm:prSet>
      <dgm:spPr/>
      <dgm:t>
        <a:bodyPr/>
        <a:lstStyle/>
        <a:p>
          <a:endParaRPr lang="es-EC"/>
        </a:p>
      </dgm:t>
    </dgm:pt>
    <dgm:pt modelId="{DAC50923-BDC1-48C7-BFC5-629B41CB2D5A}" type="pres">
      <dgm:prSet presAssocID="{D1F849CD-D63B-4344-B4B2-8B13B0ADF88B}" presName="hierRoot1" presStyleCnt="0"/>
      <dgm:spPr/>
    </dgm:pt>
    <dgm:pt modelId="{A6C31C35-ADE4-4A1A-828A-E74DD4DEC2C4}" type="pres">
      <dgm:prSet presAssocID="{D1F849CD-D63B-4344-B4B2-8B13B0ADF88B}" presName="composite" presStyleCnt="0"/>
      <dgm:spPr/>
    </dgm:pt>
    <dgm:pt modelId="{742D2D2C-0BD2-4221-A774-ED326AC62479}" type="pres">
      <dgm:prSet presAssocID="{D1F849CD-D63B-4344-B4B2-8B13B0ADF88B}" presName="background" presStyleLbl="node0" presStyleIdx="0" presStyleCnt="1"/>
      <dgm:spPr/>
    </dgm:pt>
    <dgm:pt modelId="{4FFEAE32-E52B-4AAF-8EDE-BE1026334344}" type="pres">
      <dgm:prSet presAssocID="{D1F849CD-D63B-4344-B4B2-8B13B0ADF88B}" presName="text" presStyleLbl="fgAcc0" presStyleIdx="0" presStyleCnt="1" custScaleX="256090" custScaleY="124278">
        <dgm:presLayoutVars>
          <dgm:chPref val="3"/>
        </dgm:presLayoutVars>
      </dgm:prSet>
      <dgm:spPr/>
      <dgm:t>
        <a:bodyPr/>
        <a:lstStyle/>
        <a:p>
          <a:endParaRPr lang="es-ES"/>
        </a:p>
      </dgm:t>
    </dgm:pt>
    <dgm:pt modelId="{58415CB9-5E30-4D3F-99E2-B82FCA74E63C}" type="pres">
      <dgm:prSet presAssocID="{D1F849CD-D63B-4344-B4B2-8B13B0ADF88B}" presName="hierChild2" presStyleCnt="0"/>
      <dgm:spPr/>
    </dgm:pt>
    <dgm:pt modelId="{D4780B5D-4B7E-4A6D-BBF3-1A649F20E9FE}" type="pres">
      <dgm:prSet presAssocID="{9897FE6B-33CB-4376-BEA1-92E42A9385FB}" presName="Name10" presStyleLbl="parChTrans1D2" presStyleIdx="0" presStyleCnt="2"/>
      <dgm:spPr/>
      <dgm:t>
        <a:bodyPr/>
        <a:lstStyle/>
        <a:p>
          <a:endParaRPr lang="es-EC"/>
        </a:p>
      </dgm:t>
    </dgm:pt>
    <dgm:pt modelId="{60E641C2-A52B-4A68-A164-D702BC178C33}" type="pres">
      <dgm:prSet presAssocID="{A8D491E3-2884-4AFA-92D7-901ADF99A480}" presName="hierRoot2" presStyleCnt="0"/>
      <dgm:spPr/>
    </dgm:pt>
    <dgm:pt modelId="{F36A27A7-D894-40E1-9A12-5183B5BED63C}" type="pres">
      <dgm:prSet presAssocID="{A8D491E3-2884-4AFA-92D7-901ADF99A480}" presName="composite2" presStyleCnt="0"/>
      <dgm:spPr/>
    </dgm:pt>
    <dgm:pt modelId="{2415D1CE-7F79-4BBE-8231-02A5FE235199}" type="pres">
      <dgm:prSet presAssocID="{A8D491E3-2884-4AFA-92D7-901ADF99A480}" presName="background2" presStyleLbl="node2" presStyleIdx="0" presStyleCnt="2"/>
      <dgm:spPr/>
    </dgm:pt>
    <dgm:pt modelId="{B83FFA64-E62F-4F27-869C-9ACA69A24838}" type="pres">
      <dgm:prSet presAssocID="{A8D491E3-2884-4AFA-92D7-901ADF99A480}" presName="text2" presStyleLbl="fgAcc2" presStyleIdx="0" presStyleCnt="2" custScaleX="256090" custScaleY="124278">
        <dgm:presLayoutVars>
          <dgm:chPref val="3"/>
        </dgm:presLayoutVars>
      </dgm:prSet>
      <dgm:spPr/>
      <dgm:t>
        <a:bodyPr/>
        <a:lstStyle/>
        <a:p>
          <a:endParaRPr lang="es-ES"/>
        </a:p>
      </dgm:t>
    </dgm:pt>
    <dgm:pt modelId="{DC4A6413-0F4C-4BE8-8DF3-6D6CB43D6AAF}" type="pres">
      <dgm:prSet presAssocID="{A8D491E3-2884-4AFA-92D7-901ADF99A480}" presName="hierChild3" presStyleCnt="0"/>
      <dgm:spPr/>
    </dgm:pt>
    <dgm:pt modelId="{F66C3D02-D00E-481F-A9AE-7D77478D7D9B}" type="pres">
      <dgm:prSet presAssocID="{A730E9A7-E5CA-460E-AA73-09BC5BBB6767}" presName="Name17" presStyleLbl="parChTrans1D3" presStyleIdx="0" presStyleCnt="4"/>
      <dgm:spPr/>
      <dgm:t>
        <a:bodyPr/>
        <a:lstStyle/>
        <a:p>
          <a:endParaRPr lang="es-EC"/>
        </a:p>
      </dgm:t>
    </dgm:pt>
    <dgm:pt modelId="{FA29190A-18A8-4352-8598-E719018E876D}" type="pres">
      <dgm:prSet presAssocID="{19BBEA22-E7A6-4406-8175-40907C30A9E9}" presName="hierRoot3" presStyleCnt="0"/>
      <dgm:spPr/>
    </dgm:pt>
    <dgm:pt modelId="{727B6AFD-407F-476E-939F-EEDC86D8ABA3}" type="pres">
      <dgm:prSet presAssocID="{19BBEA22-E7A6-4406-8175-40907C30A9E9}" presName="composite3" presStyleCnt="0"/>
      <dgm:spPr/>
    </dgm:pt>
    <dgm:pt modelId="{F6D45955-1BF1-4166-8964-F7651B5EB03C}" type="pres">
      <dgm:prSet presAssocID="{19BBEA22-E7A6-4406-8175-40907C30A9E9}" presName="background3" presStyleLbl="node3" presStyleIdx="0" presStyleCnt="4"/>
      <dgm:spPr/>
    </dgm:pt>
    <dgm:pt modelId="{52072515-27AC-418A-B0A4-E9F68583F795}" type="pres">
      <dgm:prSet presAssocID="{19BBEA22-E7A6-4406-8175-40907C30A9E9}" presName="text3" presStyleLbl="fgAcc3" presStyleIdx="0" presStyleCnt="4" custScaleX="256090" custScaleY="124278">
        <dgm:presLayoutVars>
          <dgm:chPref val="3"/>
        </dgm:presLayoutVars>
      </dgm:prSet>
      <dgm:spPr/>
      <dgm:t>
        <a:bodyPr/>
        <a:lstStyle/>
        <a:p>
          <a:endParaRPr lang="es-EC"/>
        </a:p>
      </dgm:t>
    </dgm:pt>
    <dgm:pt modelId="{BDD23F95-B53F-4016-BCFC-1DE1C4F451F4}" type="pres">
      <dgm:prSet presAssocID="{19BBEA22-E7A6-4406-8175-40907C30A9E9}" presName="hierChild4" presStyleCnt="0"/>
      <dgm:spPr/>
    </dgm:pt>
    <dgm:pt modelId="{C8EB83DB-28A5-4DEC-8585-ED87E10CEA9F}" type="pres">
      <dgm:prSet presAssocID="{1A093FC9-B2AC-46E8-B838-9CF6F778C064}" presName="Name23" presStyleLbl="parChTrans1D4" presStyleIdx="0" presStyleCnt="8"/>
      <dgm:spPr/>
      <dgm:t>
        <a:bodyPr/>
        <a:lstStyle/>
        <a:p>
          <a:endParaRPr lang="es-EC"/>
        </a:p>
      </dgm:t>
    </dgm:pt>
    <dgm:pt modelId="{BB63EA64-7E08-4AE7-B3D2-D9C5C0673555}" type="pres">
      <dgm:prSet presAssocID="{963FD9B9-C31B-41B5-95EC-4582FCAC6B2A}" presName="hierRoot4" presStyleCnt="0"/>
      <dgm:spPr/>
    </dgm:pt>
    <dgm:pt modelId="{E1EA1020-0603-4F33-8987-0AEC6F915A57}" type="pres">
      <dgm:prSet presAssocID="{963FD9B9-C31B-41B5-95EC-4582FCAC6B2A}" presName="composite4" presStyleCnt="0"/>
      <dgm:spPr/>
    </dgm:pt>
    <dgm:pt modelId="{1BA6E3C8-E4D1-47F5-A0DF-70803CB2F86E}" type="pres">
      <dgm:prSet presAssocID="{963FD9B9-C31B-41B5-95EC-4582FCAC6B2A}" presName="background4" presStyleLbl="node4" presStyleIdx="0" presStyleCnt="8"/>
      <dgm:spPr/>
    </dgm:pt>
    <dgm:pt modelId="{B1B83136-FE11-4BDC-97DB-A315C07B6716}" type="pres">
      <dgm:prSet presAssocID="{963FD9B9-C31B-41B5-95EC-4582FCAC6B2A}" presName="text4" presStyleLbl="fgAcc4" presStyleIdx="0" presStyleCnt="8" custScaleX="256090" custScaleY="124278">
        <dgm:presLayoutVars>
          <dgm:chPref val="3"/>
        </dgm:presLayoutVars>
      </dgm:prSet>
      <dgm:spPr/>
      <dgm:t>
        <a:bodyPr/>
        <a:lstStyle/>
        <a:p>
          <a:endParaRPr lang="es-ES"/>
        </a:p>
      </dgm:t>
    </dgm:pt>
    <dgm:pt modelId="{72F5A220-15BA-4F96-8E41-972F9C95693D}" type="pres">
      <dgm:prSet presAssocID="{963FD9B9-C31B-41B5-95EC-4582FCAC6B2A}" presName="hierChild5" presStyleCnt="0"/>
      <dgm:spPr/>
    </dgm:pt>
    <dgm:pt modelId="{91923F79-D3B9-43E8-8D54-2D7E821BFE1E}" type="pres">
      <dgm:prSet presAssocID="{99DB0810-86A0-46CE-AEDE-EF3823BDAD1C}" presName="Name23" presStyleLbl="parChTrans1D4" presStyleIdx="1" presStyleCnt="8"/>
      <dgm:spPr/>
      <dgm:t>
        <a:bodyPr/>
        <a:lstStyle/>
        <a:p>
          <a:endParaRPr lang="es-EC"/>
        </a:p>
      </dgm:t>
    </dgm:pt>
    <dgm:pt modelId="{5B982A6D-2091-4649-AE51-9F181FC76376}" type="pres">
      <dgm:prSet presAssocID="{49A9EAAA-2AA6-49A2-93E1-FA2D32941803}" presName="hierRoot4" presStyleCnt="0"/>
      <dgm:spPr/>
    </dgm:pt>
    <dgm:pt modelId="{CCD0F96E-BD9D-4FDF-8D7C-DB8FC7AC2E4B}" type="pres">
      <dgm:prSet presAssocID="{49A9EAAA-2AA6-49A2-93E1-FA2D32941803}" presName="composite4" presStyleCnt="0"/>
      <dgm:spPr/>
    </dgm:pt>
    <dgm:pt modelId="{200A69FC-E520-4AE8-B24C-97CFF055C63B}" type="pres">
      <dgm:prSet presAssocID="{49A9EAAA-2AA6-49A2-93E1-FA2D32941803}" presName="background4" presStyleLbl="node4" presStyleIdx="1" presStyleCnt="8"/>
      <dgm:spPr/>
    </dgm:pt>
    <dgm:pt modelId="{33F91088-10ED-4320-8944-B955F0DBC439}" type="pres">
      <dgm:prSet presAssocID="{49A9EAAA-2AA6-49A2-93E1-FA2D32941803}" presName="text4" presStyleLbl="fgAcc4" presStyleIdx="1" presStyleCnt="8" custScaleX="256090" custScaleY="124278">
        <dgm:presLayoutVars>
          <dgm:chPref val="3"/>
        </dgm:presLayoutVars>
      </dgm:prSet>
      <dgm:spPr/>
      <dgm:t>
        <a:bodyPr/>
        <a:lstStyle/>
        <a:p>
          <a:endParaRPr lang="es-ES"/>
        </a:p>
      </dgm:t>
    </dgm:pt>
    <dgm:pt modelId="{87FFB5A3-7995-43F1-A0CC-CCB5B4A7FC73}" type="pres">
      <dgm:prSet presAssocID="{49A9EAAA-2AA6-49A2-93E1-FA2D32941803}" presName="hierChild5" presStyleCnt="0"/>
      <dgm:spPr/>
    </dgm:pt>
    <dgm:pt modelId="{15C5331A-0449-4F40-AAE6-94D8BD0EA1F2}" type="pres">
      <dgm:prSet presAssocID="{68790842-7AA1-4F23-8F09-5F890942A2BA}" presName="Name23" presStyleLbl="parChTrans1D4" presStyleIdx="2" presStyleCnt="8"/>
      <dgm:spPr/>
      <dgm:t>
        <a:bodyPr/>
        <a:lstStyle/>
        <a:p>
          <a:endParaRPr lang="es-EC"/>
        </a:p>
      </dgm:t>
    </dgm:pt>
    <dgm:pt modelId="{0F697218-C38D-4F91-A135-1A3C3800680B}" type="pres">
      <dgm:prSet presAssocID="{7A2973CE-FF96-473C-BE5F-F02654EB439D}" presName="hierRoot4" presStyleCnt="0"/>
      <dgm:spPr/>
    </dgm:pt>
    <dgm:pt modelId="{0D046C72-B4E8-474F-9B08-EDE4BBAD3292}" type="pres">
      <dgm:prSet presAssocID="{7A2973CE-FF96-473C-BE5F-F02654EB439D}" presName="composite4" presStyleCnt="0"/>
      <dgm:spPr/>
    </dgm:pt>
    <dgm:pt modelId="{2556FE72-362F-4B32-8E3A-95112D595535}" type="pres">
      <dgm:prSet presAssocID="{7A2973CE-FF96-473C-BE5F-F02654EB439D}" presName="background4" presStyleLbl="node4" presStyleIdx="2" presStyleCnt="8"/>
      <dgm:spPr/>
    </dgm:pt>
    <dgm:pt modelId="{52812958-84C2-4533-BF88-1B75FE38DF07}" type="pres">
      <dgm:prSet presAssocID="{7A2973CE-FF96-473C-BE5F-F02654EB439D}" presName="text4" presStyleLbl="fgAcc4" presStyleIdx="2" presStyleCnt="8" custScaleX="256090" custScaleY="124278">
        <dgm:presLayoutVars>
          <dgm:chPref val="3"/>
        </dgm:presLayoutVars>
      </dgm:prSet>
      <dgm:spPr/>
      <dgm:t>
        <a:bodyPr/>
        <a:lstStyle/>
        <a:p>
          <a:endParaRPr lang="es-EC"/>
        </a:p>
      </dgm:t>
    </dgm:pt>
    <dgm:pt modelId="{3F301105-4DB8-4E46-B85C-2CEE0E2BC5B5}" type="pres">
      <dgm:prSet presAssocID="{7A2973CE-FF96-473C-BE5F-F02654EB439D}" presName="hierChild5" presStyleCnt="0"/>
      <dgm:spPr/>
    </dgm:pt>
    <dgm:pt modelId="{676839DC-03D2-4B91-9652-3895E05F0D64}" type="pres">
      <dgm:prSet presAssocID="{ED749AEB-2BA4-46BC-A20B-A1D0E4DD0612}" presName="Name17" presStyleLbl="parChTrans1D3" presStyleIdx="1" presStyleCnt="4"/>
      <dgm:spPr/>
      <dgm:t>
        <a:bodyPr/>
        <a:lstStyle/>
        <a:p>
          <a:endParaRPr lang="es-EC"/>
        </a:p>
      </dgm:t>
    </dgm:pt>
    <dgm:pt modelId="{4A774125-4A94-4235-92C3-49ED988E1AF2}" type="pres">
      <dgm:prSet presAssocID="{7AA3278D-2946-4301-BBE3-E2A04392E06E}" presName="hierRoot3" presStyleCnt="0"/>
      <dgm:spPr/>
    </dgm:pt>
    <dgm:pt modelId="{A3A7C6DF-C302-4114-B5FD-C3CE1D7F5BD8}" type="pres">
      <dgm:prSet presAssocID="{7AA3278D-2946-4301-BBE3-E2A04392E06E}" presName="composite3" presStyleCnt="0"/>
      <dgm:spPr/>
    </dgm:pt>
    <dgm:pt modelId="{4C1EA5FA-3F8B-4027-9928-976A69C6AD3F}" type="pres">
      <dgm:prSet presAssocID="{7AA3278D-2946-4301-BBE3-E2A04392E06E}" presName="background3" presStyleLbl="node3" presStyleIdx="1" presStyleCnt="4"/>
      <dgm:spPr/>
    </dgm:pt>
    <dgm:pt modelId="{BF1BF9BD-B4C1-4374-851E-16501F5E2F52}" type="pres">
      <dgm:prSet presAssocID="{7AA3278D-2946-4301-BBE3-E2A04392E06E}" presName="text3" presStyleLbl="fgAcc3" presStyleIdx="1" presStyleCnt="4" custScaleX="256090" custScaleY="124278">
        <dgm:presLayoutVars>
          <dgm:chPref val="3"/>
        </dgm:presLayoutVars>
      </dgm:prSet>
      <dgm:spPr/>
      <dgm:t>
        <a:bodyPr/>
        <a:lstStyle/>
        <a:p>
          <a:endParaRPr lang="es-ES"/>
        </a:p>
      </dgm:t>
    </dgm:pt>
    <dgm:pt modelId="{FAA5DC83-A637-433B-A745-17B188F9688D}" type="pres">
      <dgm:prSet presAssocID="{7AA3278D-2946-4301-BBE3-E2A04392E06E}" presName="hierChild4" presStyleCnt="0"/>
      <dgm:spPr/>
    </dgm:pt>
    <dgm:pt modelId="{39DDB1AB-857C-4315-BA99-C534CBD3C7CD}" type="pres">
      <dgm:prSet presAssocID="{D25173D7-EA78-4650-9853-B11DCFC3D005}" presName="Name23" presStyleLbl="parChTrans1D4" presStyleIdx="3" presStyleCnt="8"/>
      <dgm:spPr/>
      <dgm:t>
        <a:bodyPr/>
        <a:lstStyle/>
        <a:p>
          <a:endParaRPr lang="es-EC"/>
        </a:p>
      </dgm:t>
    </dgm:pt>
    <dgm:pt modelId="{D2CC49A2-4295-4E3B-9615-FCE1A9279200}" type="pres">
      <dgm:prSet presAssocID="{D8C6E21F-D817-4CA3-8005-6F38420C7826}" presName="hierRoot4" presStyleCnt="0"/>
      <dgm:spPr/>
    </dgm:pt>
    <dgm:pt modelId="{9C1948FC-A621-46DA-B34C-910F3B1B0179}" type="pres">
      <dgm:prSet presAssocID="{D8C6E21F-D817-4CA3-8005-6F38420C7826}" presName="composite4" presStyleCnt="0"/>
      <dgm:spPr/>
    </dgm:pt>
    <dgm:pt modelId="{4C4883DA-92B7-47B9-BE68-8F188BCFAA0A}" type="pres">
      <dgm:prSet presAssocID="{D8C6E21F-D817-4CA3-8005-6F38420C7826}" presName="background4" presStyleLbl="node4" presStyleIdx="3" presStyleCnt="8"/>
      <dgm:spPr/>
    </dgm:pt>
    <dgm:pt modelId="{D8F272D5-85F9-4EB8-88AB-5D207C1FEC8B}" type="pres">
      <dgm:prSet presAssocID="{D8C6E21F-D817-4CA3-8005-6F38420C7826}" presName="text4" presStyleLbl="fgAcc4" presStyleIdx="3" presStyleCnt="8" custScaleX="256090" custScaleY="124278">
        <dgm:presLayoutVars>
          <dgm:chPref val="3"/>
        </dgm:presLayoutVars>
      </dgm:prSet>
      <dgm:spPr/>
      <dgm:t>
        <a:bodyPr/>
        <a:lstStyle/>
        <a:p>
          <a:endParaRPr lang="es-ES"/>
        </a:p>
      </dgm:t>
    </dgm:pt>
    <dgm:pt modelId="{7385FFDF-D477-45B1-94DC-DF650799FE0F}" type="pres">
      <dgm:prSet presAssocID="{D8C6E21F-D817-4CA3-8005-6F38420C7826}" presName="hierChild5" presStyleCnt="0"/>
      <dgm:spPr/>
    </dgm:pt>
    <dgm:pt modelId="{0E732C75-C63F-4207-9E11-D57D9B6A7D9F}" type="pres">
      <dgm:prSet presAssocID="{CA89FE8E-5A10-4F0B-A80C-B02C0AA1024D}" presName="Name23" presStyleLbl="parChTrans1D4" presStyleIdx="4" presStyleCnt="8"/>
      <dgm:spPr/>
      <dgm:t>
        <a:bodyPr/>
        <a:lstStyle/>
        <a:p>
          <a:endParaRPr lang="es-EC"/>
        </a:p>
      </dgm:t>
    </dgm:pt>
    <dgm:pt modelId="{FB418099-46CC-446E-8084-C9AB2BB92F11}" type="pres">
      <dgm:prSet presAssocID="{2AF6FFF7-1456-499B-9FC2-CFE4901AC6A0}" presName="hierRoot4" presStyleCnt="0"/>
      <dgm:spPr/>
    </dgm:pt>
    <dgm:pt modelId="{2EEFD8F7-E0B6-4D8C-9FE7-EFBE6D6E464E}" type="pres">
      <dgm:prSet presAssocID="{2AF6FFF7-1456-499B-9FC2-CFE4901AC6A0}" presName="composite4" presStyleCnt="0"/>
      <dgm:spPr/>
    </dgm:pt>
    <dgm:pt modelId="{7E82DB93-A9D0-4DA0-A436-7A8DDDEAA2DB}" type="pres">
      <dgm:prSet presAssocID="{2AF6FFF7-1456-499B-9FC2-CFE4901AC6A0}" presName="background4" presStyleLbl="node4" presStyleIdx="4" presStyleCnt="8"/>
      <dgm:spPr/>
    </dgm:pt>
    <dgm:pt modelId="{088BBC70-B8C5-4EAC-894F-8E71EC82BDED}" type="pres">
      <dgm:prSet presAssocID="{2AF6FFF7-1456-499B-9FC2-CFE4901AC6A0}" presName="text4" presStyleLbl="fgAcc4" presStyleIdx="4" presStyleCnt="8" custScaleX="256090" custScaleY="124278">
        <dgm:presLayoutVars>
          <dgm:chPref val="3"/>
        </dgm:presLayoutVars>
      </dgm:prSet>
      <dgm:spPr/>
      <dgm:t>
        <a:bodyPr/>
        <a:lstStyle/>
        <a:p>
          <a:endParaRPr lang="es-ES"/>
        </a:p>
      </dgm:t>
    </dgm:pt>
    <dgm:pt modelId="{B3929F12-B19F-4396-907F-3D77960F456D}" type="pres">
      <dgm:prSet presAssocID="{2AF6FFF7-1456-499B-9FC2-CFE4901AC6A0}" presName="hierChild5" presStyleCnt="0"/>
      <dgm:spPr/>
    </dgm:pt>
    <dgm:pt modelId="{6876974A-458B-45D8-9F55-651A097E5898}" type="pres">
      <dgm:prSet presAssocID="{4C1ED637-6954-402A-A972-CA178FDD8CF3}" presName="Name10" presStyleLbl="parChTrans1D2" presStyleIdx="1" presStyleCnt="2"/>
      <dgm:spPr/>
      <dgm:t>
        <a:bodyPr/>
        <a:lstStyle/>
        <a:p>
          <a:endParaRPr lang="es-EC"/>
        </a:p>
      </dgm:t>
    </dgm:pt>
    <dgm:pt modelId="{6C397B86-EBAC-47C2-A357-4885D7AFCA75}" type="pres">
      <dgm:prSet presAssocID="{599B3747-CC29-4714-9A4B-D2BBC5ADD9F0}" presName="hierRoot2" presStyleCnt="0"/>
      <dgm:spPr/>
    </dgm:pt>
    <dgm:pt modelId="{2D7D86E3-BB6E-486A-AEC1-A3231A92E509}" type="pres">
      <dgm:prSet presAssocID="{599B3747-CC29-4714-9A4B-D2BBC5ADD9F0}" presName="composite2" presStyleCnt="0"/>
      <dgm:spPr/>
    </dgm:pt>
    <dgm:pt modelId="{F7BE8160-F1A7-4650-BA12-C58CFD30ED83}" type="pres">
      <dgm:prSet presAssocID="{599B3747-CC29-4714-9A4B-D2BBC5ADD9F0}" presName="background2" presStyleLbl="node2" presStyleIdx="1" presStyleCnt="2"/>
      <dgm:spPr/>
    </dgm:pt>
    <dgm:pt modelId="{9069EE20-FD2B-4D86-86B5-166436CF8B07}" type="pres">
      <dgm:prSet presAssocID="{599B3747-CC29-4714-9A4B-D2BBC5ADD9F0}" presName="text2" presStyleLbl="fgAcc2" presStyleIdx="1" presStyleCnt="2" custScaleX="256090" custScaleY="124278">
        <dgm:presLayoutVars>
          <dgm:chPref val="3"/>
        </dgm:presLayoutVars>
      </dgm:prSet>
      <dgm:spPr/>
      <dgm:t>
        <a:bodyPr/>
        <a:lstStyle/>
        <a:p>
          <a:endParaRPr lang="es-EC"/>
        </a:p>
      </dgm:t>
    </dgm:pt>
    <dgm:pt modelId="{76CBCA6D-F7DC-4815-B312-B6E69F9E20F1}" type="pres">
      <dgm:prSet presAssocID="{599B3747-CC29-4714-9A4B-D2BBC5ADD9F0}" presName="hierChild3" presStyleCnt="0"/>
      <dgm:spPr/>
    </dgm:pt>
    <dgm:pt modelId="{7660E279-6AD2-4FB8-9861-9D0C353898DE}" type="pres">
      <dgm:prSet presAssocID="{F1684CF9-7CD6-4717-B7A0-25579C26CD3B}" presName="Name17" presStyleLbl="parChTrans1D3" presStyleIdx="2" presStyleCnt="4"/>
      <dgm:spPr/>
      <dgm:t>
        <a:bodyPr/>
        <a:lstStyle/>
        <a:p>
          <a:endParaRPr lang="es-EC"/>
        </a:p>
      </dgm:t>
    </dgm:pt>
    <dgm:pt modelId="{1950FD9D-1ABD-44D2-BF18-B65827A67868}" type="pres">
      <dgm:prSet presAssocID="{35453AE5-7EDF-4579-839A-53555D6EA1BB}" presName="hierRoot3" presStyleCnt="0"/>
      <dgm:spPr/>
    </dgm:pt>
    <dgm:pt modelId="{FD9AAC89-EC16-4A75-97DE-8C69B5F2564C}" type="pres">
      <dgm:prSet presAssocID="{35453AE5-7EDF-4579-839A-53555D6EA1BB}" presName="composite3" presStyleCnt="0"/>
      <dgm:spPr/>
    </dgm:pt>
    <dgm:pt modelId="{F496FCDE-B24F-482D-9FD6-7F7A81BA0AF0}" type="pres">
      <dgm:prSet presAssocID="{35453AE5-7EDF-4579-839A-53555D6EA1BB}" presName="background3" presStyleLbl="node3" presStyleIdx="2" presStyleCnt="4"/>
      <dgm:spPr/>
    </dgm:pt>
    <dgm:pt modelId="{A3A7A890-7153-4B51-A34F-0DB1527215A4}" type="pres">
      <dgm:prSet presAssocID="{35453AE5-7EDF-4579-839A-53555D6EA1BB}" presName="text3" presStyleLbl="fgAcc3" presStyleIdx="2" presStyleCnt="4" custScaleX="256090" custScaleY="124278">
        <dgm:presLayoutVars>
          <dgm:chPref val="3"/>
        </dgm:presLayoutVars>
      </dgm:prSet>
      <dgm:spPr/>
      <dgm:t>
        <a:bodyPr/>
        <a:lstStyle/>
        <a:p>
          <a:endParaRPr lang="es-EC"/>
        </a:p>
      </dgm:t>
    </dgm:pt>
    <dgm:pt modelId="{CFDCD2AE-1BF9-4002-8595-143E58C37F4A}" type="pres">
      <dgm:prSet presAssocID="{35453AE5-7EDF-4579-839A-53555D6EA1BB}" presName="hierChild4" presStyleCnt="0"/>
      <dgm:spPr/>
    </dgm:pt>
    <dgm:pt modelId="{113FC716-F73A-4FF4-885A-ACB7FE227C81}" type="pres">
      <dgm:prSet presAssocID="{6C674121-0A89-494D-8518-7E05168E3649}" presName="Name23" presStyleLbl="parChTrans1D4" presStyleIdx="5" presStyleCnt="8"/>
      <dgm:spPr/>
      <dgm:t>
        <a:bodyPr/>
        <a:lstStyle/>
        <a:p>
          <a:endParaRPr lang="es-EC"/>
        </a:p>
      </dgm:t>
    </dgm:pt>
    <dgm:pt modelId="{517D1A6B-7608-45BA-8785-740200614A14}" type="pres">
      <dgm:prSet presAssocID="{3C2E8A21-B2B8-40E8-8507-25C5E89B8A2B}" presName="hierRoot4" presStyleCnt="0"/>
      <dgm:spPr/>
    </dgm:pt>
    <dgm:pt modelId="{06F981C0-2130-4678-8444-E7F6C3316E03}" type="pres">
      <dgm:prSet presAssocID="{3C2E8A21-B2B8-40E8-8507-25C5E89B8A2B}" presName="composite4" presStyleCnt="0"/>
      <dgm:spPr/>
    </dgm:pt>
    <dgm:pt modelId="{33032C7C-17F8-4D9F-A6BD-B2853926A270}" type="pres">
      <dgm:prSet presAssocID="{3C2E8A21-B2B8-40E8-8507-25C5E89B8A2B}" presName="background4" presStyleLbl="node4" presStyleIdx="5" presStyleCnt="8"/>
      <dgm:spPr/>
    </dgm:pt>
    <dgm:pt modelId="{51A685F8-03CC-462F-816F-C3D46B18FBA4}" type="pres">
      <dgm:prSet presAssocID="{3C2E8A21-B2B8-40E8-8507-25C5E89B8A2B}" presName="text4" presStyleLbl="fgAcc4" presStyleIdx="5" presStyleCnt="8" custScaleX="256090" custScaleY="124278">
        <dgm:presLayoutVars>
          <dgm:chPref val="3"/>
        </dgm:presLayoutVars>
      </dgm:prSet>
      <dgm:spPr/>
      <dgm:t>
        <a:bodyPr/>
        <a:lstStyle/>
        <a:p>
          <a:endParaRPr lang="es-EC"/>
        </a:p>
      </dgm:t>
    </dgm:pt>
    <dgm:pt modelId="{DA5B0C97-8D01-45DB-B6D9-CF3066E9DB5B}" type="pres">
      <dgm:prSet presAssocID="{3C2E8A21-B2B8-40E8-8507-25C5E89B8A2B}" presName="hierChild5" presStyleCnt="0"/>
      <dgm:spPr/>
    </dgm:pt>
    <dgm:pt modelId="{36F88E5D-EAC1-40DB-B2CC-24C1FA64F17C}" type="pres">
      <dgm:prSet presAssocID="{2A682743-F934-4833-9879-EF5BB1DC83A4}" presName="Name23" presStyleLbl="parChTrans1D4" presStyleIdx="6" presStyleCnt="8"/>
      <dgm:spPr/>
      <dgm:t>
        <a:bodyPr/>
        <a:lstStyle/>
        <a:p>
          <a:endParaRPr lang="es-EC"/>
        </a:p>
      </dgm:t>
    </dgm:pt>
    <dgm:pt modelId="{5955D51D-26B1-460E-AC60-393C6424433C}" type="pres">
      <dgm:prSet presAssocID="{42F9E845-5E16-4952-BD26-EC1E643AE8D4}" presName="hierRoot4" presStyleCnt="0"/>
      <dgm:spPr/>
    </dgm:pt>
    <dgm:pt modelId="{C6275C87-3F19-4308-8F01-64C011927100}" type="pres">
      <dgm:prSet presAssocID="{42F9E845-5E16-4952-BD26-EC1E643AE8D4}" presName="composite4" presStyleCnt="0"/>
      <dgm:spPr/>
    </dgm:pt>
    <dgm:pt modelId="{BFB03A5C-C133-4D41-9EB3-286D3F97B6C3}" type="pres">
      <dgm:prSet presAssocID="{42F9E845-5E16-4952-BD26-EC1E643AE8D4}" presName="background4" presStyleLbl="node4" presStyleIdx="6" presStyleCnt="8"/>
      <dgm:spPr/>
    </dgm:pt>
    <dgm:pt modelId="{264E8C51-5314-4C98-9CB9-F7B63EF05CCD}" type="pres">
      <dgm:prSet presAssocID="{42F9E845-5E16-4952-BD26-EC1E643AE8D4}" presName="text4" presStyleLbl="fgAcc4" presStyleIdx="6" presStyleCnt="8" custScaleX="256090" custScaleY="124278">
        <dgm:presLayoutVars>
          <dgm:chPref val="3"/>
        </dgm:presLayoutVars>
      </dgm:prSet>
      <dgm:spPr/>
      <dgm:t>
        <a:bodyPr/>
        <a:lstStyle/>
        <a:p>
          <a:endParaRPr lang="es-EC"/>
        </a:p>
      </dgm:t>
    </dgm:pt>
    <dgm:pt modelId="{3A58D203-5625-4545-BC9E-F922D45C4608}" type="pres">
      <dgm:prSet presAssocID="{42F9E845-5E16-4952-BD26-EC1E643AE8D4}" presName="hierChild5" presStyleCnt="0"/>
      <dgm:spPr/>
    </dgm:pt>
    <dgm:pt modelId="{9FB0C0DE-F6C7-498A-84E2-20721B03DF0B}" type="pres">
      <dgm:prSet presAssocID="{CE8D13DF-871D-48E8-B090-0C19B64515F8}" presName="Name17" presStyleLbl="parChTrans1D3" presStyleIdx="3" presStyleCnt="4"/>
      <dgm:spPr/>
      <dgm:t>
        <a:bodyPr/>
        <a:lstStyle/>
        <a:p>
          <a:endParaRPr lang="es-EC"/>
        </a:p>
      </dgm:t>
    </dgm:pt>
    <dgm:pt modelId="{56B02409-6433-4F6D-98A9-AFF87412665F}" type="pres">
      <dgm:prSet presAssocID="{DFEB17B4-FF6F-4814-8AEC-7BE9ACF97B88}" presName="hierRoot3" presStyleCnt="0"/>
      <dgm:spPr/>
    </dgm:pt>
    <dgm:pt modelId="{ECD94F2A-F302-4471-B362-DA5C25023662}" type="pres">
      <dgm:prSet presAssocID="{DFEB17B4-FF6F-4814-8AEC-7BE9ACF97B88}" presName="composite3" presStyleCnt="0"/>
      <dgm:spPr/>
    </dgm:pt>
    <dgm:pt modelId="{C956FF8B-4C62-41FD-A94C-FE7441EEE480}" type="pres">
      <dgm:prSet presAssocID="{DFEB17B4-FF6F-4814-8AEC-7BE9ACF97B88}" presName="background3" presStyleLbl="node3" presStyleIdx="3" presStyleCnt="4"/>
      <dgm:spPr/>
    </dgm:pt>
    <dgm:pt modelId="{E0A41A28-9489-462C-B2B5-7FBEF18C48BF}" type="pres">
      <dgm:prSet presAssocID="{DFEB17B4-FF6F-4814-8AEC-7BE9ACF97B88}" presName="text3" presStyleLbl="fgAcc3" presStyleIdx="3" presStyleCnt="4" custScaleX="256090" custScaleY="124278">
        <dgm:presLayoutVars>
          <dgm:chPref val="3"/>
        </dgm:presLayoutVars>
      </dgm:prSet>
      <dgm:spPr/>
      <dgm:t>
        <a:bodyPr/>
        <a:lstStyle/>
        <a:p>
          <a:endParaRPr lang="es-EC"/>
        </a:p>
      </dgm:t>
    </dgm:pt>
    <dgm:pt modelId="{913BA565-15C8-414F-A132-7C2F4F39928B}" type="pres">
      <dgm:prSet presAssocID="{DFEB17B4-FF6F-4814-8AEC-7BE9ACF97B88}" presName="hierChild4" presStyleCnt="0"/>
      <dgm:spPr/>
    </dgm:pt>
    <dgm:pt modelId="{9CDBFA1B-3082-4BCB-8D07-82AD2C3FE3B2}" type="pres">
      <dgm:prSet presAssocID="{93DA6048-7D55-48DA-8CF4-1EA180933467}" presName="Name23" presStyleLbl="parChTrans1D4" presStyleIdx="7" presStyleCnt="8"/>
      <dgm:spPr/>
      <dgm:t>
        <a:bodyPr/>
        <a:lstStyle/>
        <a:p>
          <a:endParaRPr lang="es-EC"/>
        </a:p>
      </dgm:t>
    </dgm:pt>
    <dgm:pt modelId="{6EFB0763-2638-42B7-9D55-12929EB64F36}" type="pres">
      <dgm:prSet presAssocID="{BF662C55-7D16-4107-A5EE-73C595721388}" presName="hierRoot4" presStyleCnt="0"/>
      <dgm:spPr/>
    </dgm:pt>
    <dgm:pt modelId="{D038F514-C0DC-4B2B-8E79-0CD8983856C7}" type="pres">
      <dgm:prSet presAssocID="{BF662C55-7D16-4107-A5EE-73C595721388}" presName="composite4" presStyleCnt="0"/>
      <dgm:spPr/>
    </dgm:pt>
    <dgm:pt modelId="{117FC1FD-B00B-4401-B98A-5BFAF51C8584}" type="pres">
      <dgm:prSet presAssocID="{BF662C55-7D16-4107-A5EE-73C595721388}" presName="background4" presStyleLbl="node4" presStyleIdx="7" presStyleCnt="8"/>
      <dgm:spPr/>
    </dgm:pt>
    <dgm:pt modelId="{A465AEC8-F979-41FB-9FC9-206EBC63ED0E}" type="pres">
      <dgm:prSet presAssocID="{BF662C55-7D16-4107-A5EE-73C595721388}" presName="text4" presStyleLbl="fgAcc4" presStyleIdx="7" presStyleCnt="8" custScaleX="256090" custScaleY="124278">
        <dgm:presLayoutVars>
          <dgm:chPref val="3"/>
        </dgm:presLayoutVars>
      </dgm:prSet>
      <dgm:spPr/>
      <dgm:t>
        <a:bodyPr/>
        <a:lstStyle/>
        <a:p>
          <a:endParaRPr lang="es-ES"/>
        </a:p>
      </dgm:t>
    </dgm:pt>
    <dgm:pt modelId="{A0553BBA-A861-43CF-A30B-1CA1A75C31E9}" type="pres">
      <dgm:prSet presAssocID="{BF662C55-7D16-4107-A5EE-73C595721388}" presName="hierChild5" presStyleCnt="0"/>
      <dgm:spPr/>
    </dgm:pt>
  </dgm:ptLst>
  <dgm:cxnLst>
    <dgm:cxn modelId="{836451C8-03A1-4EE2-B9E7-3ABE08036B6C}" srcId="{599B3747-CC29-4714-9A4B-D2BBC5ADD9F0}" destId="{35453AE5-7EDF-4579-839A-53555D6EA1BB}" srcOrd="0" destOrd="0" parTransId="{F1684CF9-7CD6-4717-B7A0-25579C26CD3B}" sibTransId="{E9B09084-F973-4860-932B-2823BEF68DD1}"/>
    <dgm:cxn modelId="{BA0AB6DA-A82D-4B22-88AA-4A2A5D265925}" srcId="{DFEB17B4-FF6F-4814-8AEC-7BE9ACF97B88}" destId="{BF662C55-7D16-4107-A5EE-73C595721388}" srcOrd="0" destOrd="0" parTransId="{93DA6048-7D55-48DA-8CF4-1EA180933467}" sibTransId="{5C29C085-22F1-4B1A-B66D-982D42215D99}"/>
    <dgm:cxn modelId="{E840596A-0285-47D5-9E20-5001677ED050}" srcId="{D1F849CD-D63B-4344-B4B2-8B13B0ADF88B}" destId="{A8D491E3-2884-4AFA-92D7-901ADF99A480}" srcOrd="0" destOrd="0" parTransId="{9897FE6B-33CB-4376-BEA1-92E42A9385FB}" sibTransId="{144D5BF0-E3AE-4E5B-B967-5AB129CAC49B}"/>
    <dgm:cxn modelId="{0F3B50CD-5EBD-4F12-8879-2629155C5C96}" type="presOf" srcId="{2AF6FFF7-1456-499B-9FC2-CFE4901AC6A0}" destId="{088BBC70-B8C5-4EAC-894F-8E71EC82BDED}" srcOrd="0" destOrd="0" presId="urn:microsoft.com/office/officeart/2005/8/layout/hierarchy1"/>
    <dgm:cxn modelId="{32CCD2FD-DDDB-446A-8604-8E09EC197A1D}" srcId="{963FD9B9-C31B-41B5-95EC-4582FCAC6B2A}" destId="{49A9EAAA-2AA6-49A2-93E1-FA2D32941803}" srcOrd="0" destOrd="0" parTransId="{99DB0810-86A0-46CE-AEDE-EF3823BDAD1C}" sibTransId="{FC377581-290F-489A-A950-4FD7994C5A92}"/>
    <dgm:cxn modelId="{78369665-ECC4-4B80-B217-3CB5BABD54E0}" type="presOf" srcId="{599B3747-CC29-4714-9A4B-D2BBC5ADD9F0}" destId="{9069EE20-FD2B-4D86-86B5-166436CF8B07}" srcOrd="0" destOrd="0" presId="urn:microsoft.com/office/officeart/2005/8/layout/hierarchy1"/>
    <dgm:cxn modelId="{55D815A4-1C17-40E1-8616-9FDDF4C046AF}" srcId="{35453AE5-7EDF-4579-839A-53555D6EA1BB}" destId="{3C2E8A21-B2B8-40E8-8507-25C5E89B8A2B}" srcOrd="0" destOrd="0" parTransId="{6C674121-0A89-494D-8518-7E05168E3649}" sibTransId="{522CBA13-C2B9-43FF-B8E5-0CEF02EC4026}"/>
    <dgm:cxn modelId="{28820A36-6F5E-4C74-8255-59D440993389}" type="presOf" srcId="{99DB0810-86A0-46CE-AEDE-EF3823BDAD1C}" destId="{91923F79-D3B9-43E8-8D54-2D7E821BFE1E}" srcOrd="0" destOrd="0" presId="urn:microsoft.com/office/officeart/2005/8/layout/hierarchy1"/>
    <dgm:cxn modelId="{1A7CBE90-0A58-4A2A-AB14-872E25FC7973}" type="presOf" srcId="{49A9EAAA-2AA6-49A2-93E1-FA2D32941803}" destId="{33F91088-10ED-4320-8944-B955F0DBC439}" srcOrd="0" destOrd="0" presId="urn:microsoft.com/office/officeart/2005/8/layout/hierarchy1"/>
    <dgm:cxn modelId="{FBD2DDC1-3CFF-4F8B-9F82-1AF94906659D}" type="presOf" srcId="{9897FE6B-33CB-4376-BEA1-92E42A9385FB}" destId="{D4780B5D-4B7E-4A6D-BBF3-1A649F20E9FE}" srcOrd="0" destOrd="0" presId="urn:microsoft.com/office/officeart/2005/8/layout/hierarchy1"/>
    <dgm:cxn modelId="{FAB388DA-ED07-42AC-A970-0FB7C6BB75D6}" srcId="{3C2E8A21-B2B8-40E8-8507-25C5E89B8A2B}" destId="{42F9E845-5E16-4952-BD26-EC1E643AE8D4}" srcOrd="0" destOrd="0" parTransId="{2A682743-F934-4833-9879-EF5BB1DC83A4}" sibTransId="{A239E194-E3F2-4CE4-90E9-1CD260752155}"/>
    <dgm:cxn modelId="{4E1AF1C0-9BA4-4857-AAFB-ED01C833C086}" srcId="{A8D491E3-2884-4AFA-92D7-901ADF99A480}" destId="{19BBEA22-E7A6-4406-8175-40907C30A9E9}" srcOrd="0" destOrd="0" parTransId="{A730E9A7-E5CA-460E-AA73-09BC5BBB6767}" sibTransId="{67FFDFB5-D32A-450E-91F6-AF7B80909010}"/>
    <dgm:cxn modelId="{9F0244C8-82CC-4D56-978D-17444514BBB7}" type="presOf" srcId="{3C2E8A21-B2B8-40E8-8507-25C5E89B8A2B}" destId="{51A685F8-03CC-462F-816F-C3D46B18FBA4}" srcOrd="0" destOrd="0" presId="urn:microsoft.com/office/officeart/2005/8/layout/hierarchy1"/>
    <dgm:cxn modelId="{2D4F34AD-A80E-4495-B2F2-74062A455D49}" type="presOf" srcId="{E629437D-72B0-4D87-9507-75437DB319CB}" destId="{B1723732-53A4-4FAF-94BA-D42E2F182FFA}" srcOrd="0" destOrd="0" presId="urn:microsoft.com/office/officeart/2005/8/layout/hierarchy1"/>
    <dgm:cxn modelId="{4193FE57-E6A7-4271-A38B-EA8BBA7971F4}" type="presOf" srcId="{ED749AEB-2BA4-46BC-A20B-A1D0E4DD0612}" destId="{676839DC-03D2-4B91-9652-3895E05F0D64}" srcOrd="0" destOrd="0" presId="urn:microsoft.com/office/officeart/2005/8/layout/hierarchy1"/>
    <dgm:cxn modelId="{10FEE256-06DE-40E5-AB92-D24BAFA2E24F}" srcId="{49A9EAAA-2AA6-49A2-93E1-FA2D32941803}" destId="{7A2973CE-FF96-473C-BE5F-F02654EB439D}" srcOrd="0" destOrd="0" parTransId="{68790842-7AA1-4F23-8F09-5F890942A2BA}" sibTransId="{2243B866-A429-4E27-AE98-6584067A0AAE}"/>
    <dgm:cxn modelId="{D4A04E55-0EAA-4CFC-88BD-A21B492573A3}" type="presOf" srcId="{F1684CF9-7CD6-4717-B7A0-25579C26CD3B}" destId="{7660E279-6AD2-4FB8-9861-9D0C353898DE}" srcOrd="0" destOrd="0" presId="urn:microsoft.com/office/officeart/2005/8/layout/hierarchy1"/>
    <dgm:cxn modelId="{796550C7-FBDE-419E-BA3B-AF241164CB90}" type="presOf" srcId="{93DA6048-7D55-48DA-8CF4-1EA180933467}" destId="{9CDBFA1B-3082-4BCB-8D07-82AD2C3FE3B2}" srcOrd="0" destOrd="0" presId="urn:microsoft.com/office/officeart/2005/8/layout/hierarchy1"/>
    <dgm:cxn modelId="{C9F3AC5F-2BDB-49A9-9D3A-83DFAF1808E5}" type="presOf" srcId="{7A2973CE-FF96-473C-BE5F-F02654EB439D}" destId="{52812958-84C2-4533-BF88-1B75FE38DF07}" srcOrd="0" destOrd="0" presId="urn:microsoft.com/office/officeart/2005/8/layout/hierarchy1"/>
    <dgm:cxn modelId="{71356C8C-E383-419C-A315-9ECD2FD3CE82}" type="presOf" srcId="{A8D491E3-2884-4AFA-92D7-901ADF99A480}" destId="{B83FFA64-E62F-4F27-869C-9ACA69A24838}" srcOrd="0" destOrd="0" presId="urn:microsoft.com/office/officeart/2005/8/layout/hierarchy1"/>
    <dgm:cxn modelId="{40F40E3A-77A7-4ACE-8D0E-65CE31867A9D}" type="presOf" srcId="{D1F849CD-D63B-4344-B4B2-8B13B0ADF88B}" destId="{4FFEAE32-E52B-4AAF-8EDE-BE1026334344}" srcOrd="0" destOrd="0" presId="urn:microsoft.com/office/officeart/2005/8/layout/hierarchy1"/>
    <dgm:cxn modelId="{5A858E89-5A19-47F8-A75F-9F8ED28C8EF9}" type="presOf" srcId="{963FD9B9-C31B-41B5-95EC-4582FCAC6B2A}" destId="{B1B83136-FE11-4BDC-97DB-A315C07B6716}" srcOrd="0" destOrd="0" presId="urn:microsoft.com/office/officeart/2005/8/layout/hierarchy1"/>
    <dgm:cxn modelId="{0FCD1C3F-D371-4D7F-9467-F5FDBB9E5A94}" type="presOf" srcId="{7AA3278D-2946-4301-BBE3-E2A04392E06E}" destId="{BF1BF9BD-B4C1-4374-851E-16501F5E2F52}" srcOrd="0" destOrd="0" presId="urn:microsoft.com/office/officeart/2005/8/layout/hierarchy1"/>
    <dgm:cxn modelId="{1B7B5BAB-E1F0-42AC-8A94-D0B4B2B7415D}" type="presOf" srcId="{35453AE5-7EDF-4579-839A-53555D6EA1BB}" destId="{A3A7A890-7153-4B51-A34F-0DB1527215A4}" srcOrd="0" destOrd="0" presId="urn:microsoft.com/office/officeart/2005/8/layout/hierarchy1"/>
    <dgm:cxn modelId="{147625B6-BA72-418C-BA2F-60C8394B45C4}" type="presOf" srcId="{68790842-7AA1-4F23-8F09-5F890942A2BA}" destId="{15C5331A-0449-4F40-AAE6-94D8BD0EA1F2}" srcOrd="0" destOrd="0" presId="urn:microsoft.com/office/officeart/2005/8/layout/hierarchy1"/>
    <dgm:cxn modelId="{FB171FE3-0F11-4659-B7BD-D53A2E13343C}" type="presOf" srcId="{2A682743-F934-4833-9879-EF5BB1DC83A4}" destId="{36F88E5D-EAC1-40DB-B2CC-24C1FA64F17C}" srcOrd="0" destOrd="0" presId="urn:microsoft.com/office/officeart/2005/8/layout/hierarchy1"/>
    <dgm:cxn modelId="{83975C44-78AA-498E-98B6-54EDA541DDA3}" srcId="{599B3747-CC29-4714-9A4B-D2BBC5ADD9F0}" destId="{DFEB17B4-FF6F-4814-8AEC-7BE9ACF97B88}" srcOrd="1" destOrd="0" parTransId="{CE8D13DF-871D-48E8-B090-0C19B64515F8}" sibTransId="{BF18AF18-C6A2-490B-AD9B-2D03ED7AED6B}"/>
    <dgm:cxn modelId="{79C17F9A-27FC-4586-9E81-89AC7190E1B2}" type="presOf" srcId="{BF662C55-7D16-4107-A5EE-73C595721388}" destId="{A465AEC8-F979-41FB-9FC9-206EBC63ED0E}" srcOrd="0" destOrd="0" presId="urn:microsoft.com/office/officeart/2005/8/layout/hierarchy1"/>
    <dgm:cxn modelId="{16378075-BDA4-41F4-B3A6-5E8DF14DC9A8}" srcId="{A8D491E3-2884-4AFA-92D7-901ADF99A480}" destId="{7AA3278D-2946-4301-BBE3-E2A04392E06E}" srcOrd="1" destOrd="0" parTransId="{ED749AEB-2BA4-46BC-A20B-A1D0E4DD0612}" sibTransId="{6E99256F-90D8-41E3-866A-9B23BEC161BC}"/>
    <dgm:cxn modelId="{2EEB83A9-AAF4-462E-A035-65A94545C175}" type="presOf" srcId="{19BBEA22-E7A6-4406-8175-40907C30A9E9}" destId="{52072515-27AC-418A-B0A4-E9F68583F795}" srcOrd="0" destOrd="0" presId="urn:microsoft.com/office/officeart/2005/8/layout/hierarchy1"/>
    <dgm:cxn modelId="{1711A856-7E5A-4FE7-B7F1-986EBA5532C2}" type="presOf" srcId="{DFEB17B4-FF6F-4814-8AEC-7BE9ACF97B88}" destId="{E0A41A28-9489-462C-B2B5-7FBEF18C48BF}" srcOrd="0" destOrd="0" presId="urn:microsoft.com/office/officeart/2005/8/layout/hierarchy1"/>
    <dgm:cxn modelId="{F9782884-D61C-4047-B8B2-873B97C23EC3}" srcId="{E629437D-72B0-4D87-9507-75437DB319CB}" destId="{D1F849CD-D63B-4344-B4B2-8B13B0ADF88B}" srcOrd="0" destOrd="0" parTransId="{4CC87539-3CDE-4CD0-92A2-40755BB87F13}" sibTransId="{CC0BDB97-9F59-49B3-A5F5-39E5B684E43C}"/>
    <dgm:cxn modelId="{A93BD3EC-F8EA-4ED4-BAA0-BE01F06FCFE4}" type="presOf" srcId="{6C674121-0A89-494D-8518-7E05168E3649}" destId="{113FC716-F73A-4FF4-885A-ACB7FE227C81}" srcOrd="0" destOrd="0" presId="urn:microsoft.com/office/officeart/2005/8/layout/hierarchy1"/>
    <dgm:cxn modelId="{AE1F7F5D-015B-40D6-8272-5C9D68F85D96}" type="presOf" srcId="{D8C6E21F-D817-4CA3-8005-6F38420C7826}" destId="{D8F272D5-85F9-4EB8-88AB-5D207C1FEC8B}" srcOrd="0" destOrd="0" presId="urn:microsoft.com/office/officeart/2005/8/layout/hierarchy1"/>
    <dgm:cxn modelId="{DE4CB51E-3CC4-4040-B44E-E2E0553875D7}" type="presOf" srcId="{4C1ED637-6954-402A-A972-CA178FDD8CF3}" destId="{6876974A-458B-45D8-9F55-651A097E5898}" srcOrd="0" destOrd="0" presId="urn:microsoft.com/office/officeart/2005/8/layout/hierarchy1"/>
    <dgm:cxn modelId="{EBDD2A4E-6DB6-4923-9D4B-DBE58FEF870D}" srcId="{D8C6E21F-D817-4CA3-8005-6F38420C7826}" destId="{2AF6FFF7-1456-499B-9FC2-CFE4901AC6A0}" srcOrd="0" destOrd="0" parTransId="{CA89FE8E-5A10-4F0B-A80C-B02C0AA1024D}" sibTransId="{70359BA7-E65A-4E0F-ABEE-D615723202B0}"/>
    <dgm:cxn modelId="{B059ECF9-1F27-4381-90FE-52C2EE03B3A4}" type="presOf" srcId="{42F9E845-5E16-4952-BD26-EC1E643AE8D4}" destId="{264E8C51-5314-4C98-9CB9-F7B63EF05CCD}" srcOrd="0" destOrd="0" presId="urn:microsoft.com/office/officeart/2005/8/layout/hierarchy1"/>
    <dgm:cxn modelId="{C7821035-B810-42CB-9A88-C88301083586}" type="presOf" srcId="{CE8D13DF-871D-48E8-B090-0C19B64515F8}" destId="{9FB0C0DE-F6C7-498A-84E2-20721B03DF0B}" srcOrd="0" destOrd="0" presId="urn:microsoft.com/office/officeart/2005/8/layout/hierarchy1"/>
    <dgm:cxn modelId="{3FC045CA-9D5E-4A33-87CE-D93924A10638}" type="presOf" srcId="{D25173D7-EA78-4650-9853-B11DCFC3D005}" destId="{39DDB1AB-857C-4315-BA99-C534CBD3C7CD}" srcOrd="0" destOrd="0" presId="urn:microsoft.com/office/officeart/2005/8/layout/hierarchy1"/>
    <dgm:cxn modelId="{D89235DC-E4F0-426E-A2F8-E86DC7CBDC20}" type="presOf" srcId="{A730E9A7-E5CA-460E-AA73-09BC5BBB6767}" destId="{F66C3D02-D00E-481F-A9AE-7D77478D7D9B}" srcOrd="0" destOrd="0" presId="urn:microsoft.com/office/officeart/2005/8/layout/hierarchy1"/>
    <dgm:cxn modelId="{48C366A3-6ED8-4900-A00E-8F5F436BFF75}" type="presOf" srcId="{1A093FC9-B2AC-46E8-B838-9CF6F778C064}" destId="{C8EB83DB-28A5-4DEC-8585-ED87E10CEA9F}" srcOrd="0" destOrd="0" presId="urn:microsoft.com/office/officeart/2005/8/layout/hierarchy1"/>
    <dgm:cxn modelId="{44EE30A3-7A77-4F72-BF8B-7D644E9CD133}" srcId="{7AA3278D-2946-4301-BBE3-E2A04392E06E}" destId="{D8C6E21F-D817-4CA3-8005-6F38420C7826}" srcOrd="0" destOrd="0" parTransId="{D25173D7-EA78-4650-9853-B11DCFC3D005}" sibTransId="{14C6301B-9A68-480C-8520-719610A56BF2}"/>
    <dgm:cxn modelId="{37071436-5EF7-4A84-8466-F6C23DB46B26}" type="presOf" srcId="{CA89FE8E-5A10-4F0B-A80C-B02C0AA1024D}" destId="{0E732C75-C63F-4207-9E11-D57D9B6A7D9F}" srcOrd="0" destOrd="0" presId="urn:microsoft.com/office/officeart/2005/8/layout/hierarchy1"/>
    <dgm:cxn modelId="{D7214FC2-811B-40E9-BCA1-EEE62E8A22EB}" srcId="{D1F849CD-D63B-4344-B4B2-8B13B0ADF88B}" destId="{599B3747-CC29-4714-9A4B-D2BBC5ADD9F0}" srcOrd="1" destOrd="0" parTransId="{4C1ED637-6954-402A-A972-CA178FDD8CF3}" sibTransId="{3FDF6F86-F613-4AFA-B2A4-5A16057C1A93}"/>
    <dgm:cxn modelId="{EB397453-2537-48AE-9B8D-8CF5367FEB27}" srcId="{19BBEA22-E7A6-4406-8175-40907C30A9E9}" destId="{963FD9B9-C31B-41B5-95EC-4582FCAC6B2A}" srcOrd="0" destOrd="0" parTransId="{1A093FC9-B2AC-46E8-B838-9CF6F778C064}" sibTransId="{A552EB68-AA25-487D-B6ED-D265085AE349}"/>
    <dgm:cxn modelId="{93AA6306-8063-4F4F-AA85-01E7A077C77E}" type="presParOf" srcId="{B1723732-53A4-4FAF-94BA-D42E2F182FFA}" destId="{DAC50923-BDC1-48C7-BFC5-629B41CB2D5A}" srcOrd="0" destOrd="0" presId="urn:microsoft.com/office/officeart/2005/8/layout/hierarchy1"/>
    <dgm:cxn modelId="{54D01057-7DAC-454F-A426-2B9F8F852B89}" type="presParOf" srcId="{DAC50923-BDC1-48C7-BFC5-629B41CB2D5A}" destId="{A6C31C35-ADE4-4A1A-828A-E74DD4DEC2C4}" srcOrd="0" destOrd="0" presId="urn:microsoft.com/office/officeart/2005/8/layout/hierarchy1"/>
    <dgm:cxn modelId="{EE065AB4-F8E1-4811-80B0-D6820C29B461}" type="presParOf" srcId="{A6C31C35-ADE4-4A1A-828A-E74DD4DEC2C4}" destId="{742D2D2C-0BD2-4221-A774-ED326AC62479}" srcOrd="0" destOrd="0" presId="urn:microsoft.com/office/officeart/2005/8/layout/hierarchy1"/>
    <dgm:cxn modelId="{79182CCA-C9B8-4BAC-B7EA-DA139B5D1D25}" type="presParOf" srcId="{A6C31C35-ADE4-4A1A-828A-E74DD4DEC2C4}" destId="{4FFEAE32-E52B-4AAF-8EDE-BE1026334344}" srcOrd="1" destOrd="0" presId="urn:microsoft.com/office/officeart/2005/8/layout/hierarchy1"/>
    <dgm:cxn modelId="{BC63D3B9-DDB8-485D-B9D8-0FC2782B6B85}" type="presParOf" srcId="{DAC50923-BDC1-48C7-BFC5-629B41CB2D5A}" destId="{58415CB9-5E30-4D3F-99E2-B82FCA74E63C}" srcOrd="1" destOrd="0" presId="urn:microsoft.com/office/officeart/2005/8/layout/hierarchy1"/>
    <dgm:cxn modelId="{0C16D066-DC57-4385-A928-B9EF17CC58C3}" type="presParOf" srcId="{58415CB9-5E30-4D3F-99E2-B82FCA74E63C}" destId="{D4780B5D-4B7E-4A6D-BBF3-1A649F20E9FE}" srcOrd="0" destOrd="0" presId="urn:microsoft.com/office/officeart/2005/8/layout/hierarchy1"/>
    <dgm:cxn modelId="{055CD93B-E70B-40EB-A0BC-149438D47008}" type="presParOf" srcId="{58415CB9-5E30-4D3F-99E2-B82FCA74E63C}" destId="{60E641C2-A52B-4A68-A164-D702BC178C33}" srcOrd="1" destOrd="0" presId="urn:microsoft.com/office/officeart/2005/8/layout/hierarchy1"/>
    <dgm:cxn modelId="{BEF8174A-5B5F-48D1-927B-3383A67EB934}" type="presParOf" srcId="{60E641C2-A52B-4A68-A164-D702BC178C33}" destId="{F36A27A7-D894-40E1-9A12-5183B5BED63C}" srcOrd="0" destOrd="0" presId="urn:microsoft.com/office/officeart/2005/8/layout/hierarchy1"/>
    <dgm:cxn modelId="{B3119823-F111-462E-91D3-AA48DBD0E099}" type="presParOf" srcId="{F36A27A7-D894-40E1-9A12-5183B5BED63C}" destId="{2415D1CE-7F79-4BBE-8231-02A5FE235199}" srcOrd="0" destOrd="0" presId="urn:microsoft.com/office/officeart/2005/8/layout/hierarchy1"/>
    <dgm:cxn modelId="{293221EB-6D59-400E-8470-5D3BCAFFB87B}" type="presParOf" srcId="{F36A27A7-D894-40E1-9A12-5183B5BED63C}" destId="{B83FFA64-E62F-4F27-869C-9ACA69A24838}" srcOrd="1" destOrd="0" presId="urn:microsoft.com/office/officeart/2005/8/layout/hierarchy1"/>
    <dgm:cxn modelId="{9D67655B-6ED5-492A-B31B-7569A626334D}" type="presParOf" srcId="{60E641C2-A52B-4A68-A164-D702BC178C33}" destId="{DC4A6413-0F4C-4BE8-8DF3-6D6CB43D6AAF}" srcOrd="1" destOrd="0" presId="urn:microsoft.com/office/officeart/2005/8/layout/hierarchy1"/>
    <dgm:cxn modelId="{3A26C044-E16F-4744-86DC-EAF639C25AA1}" type="presParOf" srcId="{DC4A6413-0F4C-4BE8-8DF3-6D6CB43D6AAF}" destId="{F66C3D02-D00E-481F-A9AE-7D77478D7D9B}" srcOrd="0" destOrd="0" presId="urn:microsoft.com/office/officeart/2005/8/layout/hierarchy1"/>
    <dgm:cxn modelId="{5739892E-8D4E-492F-A7A3-2CD583A6445F}" type="presParOf" srcId="{DC4A6413-0F4C-4BE8-8DF3-6D6CB43D6AAF}" destId="{FA29190A-18A8-4352-8598-E719018E876D}" srcOrd="1" destOrd="0" presId="urn:microsoft.com/office/officeart/2005/8/layout/hierarchy1"/>
    <dgm:cxn modelId="{1781FFCA-9305-42BB-AAEE-AC16CAA38CF6}" type="presParOf" srcId="{FA29190A-18A8-4352-8598-E719018E876D}" destId="{727B6AFD-407F-476E-939F-EEDC86D8ABA3}" srcOrd="0" destOrd="0" presId="urn:microsoft.com/office/officeart/2005/8/layout/hierarchy1"/>
    <dgm:cxn modelId="{9ECD2908-5554-4F1E-AA02-7FDBCC116BCC}" type="presParOf" srcId="{727B6AFD-407F-476E-939F-EEDC86D8ABA3}" destId="{F6D45955-1BF1-4166-8964-F7651B5EB03C}" srcOrd="0" destOrd="0" presId="urn:microsoft.com/office/officeart/2005/8/layout/hierarchy1"/>
    <dgm:cxn modelId="{BDD919ED-5951-4651-BDC5-A13E5B176CF1}" type="presParOf" srcId="{727B6AFD-407F-476E-939F-EEDC86D8ABA3}" destId="{52072515-27AC-418A-B0A4-E9F68583F795}" srcOrd="1" destOrd="0" presId="urn:microsoft.com/office/officeart/2005/8/layout/hierarchy1"/>
    <dgm:cxn modelId="{FFF84D88-8A29-446E-8DF8-96A147B42802}" type="presParOf" srcId="{FA29190A-18A8-4352-8598-E719018E876D}" destId="{BDD23F95-B53F-4016-BCFC-1DE1C4F451F4}" srcOrd="1" destOrd="0" presId="urn:microsoft.com/office/officeart/2005/8/layout/hierarchy1"/>
    <dgm:cxn modelId="{1123115F-CDF3-48D3-8568-318498A09DA8}" type="presParOf" srcId="{BDD23F95-B53F-4016-BCFC-1DE1C4F451F4}" destId="{C8EB83DB-28A5-4DEC-8585-ED87E10CEA9F}" srcOrd="0" destOrd="0" presId="urn:microsoft.com/office/officeart/2005/8/layout/hierarchy1"/>
    <dgm:cxn modelId="{3E4C4B5F-1FC3-4D13-948A-76C2D4535E54}" type="presParOf" srcId="{BDD23F95-B53F-4016-BCFC-1DE1C4F451F4}" destId="{BB63EA64-7E08-4AE7-B3D2-D9C5C0673555}" srcOrd="1" destOrd="0" presId="urn:microsoft.com/office/officeart/2005/8/layout/hierarchy1"/>
    <dgm:cxn modelId="{D518AA43-2E8D-4010-A324-8D021C47EF51}" type="presParOf" srcId="{BB63EA64-7E08-4AE7-B3D2-D9C5C0673555}" destId="{E1EA1020-0603-4F33-8987-0AEC6F915A57}" srcOrd="0" destOrd="0" presId="urn:microsoft.com/office/officeart/2005/8/layout/hierarchy1"/>
    <dgm:cxn modelId="{88357DA3-97E6-4529-AB6A-02F8000F699A}" type="presParOf" srcId="{E1EA1020-0603-4F33-8987-0AEC6F915A57}" destId="{1BA6E3C8-E4D1-47F5-A0DF-70803CB2F86E}" srcOrd="0" destOrd="0" presId="urn:microsoft.com/office/officeart/2005/8/layout/hierarchy1"/>
    <dgm:cxn modelId="{1DFEDC74-ACEF-481D-80B5-916B93714D1A}" type="presParOf" srcId="{E1EA1020-0603-4F33-8987-0AEC6F915A57}" destId="{B1B83136-FE11-4BDC-97DB-A315C07B6716}" srcOrd="1" destOrd="0" presId="urn:microsoft.com/office/officeart/2005/8/layout/hierarchy1"/>
    <dgm:cxn modelId="{37DFAF74-CDF2-4627-ABC1-60E8CE386BB1}" type="presParOf" srcId="{BB63EA64-7E08-4AE7-B3D2-D9C5C0673555}" destId="{72F5A220-15BA-4F96-8E41-972F9C95693D}" srcOrd="1" destOrd="0" presId="urn:microsoft.com/office/officeart/2005/8/layout/hierarchy1"/>
    <dgm:cxn modelId="{68DA57B5-C839-4C46-AAA0-E9B97DEF7EBB}" type="presParOf" srcId="{72F5A220-15BA-4F96-8E41-972F9C95693D}" destId="{91923F79-D3B9-43E8-8D54-2D7E821BFE1E}" srcOrd="0" destOrd="0" presId="urn:microsoft.com/office/officeart/2005/8/layout/hierarchy1"/>
    <dgm:cxn modelId="{5B5B9759-3DF1-4000-9BC9-A14D5FE9FCF0}" type="presParOf" srcId="{72F5A220-15BA-4F96-8E41-972F9C95693D}" destId="{5B982A6D-2091-4649-AE51-9F181FC76376}" srcOrd="1" destOrd="0" presId="urn:microsoft.com/office/officeart/2005/8/layout/hierarchy1"/>
    <dgm:cxn modelId="{AC454DB8-16E6-439A-A95E-F0D6B2812465}" type="presParOf" srcId="{5B982A6D-2091-4649-AE51-9F181FC76376}" destId="{CCD0F96E-BD9D-4FDF-8D7C-DB8FC7AC2E4B}" srcOrd="0" destOrd="0" presId="urn:microsoft.com/office/officeart/2005/8/layout/hierarchy1"/>
    <dgm:cxn modelId="{0BEB621C-2CD7-4C22-B8BD-F92FE03193B4}" type="presParOf" srcId="{CCD0F96E-BD9D-4FDF-8D7C-DB8FC7AC2E4B}" destId="{200A69FC-E520-4AE8-B24C-97CFF055C63B}" srcOrd="0" destOrd="0" presId="urn:microsoft.com/office/officeart/2005/8/layout/hierarchy1"/>
    <dgm:cxn modelId="{DE33FB5A-D510-4E1C-8EB2-E6332736FBD9}" type="presParOf" srcId="{CCD0F96E-BD9D-4FDF-8D7C-DB8FC7AC2E4B}" destId="{33F91088-10ED-4320-8944-B955F0DBC439}" srcOrd="1" destOrd="0" presId="urn:microsoft.com/office/officeart/2005/8/layout/hierarchy1"/>
    <dgm:cxn modelId="{DE2695D1-8ADA-4057-8625-2BB759A66685}" type="presParOf" srcId="{5B982A6D-2091-4649-AE51-9F181FC76376}" destId="{87FFB5A3-7995-43F1-A0CC-CCB5B4A7FC73}" srcOrd="1" destOrd="0" presId="urn:microsoft.com/office/officeart/2005/8/layout/hierarchy1"/>
    <dgm:cxn modelId="{C26C69D3-3581-4F14-8288-3ADC03564BD2}" type="presParOf" srcId="{87FFB5A3-7995-43F1-A0CC-CCB5B4A7FC73}" destId="{15C5331A-0449-4F40-AAE6-94D8BD0EA1F2}" srcOrd="0" destOrd="0" presId="urn:microsoft.com/office/officeart/2005/8/layout/hierarchy1"/>
    <dgm:cxn modelId="{C34F605C-5F0F-4344-8E39-71A76A3C6741}" type="presParOf" srcId="{87FFB5A3-7995-43F1-A0CC-CCB5B4A7FC73}" destId="{0F697218-C38D-4F91-A135-1A3C3800680B}" srcOrd="1" destOrd="0" presId="urn:microsoft.com/office/officeart/2005/8/layout/hierarchy1"/>
    <dgm:cxn modelId="{88FAE7CE-D5E2-4750-AE1D-36E806FAFE9D}" type="presParOf" srcId="{0F697218-C38D-4F91-A135-1A3C3800680B}" destId="{0D046C72-B4E8-474F-9B08-EDE4BBAD3292}" srcOrd="0" destOrd="0" presId="urn:microsoft.com/office/officeart/2005/8/layout/hierarchy1"/>
    <dgm:cxn modelId="{C60733B3-65CA-4632-8F7F-3B9F6614DFA5}" type="presParOf" srcId="{0D046C72-B4E8-474F-9B08-EDE4BBAD3292}" destId="{2556FE72-362F-4B32-8E3A-95112D595535}" srcOrd="0" destOrd="0" presId="urn:microsoft.com/office/officeart/2005/8/layout/hierarchy1"/>
    <dgm:cxn modelId="{7FCDA351-6C64-4353-AE74-2B1994BB234D}" type="presParOf" srcId="{0D046C72-B4E8-474F-9B08-EDE4BBAD3292}" destId="{52812958-84C2-4533-BF88-1B75FE38DF07}" srcOrd="1" destOrd="0" presId="urn:microsoft.com/office/officeart/2005/8/layout/hierarchy1"/>
    <dgm:cxn modelId="{D4D9205F-B2E6-4EE0-B2F1-6A5E172FD65A}" type="presParOf" srcId="{0F697218-C38D-4F91-A135-1A3C3800680B}" destId="{3F301105-4DB8-4E46-B85C-2CEE0E2BC5B5}" srcOrd="1" destOrd="0" presId="urn:microsoft.com/office/officeart/2005/8/layout/hierarchy1"/>
    <dgm:cxn modelId="{B44936A7-47DF-4001-9468-3477364BF6EE}" type="presParOf" srcId="{DC4A6413-0F4C-4BE8-8DF3-6D6CB43D6AAF}" destId="{676839DC-03D2-4B91-9652-3895E05F0D64}" srcOrd="2" destOrd="0" presId="urn:microsoft.com/office/officeart/2005/8/layout/hierarchy1"/>
    <dgm:cxn modelId="{CBDBEA51-4470-470A-BD13-5CA893C62C36}" type="presParOf" srcId="{DC4A6413-0F4C-4BE8-8DF3-6D6CB43D6AAF}" destId="{4A774125-4A94-4235-92C3-49ED988E1AF2}" srcOrd="3" destOrd="0" presId="urn:microsoft.com/office/officeart/2005/8/layout/hierarchy1"/>
    <dgm:cxn modelId="{3E8761FF-53A7-4BC5-89B5-5244DD2FF08D}" type="presParOf" srcId="{4A774125-4A94-4235-92C3-49ED988E1AF2}" destId="{A3A7C6DF-C302-4114-B5FD-C3CE1D7F5BD8}" srcOrd="0" destOrd="0" presId="urn:microsoft.com/office/officeart/2005/8/layout/hierarchy1"/>
    <dgm:cxn modelId="{3B3FD9A2-A68B-41E7-8CD2-6342D6C608E5}" type="presParOf" srcId="{A3A7C6DF-C302-4114-B5FD-C3CE1D7F5BD8}" destId="{4C1EA5FA-3F8B-4027-9928-976A69C6AD3F}" srcOrd="0" destOrd="0" presId="urn:microsoft.com/office/officeart/2005/8/layout/hierarchy1"/>
    <dgm:cxn modelId="{F5DB8812-D1CD-47E9-87D5-C09185D81774}" type="presParOf" srcId="{A3A7C6DF-C302-4114-B5FD-C3CE1D7F5BD8}" destId="{BF1BF9BD-B4C1-4374-851E-16501F5E2F52}" srcOrd="1" destOrd="0" presId="urn:microsoft.com/office/officeart/2005/8/layout/hierarchy1"/>
    <dgm:cxn modelId="{4B219172-1F1E-4D52-B190-2A95F83FEA82}" type="presParOf" srcId="{4A774125-4A94-4235-92C3-49ED988E1AF2}" destId="{FAA5DC83-A637-433B-A745-17B188F9688D}" srcOrd="1" destOrd="0" presId="urn:microsoft.com/office/officeart/2005/8/layout/hierarchy1"/>
    <dgm:cxn modelId="{DA7A6B6C-9A55-4FF3-9581-F2753520CB6C}" type="presParOf" srcId="{FAA5DC83-A637-433B-A745-17B188F9688D}" destId="{39DDB1AB-857C-4315-BA99-C534CBD3C7CD}" srcOrd="0" destOrd="0" presId="urn:microsoft.com/office/officeart/2005/8/layout/hierarchy1"/>
    <dgm:cxn modelId="{98BE249E-9211-4487-BBC2-0334F7AB4302}" type="presParOf" srcId="{FAA5DC83-A637-433B-A745-17B188F9688D}" destId="{D2CC49A2-4295-4E3B-9615-FCE1A9279200}" srcOrd="1" destOrd="0" presId="urn:microsoft.com/office/officeart/2005/8/layout/hierarchy1"/>
    <dgm:cxn modelId="{CBB5E719-09C9-4814-B2A6-056A7E7EA695}" type="presParOf" srcId="{D2CC49A2-4295-4E3B-9615-FCE1A9279200}" destId="{9C1948FC-A621-46DA-B34C-910F3B1B0179}" srcOrd="0" destOrd="0" presId="urn:microsoft.com/office/officeart/2005/8/layout/hierarchy1"/>
    <dgm:cxn modelId="{146AB3FA-9F20-4149-B48E-740E919941C1}" type="presParOf" srcId="{9C1948FC-A621-46DA-B34C-910F3B1B0179}" destId="{4C4883DA-92B7-47B9-BE68-8F188BCFAA0A}" srcOrd="0" destOrd="0" presId="urn:microsoft.com/office/officeart/2005/8/layout/hierarchy1"/>
    <dgm:cxn modelId="{E690EFAB-60EE-496C-AA34-C0E4E2881DD8}" type="presParOf" srcId="{9C1948FC-A621-46DA-B34C-910F3B1B0179}" destId="{D8F272D5-85F9-4EB8-88AB-5D207C1FEC8B}" srcOrd="1" destOrd="0" presId="urn:microsoft.com/office/officeart/2005/8/layout/hierarchy1"/>
    <dgm:cxn modelId="{934744F2-D511-4222-84E8-F11CB81F53CC}" type="presParOf" srcId="{D2CC49A2-4295-4E3B-9615-FCE1A9279200}" destId="{7385FFDF-D477-45B1-94DC-DF650799FE0F}" srcOrd="1" destOrd="0" presId="urn:microsoft.com/office/officeart/2005/8/layout/hierarchy1"/>
    <dgm:cxn modelId="{CD0261BC-35C4-4C21-85FB-FFC95955B71F}" type="presParOf" srcId="{7385FFDF-D477-45B1-94DC-DF650799FE0F}" destId="{0E732C75-C63F-4207-9E11-D57D9B6A7D9F}" srcOrd="0" destOrd="0" presId="urn:microsoft.com/office/officeart/2005/8/layout/hierarchy1"/>
    <dgm:cxn modelId="{DF79C374-4275-41D4-AE0A-5EE63B8615A3}" type="presParOf" srcId="{7385FFDF-D477-45B1-94DC-DF650799FE0F}" destId="{FB418099-46CC-446E-8084-C9AB2BB92F11}" srcOrd="1" destOrd="0" presId="urn:microsoft.com/office/officeart/2005/8/layout/hierarchy1"/>
    <dgm:cxn modelId="{4B171A01-4E35-4D59-9003-F968A2A984AA}" type="presParOf" srcId="{FB418099-46CC-446E-8084-C9AB2BB92F11}" destId="{2EEFD8F7-E0B6-4D8C-9FE7-EFBE6D6E464E}" srcOrd="0" destOrd="0" presId="urn:microsoft.com/office/officeart/2005/8/layout/hierarchy1"/>
    <dgm:cxn modelId="{F1C757CC-F596-4A7B-B2A6-9A097AE52B92}" type="presParOf" srcId="{2EEFD8F7-E0B6-4D8C-9FE7-EFBE6D6E464E}" destId="{7E82DB93-A9D0-4DA0-A436-7A8DDDEAA2DB}" srcOrd="0" destOrd="0" presId="urn:microsoft.com/office/officeart/2005/8/layout/hierarchy1"/>
    <dgm:cxn modelId="{6851CDAD-0D46-43AD-828D-E3E0BA266B4E}" type="presParOf" srcId="{2EEFD8F7-E0B6-4D8C-9FE7-EFBE6D6E464E}" destId="{088BBC70-B8C5-4EAC-894F-8E71EC82BDED}" srcOrd="1" destOrd="0" presId="urn:microsoft.com/office/officeart/2005/8/layout/hierarchy1"/>
    <dgm:cxn modelId="{77622B4B-864D-4199-88E4-620F3B3DBDEB}" type="presParOf" srcId="{FB418099-46CC-446E-8084-C9AB2BB92F11}" destId="{B3929F12-B19F-4396-907F-3D77960F456D}" srcOrd="1" destOrd="0" presId="urn:microsoft.com/office/officeart/2005/8/layout/hierarchy1"/>
    <dgm:cxn modelId="{EAB9D8E0-8343-450F-B255-81EB52FC0B30}" type="presParOf" srcId="{58415CB9-5E30-4D3F-99E2-B82FCA74E63C}" destId="{6876974A-458B-45D8-9F55-651A097E5898}" srcOrd="2" destOrd="0" presId="urn:microsoft.com/office/officeart/2005/8/layout/hierarchy1"/>
    <dgm:cxn modelId="{7A685FFA-EA66-4741-B4C7-11C51B2F8352}" type="presParOf" srcId="{58415CB9-5E30-4D3F-99E2-B82FCA74E63C}" destId="{6C397B86-EBAC-47C2-A357-4885D7AFCA75}" srcOrd="3" destOrd="0" presId="urn:microsoft.com/office/officeart/2005/8/layout/hierarchy1"/>
    <dgm:cxn modelId="{7EAFACAD-4D66-4603-8C6D-D62BEE21507D}" type="presParOf" srcId="{6C397B86-EBAC-47C2-A357-4885D7AFCA75}" destId="{2D7D86E3-BB6E-486A-AEC1-A3231A92E509}" srcOrd="0" destOrd="0" presId="urn:microsoft.com/office/officeart/2005/8/layout/hierarchy1"/>
    <dgm:cxn modelId="{16829042-1249-45C5-812A-D22B5597AAB2}" type="presParOf" srcId="{2D7D86E3-BB6E-486A-AEC1-A3231A92E509}" destId="{F7BE8160-F1A7-4650-BA12-C58CFD30ED83}" srcOrd="0" destOrd="0" presId="urn:microsoft.com/office/officeart/2005/8/layout/hierarchy1"/>
    <dgm:cxn modelId="{4DF79DEB-F883-4ADC-A428-F397ECDD90D0}" type="presParOf" srcId="{2D7D86E3-BB6E-486A-AEC1-A3231A92E509}" destId="{9069EE20-FD2B-4D86-86B5-166436CF8B07}" srcOrd="1" destOrd="0" presId="urn:microsoft.com/office/officeart/2005/8/layout/hierarchy1"/>
    <dgm:cxn modelId="{BED8DEFE-CE10-41C9-8752-276B925398E4}" type="presParOf" srcId="{6C397B86-EBAC-47C2-A357-4885D7AFCA75}" destId="{76CBCA6D-F7DC-4815-B312-B6E69F9E20F1}" srcOrd="1" destOrd="0" presId="urn:microsoft.com/office/officeart/2005/8/layout/hierarchy1"/>
    <dgm:cxn modelId="{D69EA2E5-58EB-4540-B392-4574AFB3FF36}" type="presParOf" srcId="{76CBCA6D-F7DC-4815-B312-B6E69F9E20F1}" destId="{7660E279-6AD2-4FB8-9861-9D0C353898DE}" srcOrd="0" destOrd="0" presId="urn:microsoft.com/office/officeart/2005/8/layout/hierarchy1"/>
    <dgm:cxn modelId="{206A8A53-4AF8-4210-A47B-517907FE1803}" type="presParOf" srcId="{76CBCA6D-F7DC-4815-B312-B6E69F9E20F1}" destId="{1950FD9D-1ABD-44D2-BF18-B65827A67868}" srcOrd="1" destOrd="0" presId="urn:microsoft.com/office/officeart/2005/8/layout/hierarchy1"/>
    <dgm:cxn modelId="{5505A822-158C-4ACA-A20E-6470B657FB5D}" type="presParOf" srcId="{1950FD9D-1ABD-44D2-BF18-B65827A67868}" destId="{FD9AAC89-EC16-4A75-97DE-8C69B5F2564C}" srcOrd="0" destOrd="0" presId="urn:microsoft.com/office/officeart/2005/8/layout/hierarchy1"/>
    <dgm:cxn modelId="{3AE0A12B-D014-47CF-9D81-EDD2EEB13328}" type="presParOf" srcId="{FD9AAC89-EC16-4A75-97DE-8C69B5F2564C}" destId="{F496FCDE-B24F-482D-9FD6-7F7A81BA0AF0}" srcOrd="0" destOrd="0" presId="urn:microsoft.com/office/officeart/2005/8/layout/hierarchy1"/>
    <dgm:cxn modelId="{B3897005-4584-4DFD-96B7-5F6604C1F46E}" type="presParOf" srcId="{FD9AAC89-EC16-4A75-97DE-8C69B5F2564C}" destId="{A3A7A890-7153-4B51-A34F-0DB1527215A4}" srcOrd="1" destOrd="0" presId="urn:microsoft.com/office/officeart/2005/8/layout/hierarchy1"/>
    <dgm:cxn modelId="{700A8948-F925-421F-AC9F-541C9DE3CACE}" type="presParOf" srcId="{1950FD9D-1ABD-44D2-BF18-B65827A67868}" destId="{CFDCD2AE-1BF9-4002-8595-143E58C37F4A}" srcOrd="1" destOrd="0" presId="urn:microsoft.com/office/officeart/2005/8/layout/hierarchy1"/>
    <dgm:cxn modelId="{CAC01338-800C-4C11-8919-E09CA655D805}" type="presParOf" srcId="{CFDCD2AE-1BF9-4002-8595-143E58C37F4A}" destId="{113FC716-F73A-4FF4-885A-ACB7FE227C81}" srcOrd="0" destOrd="0" presId="urn:microsoft.com/office/officeart/2005/8/layout/hierarchy1"/>
    <dgm:cxn modelId="{A6F08823-F45D-43EB-B1B7-6380799100FC}" type="presParOf" srcId="{CFDCD2AE-1BF9-4002-8595-143E58C37F4A}" destId="{517D1A6B-7608-45BA-8785-740200614A14}" srcOrd="1" destOrd="0" presId="urn:microsoft.com/office/officeart/2005/8/layout/hierarchy1"/>
    <dgm:cxn modelId="{D5253399-5028-4A4D-A14A-9FD932F56EC9}" type="presParOf" srcId="{517D1A6B-7608-45BA-8785-740200614A14}" destId="{06F981C0-2130-4678-8444-E7F6C3316E03}" srcOrd="0" destOrd="0" presId="urn:microsoft.com/office/officeart/2005/8/layout/hierarchy1"/>
    <dgm:cxn modelId="{B5A289AB-F825-41C9-800C-CAD4EDB44792}" type="presParOf" srcId="{06F981C0-2130-4678-8444-E7F6C3316E03}" destId="{33032C7C-17F8-4D9F-A6BD-B2853926A270}" srcOrd="0" destOrd="0" presId="urn:microsoft.com/office/officeart/2005/8/layout/hierarchy1"/>
    <dgm:cxn modelId="{8F94DA18-6EB8-466C-8A5A-7B7EC1AC15B5}" type="presParOf" srcId="{06F981C0-2130-4678-8444-E7F6C3316E03}" destId="{51A685F8-03CC-462F-816F-C3D46B18FBA4}" srcOrd="1" destOrd="0" presId="urn:microsoft.com/office/officeart/2005/8/layout/hierarchy1"/>
    <dgm:cxn modelId="{FDB09609-8307-482C-8013-4B075EAEFDB8}" type="presParOf" srcId="{517D1A6B-7608-45BA-8785-740200614A14}" destId="{DA5B0C97-8D01-45DB-B6D9-CF3066E9DB5B}" srcOrd="1" destOrd="0" presId="urn:microsoft.com/office/officeart/2005/8/layout/hierarchy1"/>
    <dgm:cxn modelId="{DDE1A8C5-F1EE-4EA6-9718-8A75D20742C4}" type="presParOf" srcId="{DA5B0C97-8D01-45DB-B6D9-CF3066E9DB5B}" destId="{36F88E5D-EAC1-40DB-B2CC-24C1FA64F17C}" srcOrd="0" destOrd="0" presId="urn:microsoft.com/office/officeart/2005/8/layout/hierarchy1"/>
    <dgm:cxn modelId="{E2122815-22DB-4313-9877-F02B003B7F18}" type="presParOf" srcId="{DA5B0C97-8D01-45DB-B6D9-CF3066E9DB5B}" destId="{5955D51D-26B1-460E-AC60-393C6424433C}" srcOrd="1" destOrd="0" presId="urn:microsoft.com/office/officeart/2005/8/layout/hierarchy1"/>
    <dgm:cxn modelId="{ED61F8E0-1AC7-43E5-996E-D4D1F3307399}" type="presParOf" srcId="{5955D51D-26B1-460E-AC60-393C6424433C}" destId="{C6275C87-3F19-4308-8F01-64C011927100}" srcOrd="0" destOrd="0" presId="urn:microsoft.com/office/officeart/2005/8/layout/hierarchy1"/>
    <dgm:cxn modelId="{E0CC5AC4-2742-4696-8AD3-D26C2F1691BF}" type="presParOf" srcId="{C6275C87-3F19-4308-8F01-64C011927100}" destId="{BFB03A5C-C133-4D41-9EB3-286D3F97B6C3}" srcOrd="0" destOrd="0" presId="urn:microsoft.com/office/officeart/2005/8/layout/hierarchy1"/>
    <dgm:cxn modelId="{911566FB-C6CE-4C2C-84A8-E6A2F79905D5}" type="presParOf" srcId="{C6275C87-3F19-4308-8F01-64C011927100}" destId="{264E8C51-5314-4C98-9CB9-F7B63EF05CCD}" srcOrd="1" destOrd="0" presId="urn:microsoft.com/office/officeart/2005/8/layout/hierarchy1"/>
    <dgm:cxn modelId="{2E92F1DA-0DCE-4B2D-B467-14FBACC9F915}" type="presParOf" srcId="{5955D51D-26B1-460E-AC60-393C6424433C}" destId="{3A58D203-5625-4545-BC9E-F922D45C4608}" srcOrd="1" destOrd="0" presId="urn:microsoft.com/office/officeart/2005/8/layout/hierarchy1"/>
    <dgm:cxn modelId="{A8EBC234-384D-4CE4-9A22-2A8ED5DE0A0E}" type="presParOf" srcId="{76CBCA6D-F7DC-4815-B312-B6E69F9E20F1}" destId="{9FB0C0DE-F6C7-498A-84E2-20721B03DF0B}" srcOrd="2" destOrd="0" presId="urn:microsoft.com/office/officeart/2005/8/layout/hierarchy1"/>
    <dgm:cxn modelId="{AEA3B1E5-1F7A-42C6-8ADF-DE2B89C6E9AA}" type="presParOf" srcId="{76CBCA6D-F7DC-4815-B312-B6E69F9E20F1}" destId="{56B02409-6433-4F6D-98A9-AFF87412665F}" srcOrd="3" destOrd="0" presId="urn:microsoft.com/office/officeart/2005/8/layout/hierarchy1"/>
    <dgm:cxn modelId="{36BD04E5-5FB2-40D9-BCF1-D7BADA924D22}" type="presParOf" srcId="{56B02409-6433-4F6D-98A9-AFF87412665F}" destId="{ECD94F2A-F302-4471-B362-DA5C25023662}" srcOrd="0" destOrd="0" presId="urn:microsoft.com/office/officeart/2005/8/layout/hierarchy1"/>
    <dgm:cxn modelId="{121BEB19-6405-44E1-8D14-657EAB91CAC4}" type="presParOf" srcId="{ECD94F2A-F302-4471-B362-DA5C25023662}" destId="{C956FF8B-4C62-41FD-A94C-FE7441EEE480}" srcOrd="0" destOrd="0" presId="urn:microsoft.com/office/officeart/2005/8/layout/hierarchy1"/>
    <dgm:cxn modelId="{32CD8962-0BA1-4319-BD88-C28034EE3D8E}" type="presParOf" srcId="{ECD94F2A-F302-4471-B362-DA5C25023662}" destId="{E0A41A28-9489-462C-B2B5-7FBEF18C48BF}" srcOrd="1" destOrd="0" presId="urn:microsoft.com/office/officeart/2005/8/layout/hierarchy1"/>
    <dgm:cxn modelId="{97F37232-F419-476C-BB31-294FF5D5C261}" type="presParOf" srcId="{56B02409-6433-4F6D-98A9-AFF87412665F}" destId="{913BA565-15C8-414F-A132-7C2F4F39928B}" srcOrd="1" destOrd="0" presId="urn:microsoft.com/office/officeart/2005/8/layout/hierarchy1"/>
    <dgm:cxn modelId="{A639E5DD-E25A-4880-9327-14632DA84038}" type="presParOf" srcId="{913BA565-15C8-414F-A132-7C2F4F39928B}" destId="{9CDBFA1B-3082-4BCB-8D07-82AD2C3FE3B2}" srcOrd="0" destOrd="0" presId="urn:microsoft.com/office/officeart/2005/8/layout/hierarchy1"/>
    <dgm:cxn modelId="{0796E527-755F-4596-9EC0-5E7679831069}" type="presParOf" srcId="{913BA565-15C8-414F-A132-7C2F4F39928B}" destId="{6EFB0763-2638-42B7-9D55-12929EB64F36}" srcOrd="1" destOrd="0" presId="urn:microsoft.com/office/officeart/2005/8/layout/hierarchy1"/>
    <dgm:cxn modelId="{A65DD6C6-93EC-4DD0-A437-E83A6EEF3A80}" type="presParOf" srcId="{6EFB0763-2638-42B7-9D55-12929EB64F36}" destId="{D038F514-C0DC-4B2B-8E79-0CD8983856C7}" srcOrd="0" destOrd="0" presId="urn:microsoft.com/office/officeart/2005/8/layout/hierarchy1"/>
    <dgm:cxn modelId="{CEED0364-C59F-4A46-97E7-EDBDFAEEAE1B}" type="presParOf" srcId="{D038F514-C0DC-4B2B-8E79-0CD8983856C7}" destId="{117FC1FD-B00B-4401-B98A-5BFAF51C8584}" srcOrd="0" destOrd="0" presId="urn:microsoft.com/office/officeart/2005/8/layout/hierarchy1"/>
    <dgm:cxn modelId="{ED8752F6-E641-4799-AC31-D8F41CC5217B}" type="presParOf" srcId="{D038F514-C0DC-4B2B-8E79-0CD8983856C7}" destId="{A465AEC8-F979-41FB-9FC9-206EBC63ED0E}" srcOrd="1" destOrd="0" presId="urn:microsoft.com/office/officeart/2005/8/layout/hierarchy1"/>
    <dgm:cxn modelId="{85BB13AD-FC33-4487-9A4E-62C2D53097EF}" type="presParOf" srcId="{6EFB0763-2638-42B7-9D55-12929EB64F36}" destId="{A0553BBA-A861-43CF-A30B-1CA1A75C31E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AB4A2D-38DF-4AC4-89D7-18E87D5B1CE3}" type="doc">
      <dgm:prSet loTypeId="urn:microsoft.com/office/officeart/2005/8/layout/arrow2" loCatId="process" qsTypeId="urn:microsoft.com/office/officeart/2005/8/quickstyle/simple1" qsCatId="simple" csTypeId="urn:microsoft.com/office/officeart/2005/8/colors/accent1_2" csCatId="accent1" phldr="1"/>
      <dgm:spPr/>
    </dgm:pt>
    <dgm:pt modelId="{1C621278-5D46-4EB0-B0DB-804290DB1EEE}">
      <dgm:prSet phldrT="[Texto]" custT="1"/>
      <dgm:spPr/>
      <dgm:t>
        <a:bodyPr/>
        <a:lstStyle/>
        <a:p>
          <a:r>
            <a:rPr lang="en-US" sz="1200" dirty="0" err="1" smtClean="0">
              <a:solidFill>
                <a:schemeClr val="tx1"/>
              </a:solidFill>
            </a:rPr>
            <a:t>Ubicación</a:t>
          </a:r>
          <a:r>
            <a:rPr lang="en-US" sz="1200" dirty="0" smtClean="0">
              <a:solidFill>
                <a:schemeClr val="tx1"/>
              </a:solidFill>
            </a:rPr>
            <a:t> </a:t>
          </a:r>
          <a:endParaRPr lang="es-ES" sz="1200" dirty="0">
            <a:solidFill>
              <a:schemeClr val="tx1"/>
            </a:solidFill>
          </a:endParaRPr>
        </a:p>
      </dgm:t>
    </dgm:pt>
    <dgm:pt modelId="{A3A88CD0-6F72-4659-9A1C-A051E8B3EB38}" type="parTrans" cxnId="{6BA88723-E5EE-459D-9677-19E70A2DC251}">
      <dgm:prSet/>
      <dgm:spPr/>
      <dgm:t>
        <a:bodyPr/>
        <a:lstStyle/>
        <a:p>
          <a:endParaRPr lang="es-ES"/>
        </a:p>
      </dgm:t>
    </dgm:pt>
    <dgm:pt modelId="{561E5EB5-B414-4FAE-82F0-49CE36DB527E}" type="sibTrans" cxnId="{6BA88723-E5EE-459D-9677-19E70A2DC251}">
      <dgm:prSet/>
      <dgm:spPr/>
      <dgm:t>
        <a:bodyPr/>
        <a:lstStyle/>
        <a:p>
          <a:endParaRPr lang="es-ES"/>
        </a:p>
      </dgm:t>
    </dgm:pt>
    <dgm:pt modelId="{57FF6C6A-6AE2-4FFD-B489-FBBFF15DA915}">
      <dgm:prSet phldrT="[Texto]" custT="1"/>
      <dgm:spPr/>
      <dgm:t>
        <a:bodyPr/>
        <a:lstStyle/>
        <a:p>
          <a:pPr algn="ctr"/>
          <a:r>
            <a:rPr lang="en-US" sz="1200" dirty="0" err="1" smtClean="0">
              <a:solidFill>
                <a:schemeClr val="tx1"/>
              </a:solidFill>
            </a:rPr>
            <a:t>Ensayos</a:t>
          </a:r>
          <a:r>
            <a:rPr lang="en-US" sz="1200" dirty="0" smtClean="0">
              <a:solidFill>
                <a:schemeClr val="tx1"/>
              </a:solidFill>
            </a:rPr>
            <a:t> </a:t>
          </a:r>
          <a:r>
            <a:rPr lang="en-US" sz="1200" dirty="0" err="1" smtClean="0">
              <a:solidFill>
                <a:schemeClr val="tx1"/>
              </a:solidFill>
            </a:rPr>
            <a:t>suelo</a:t>
          </a:r>
          <a:r>
            <a:rPr lang="en-US" sz="1200" dirty="0" smtClean="0">
              <a:solidFill>
                <a:schemeClr val="tx1"/>
              </a:solidFill>
            </a:rPr>
            <a:t> – </a:t>
          </a:r>
          <a:r>
            <a:rPr lang="en-US" sz="1200" dirty="0" err="1" smtClean="0">
              <a:solidFill>
                <a:schemeClr val="tx1"/>
              </a:solidFill>
            </a:rPr>
            <a:t>mortero</a:t>
          </a:r>
          <a:r>
            <a:rPr lang="en-US" sz="1200" dirty="0" smtClean="0">
              <a:solidFill>
                <a:schemeClr val="tx1"/>
              </a:solidFill>
            </a:rPr>
            <a:t> </a:t>
          </a:r>
          <a:r>
            <a:rPr lang="en-US" sz="1200" dirty="0" err="1" smtClean="0">
              <a:solidFill>
                <a:schemeClr val="tx1"/>
              </a:solidFill>
            </a:rPr>
            <a:t>asfáltico</a:t>
          </a:r>
          <a:r>
            <a:rPr lang="en-US" sz="1200" dirty="0" smtClean="0">
              <a:solidFill>
                <a:schemeClr val="tx1"/>
              </a:solidFill>
            </a:rPr>
            <a:t> </a:t>
          </a:r>
          <a:endParaRPr lang="es-ES" sz="1200" dirty="0">
            <a:solidFill>
              <a:schemeClr val="tx1"/>
            </a:solidFill>
          </a:endParaRPr>
        </a:p>
      </dgm:t>
    </dgm:pt>
    <dgm:pt modelId="{9ED27E79-47A6-4D81-9E47-7A05EEDDC225}" type="parTrans" cxnId="{DA6F782F-9C7B-4AB0-B8AB-7538A0020AFD}">
      <dgm:prSet/>
      <dgm:spPr/>
      <dgm:t>
        <a:bodyPr/>
        <a:lstStyle/>
        <a:p>
          <a:endParaRPr lang="es-ES"/>
        </a:p>
      </dgm:t>
    </dgm:pt>
    <dgm:pt modelId="{05308B8D-181D-4E4C-8540-057715A86FFB}" type="sibTrans" cxnId="{DA6F782F-9C7B-4AB0-B8AB-7538A0020AFD}">
      <dgm:prSet/>
      <dgm:spPr/>
      <dgm:t>
        <a:bodyPr/>
        <a:lstStyle/>
        <a:p>
          <a:endParaRPr lang="es-ES"/>
        </a:p>
      </dgm:t>
    </dgm:pt>
    <dgm:pt modelId="{4E755881-BD21-4CEB-9524-1C21BC36043F}">
      <dgm:prSet phldrT="[Texto]" custT="1"/>
      <dgm:spPr/>
      <dgm:t>
        <a:bodyPr/>
        <a:lstStyle/>
        <a:p>
          <a:r>
            <a:rPr lang="en-US" sz="1200" dirty="0" err="1" smtClean="0">
              <a:solidFill>
                <a:schemeClr val="tx1"/>
              </a:solidFill>
            </a:rPr>
            <a:t>Ángulo</a:t>
          </a:r>
          <a:r>
            <a:rPr lang="en-US" sz="1200" dirty="0" smtClean="0">
              <a:solidFill>
                <a:schemeClr val="tx1"/>
              </a:solidFill>
            </a:rPr>
            <a:t> de </a:t>
          </a:r>
          <a:r>
            <a:rPr lang="en-US" sz="1200" dirty="0" err="1" smtClean="0">
              <a:solidFill>
                <a:schemeClr val="tx1"/>
              </a:solidFill>
            </a:rPr>
            <a:t>reposo</a:t>
          </a:r>
          <a:endParaRPr lang="es-ES" sz="1200" dirty="0">
            <a:solidFill>
              <a:schemeClr val="tx1"/>
            </a:solidFill>
          </a:endParaRPr>
        </a:p>
      </dgm:t>
    </dgm:pt>
    <dgm:pt modelId="{004E8CC5-96E4-4955-98E9-72D5A7C9006F}" type="parTrans" cxnId="{D90FDA61-1663-4844-8E29-8744C9359D65}">
      <dgm:prSet/>
      <dgm:spPr/>
      <dgm:t>
        <a:bodyPr/>
        <a:lstStyle/>
        <a:p>
          <a:endParaRPr lang="es-ES"/>
        </a:p>
      </dgm:t>
    </dgm:pt>
    <dgm:pt modelId="{BF176367-41CE-4781-B0E6-4FBDBD71F900}" type="sibTrans" cxnId="{D90FDA61-1663-4844-8E29-8744C9359D65}">
      <dgm:prSet/>
      <dgm:spPr/>
      <dgm:t>
        <a:bodyPr/>
        <a:lstStyle/>
        <a:p>
          <a:endParaRPr lang="es-ES"/>
        </a:p>
      </dgm:t>
    </dgm:pt>
    <dgm:pt modelId="{64AC66F8-BFFF-40CE-90C7-94F130F48CC2}">
      <dgm:prSet phldrT="[Texto]" custT="1"/>
      <dgm:spPr/>
      <dgm:t>
        <a:bodyPr/>
        <a:lstStyle/>
        <a:p>
          <a:r>
            <a:rPr lang="en-US" sz="1200" dirty="0" err="1" smtClean="0">
              <a:solidFill>
                <a:schemeClr val="tx1"/>
              </a:solidFill>
            </a:rPr>
            <a:t>Tipo</a:t>
          </a:r>
          <a:r>
            <a:rPr lang="en-US" sz="1200" dirty="0" smtClean="0">
              <a:solidFill>
                <a:schemeClr val="tx1"/>
              </a:solidFill>
            </a:rPr>
            <a:t> de </a:t>
          </a:r>
          <a:r>
            <a:rPr lang="en-US" sz="1200" dirty="0" err="1" smtClean="0">
              <a:solidFill>
                <a:schemeClr val="tx1"/>
              </a:solidFill>
            </a:rPr>
            <a:t>malla</a:t>
          </a:r>
          <a:endParaRPr lang="es-ES" sz="1200" dirty="0">
            <a:solidFill>
              <a:schemeClr val="tx1"/>
            </a:solidFill>
          </a:endParaRPr>
        </a:p>
      </dgm:t>
    </dgm:pt>
    <dgm:pt modelId="{229A1504-477D-49F6-86ED-4457A019A9EA}" type="parTrans" cxnId="{E7E13A16-E636-4C81-BB2F-8D1865C88EE0}">
      <dgm:prSet/>
      <dgm:spPr/>
      <dgm:t>
        <a:bodyPr/>
        <a:lstStyle/>
        <a:p>
          <a:endParaRPr lang="es-ES"/>
        </a:p>
      </dgm:t>
    </dgm:pt>
    <dgm:pt modelId="{8A4D95B9-93DF-435C-A354-81FCAC0441A4}" type="sibTrans" cxnId="{E7E13A16-E636-4C81-BB2F-8D1865C88EE0}">
      <dgm:prSet/>
      <dgm:spPr/>
      <dgm:t>
        <a:bodyPr/>
        <a:lstStyle/>
        <a:p>
          <a:endParaRPr lang="es-ES"/>
        </a:p>
      </dgm:t>
    </dgm:pt>
    <dgm:pt modelId="{8E9F05D3-6AD4-4653-80D9-5D50DFAE2B42}">
      <dgm:prSet phldrT="[Texto]" custT="1"/>
      <dgm:spPr/>
      <dgm:t>
        <a:bodyPr/>
        <a:lstStyle/>
        <a:p>
          <a:r>
            <a:rPr lang="en-US" sz="1200" dirty="0" err="1" smtClean="0">
              <a:solidFill>
                <a:schemeClr val="tx1"/>
              </a:solidFill>
            </a:rPr>
            <a:t>Drenes</a:t>
          </a:r>
          <a:endParaRPr lang="es-ES" sz="1200" dirty="0">
            <a:solidFill>
              <a:schemeClr val="tx1"/>
            </a:solidFill>
          </a:endParaRPr>
        </a:p>
      </dgm:t>
    </dgm:pt>
    <dgm:pt modelId="{605EF965-9C29-4C7D-B1BB-DD6BB206C28C}" type="parTrans" cxnId="{5C0F2F5B-D68E-4382-887A-B5F1A6272F10}">
      <dgm:prSet/>
      <dgm:spPr/>
      <dgm:t>
        <a:bodyPr/>
        <a:lstStyle/>
        <a:p>
          <a:endParaRPr lang="es-ES"/>
        </a:p>
      </dgm:t>
    </dgm:pt>
    <dgm:pt modelId="{1B0263E7-E9A8-4552-9AD1-A2C6648C6385}" type="sibTrans" cxnId="{5C0F2F5B-D68E-4382-887A-B5F1A6272F10}">
      <dgm:prSet/>
      <dgm:spPr/>
      <dgm:t>
        <a:bodyPr/>
        <a:lstStyle/>
        <a:p>
          <a:endParaRPr lang="es-ES"/>
        </a:p>
      </dgm:t>
    </dgm:pt>
    <dgm:pt modelId="{AF65EB19-EDAF-4A24-AAFC-356AEBD6A44E}" type="pres">
      <dgm:prSet presAssocID="{1FAB4A2D-38DF-4AC4-89D7-18E87D5B1CE3}" presName="arrowDiagram" presStyleCnt="0">
        <dgm:presLayoutVars>
          <dgm:chMax val="5"/>
          <dgm:dir/>
          <dgm:resizeHandles val="exact"/>
        </dgm:presLayoutVars>
      </dgm:prSet>
      <dgm:spPr/>
    </dgm:pt>
    <dgm:pt modelId="{ECB35411-F67B-4674-8C16-DC81F2C6BD2E}" type="pres">
      <dgm:prSet presAssocID="{1FAB4A2D-38DF-4AC4-89D7-18E87D5B1CE3}" presName="arrow" presStyleLbl="bgShp" presStyleIdx="0" presStyleCnt="1"/>
      <dgm:spPr/>
    </dgm:pt>
    <dgm:pt modelId="{D1E5FACB-D2D8-4E3A-B34D-C6FE5FE5A568}" type="pres">
      <dgm:prSet presAssocID="{1FAB4A2D-38DF-4AC4-89D7-18E87D5B1CE3}" presName="arrowDiagram5" presStyleCnt="0"/>
      <dgm:spPr/>
    </dgm:pt>
    <dgm:pt modelId="{EB24FFB1-C349-4B39-8496-F28C11B7D5AD}" type="pres">
      <dgm:prSet presAssocID="{1C621278-5D46-4EB0-B0DB-804290DB1EEE}" presName="bullet5a" presStyleLbl="node1" presStyleIdx="0" presStyleCnt="5"/>
      <dgm:spPr/>
    </dgm:pt>
    <dgm:pt modelId="{3F652044-3497-4E9B-A4D4-C33BCE75CA1C}" type="pres">
      <dgm:prSet presAssocID="{1C621278-5D46-4EB0-B0DB-804290DB1EEE}" presName="textBox5a" presStyleLbl="revTx" presStyleIdx="0" presStyleCnt="5" custScaleX="152868">
        <dgm:presLayoutVars>
          <dgm:bulletEnabled val="1"/>
        </dgm:presLayoutVars>
      </dgm:prSet>
      <dgm:spPr/>
      <dgm:t>
        <a:bodyPr/>
        <a:lstStyle/>
        <a:p>
          <a:endParaRPr lang="es-EC"/>
        </a:p>
      </dgm:t>
    </dgm:pt>
    <dgm:pt modelId="{F3028C4B-00BD-4302-AD37-DF2803921C56}" type="pres">
      <dgm:prSet presAssocID="{57FF6C6A-6AE2-4FFD-B489-FBBFF15DA915}" presName="bullet5b" presStyleLbl="node1" presStyleIdx="1" presStyleCnt="5"/>
      <dgm:spPr/>
    </dgm:pt>
    <dgm:pt modelId="{F24A646D-2AFB-41B4-A319-A5887591B0CB}" type="pres">
      <dgm:prSet presAssocID="{57FF6C6A-6AE2-4FFD-B489-FBBFF15DA915}" presName="textBox5b" presStyleLbl="revTx" presStyleIdx="1" presStyleCnt="5" custScaleX="152868">
        <dgm:presLayoutVars>
          <dgm:bulletEnabled val="1"/>
        </dgm:presLayoutVars>
      </dgm:prSet>
      <dgm:spPr/>
      <dgm:t>
        <a:bodyPr/>
        <a:lstStyle/>
        <a:p>
          <a:endParaRPr lang="es-EC"/>
        </a:p>
      </dgm:t>
    </dgm:pt>
    <dgm:pt modelId="{9116C785-6AEA-45AA-BEE4-060FABFCD5CA}" type="pres">
      <dgm:prSet presAssocID="{4E755881-BD21-4CEB-9524-1C21BC36043F}" presName="bullet5c" presStyleLbl="node1" presStyleIdx="2" presStyleCnt="5"/>
      <dgm:spPr/>
    </dgm:pt>
    <dgm:pt modelId="{29FB0538-959F-4326-A28F-42E9F8310E80}" type="pres">
      <dgm:prSet presAssocID="{4E755881-BD21-4CEB-9524-1C21BC36043F}" presName="textBox5c" presStyleLbl="revTx" presStyleIdx="2" presStyleCnt="5" custScaleX="152868">
        <dgm:presLayoutVars>
          <dgm:bulletEnabled val="1"/>
        </dgm:presLayoutVars>
      </dgm:prSet>
      <dgm:spPr/>
      <dgm:t>
        <a:bodyPr/>
        <a:lstStyle/>
        <a:p>
          <a:endParaRPr lang="es-EC"/>
        </a:p>
      </dgm:t>
    </dgm:pt>
    <dgm:pt modelId="{81A9FF7C-DA5E-4F7E-A247-07E358950E81}" type="pres">
      <dgm:prSet presAssocID="{64AC66F8-BFFF-40CE-90C7-94F130F48CC2}" presName="bullet5d" presStyleLbl="node1" presStyleIdx="3" presStyleCnt="5"/>
      <dgm:spPr/>
    </dgm:pt>
    <dgm:pt modelId="{1E1D25ED-0DD4-4986-849D-CA62D43C7D4A}" type="pres">
      <dgm:prSet presAssocID="{64AC66F8-BFFF-40CE-90C7-94F130F48CC2}" presName="textBox5d" presStyleLbl="revTx" presStyleIdx="3" presStyleCnt="5" custScaleX="152868">
        <dgm:presLayoutVars>
          <dgm:bulletEnabled val="1"/>
        </dgm:presLayoutVars>
      </dgm:prSet>
      <dgm:spPr/>
      <dgm:t>
        <a:bodyPr/>
        <a:lstStyle/>
        <a:p>
          <a:endParaRPr lang="es-EC"/>
        </a:p>
      </dgm:t>
    </dgm:pt>
    <dgm:pt modelId="{37FF9D97-37EC-4808-B521-52BE8F23F71D}" type="pres">
      <dgm:prSet presAssocID="{8E9F05D3-6AD4-4653-80D9-5D50DFAE2B42}" presName="bullet5e" presStyleLbl="node1" presStyleIdx="4" presStyleCnt="5"/>
      <dgm:spPr/>
    </dgm:pt>
    <dgm:pt modelId="{538B5D9E-2330-492F-9606-3DEB42D1385A}" type="pres">
      <dgm:prSet presAssocID="{8E9F05D3-6AD4-4653-80D9-5D50DFAE2B42}" presName="textBox5e" presStyleLbl="revTx" presStyleIdx="4" presStyleCnt="5" custScaleX="152868">
        <dgm:presLayoutVars>
          <dgm:bulletEnabled val="1"/>
        </dgm:presLayoutVars>
      </dgm:prSet>
      <dgm:spPr/>
      <dgm:t>
        <a:bodyPr/>
        <a:lstStyle/>
        <a:p>
          <a:endParaRPr lang="es-ES"/>
        </a:p>
      </dgm:t>
    </dgm:pt>
  </dgm:ptLst>
  <dgm:cxnLst>
    <dgm:cxn modelId="{E7E13A16-E636-4C81-BB2F-8D1865C88EE0}" srcId="{1FAB4A2D-38DF-4AC4-89D7-18E87D5B1CE3}" destId="{64AC66F8-BFFF-40CE-90C7-94F130F48CC2}" srcOrd="3" destOrd="0" parTransId="{229A1504-477D-49F6-86ED-4457A019A9EA}" sibTransId="{8A4D95B9-93DF-435C-A354-81FCAC0441A4}"/>
    <dgm:cxn modelId="{5D9BE0CB-3E74-4661-A621-307051718BA1}" type="presOf" srcId="{1C621278-5D46-4EB0-B0DB-804290DB1EEE}" destId="{3F652044-3497-4E9B-A4D4-C33BCE75CA1C}" srcOrd="0" destOrd="0" presId="urn:microsoft.com/office/officeart/2005/8/layout/arrow2"/>
    <dgm:cxn modelId="{D90FDA61-1663-4844-8E29-8744C9359D65}" srcId="{1FAB4A2D-38DF-4AC4-89D7-18E87D5B1CE3}" destId="{4E755881-BD21-4CEB-9524-1C21BC36043F}" srcOrd="2" destOrd="0" parTransId="{004E8CC5-96E4-4955-98E9-72D5A7C9006F}" sibTransId="{BF176367-41CE-4781-B0E6-4FBDBD71F900}"/>
    <dgm:cxn modelId="{5C0F2F5B-D68E-4382-887A-B5F1A6272F10}" srcId="{1FAB4A2D-38DF-4AC4-89D7-18E87D5B1CE3}" destId="{8E9F05D3-6AD4-4653-80D9-5D50DFAE2B42}" srcOrd="4" destOrd="0" parTransId="{605EF965-9C29-4C7D-B1BB-DD6BB206C28C}" sibTransId="{1B0263E7-E9A8-4552-9AD1-A2C6648C6385}"/>
    <dgm:cxn modelId="{A4ED6E3C-7E9F-425D-8223-21C4AC98F8E5}" type="presOf" srcId="{8E9F05D3-6AD4-4653-80D9-5D50DFAE2B42}" destId="{538B5D9E-2330-492F-9606-3DEB42D1385A}" srcOrd="0" destOrd="0" presId="urn:microsoft.com/office/officeart/2005/8/layout/arrow2"/>
    <dgm:cxn modelId="{6BA88723-E5EE-459D-9677-19E70A2DC251}" srcId="{1FAB4A2D-38DF-4AC4-89D7-18E87D5B1CE3}" destId="{1C621278-5D46-4EB0-B0DB-804290DB1EEE}" srcOrd="0" destOrd="0" parTransId="{A3A88CD0-6F72-4659-9A1C-A051E8B3EB38}" sibTransId="{561E5EB5-B414-4FAE-82F0-49CE36DB527E}"/>
    <dgm:cxn modelId="{D9A05CE3-9CFE-4A44-9DF3-E4722B28E187}" type="presOf" srcId="{64AC66F8-BFFF-40CE-90C7-94F130F48CC2}" destId="{1E1D25ED-0DD4-4986-849D-CA62D43C7D4A}" srcOrd="0" destOrd="0" presId="urn:microsoft.com/office/officeart/2005/8/layout/arrow2"/>
    <dgm:cxn modelId="{CA7B9930-2ECC-442B-A612-D2DD3F4CE28D}" type="presOf" srcId="{1FAB4A2D-38DF-4AC4-89D7-18E87D5B1CE3}" destId="{AF65EB19-EDAF-4A24-AAFC-356AEBD6A44E}" srcOrd="0" destOrd="0" presId="urn:microsoft.com/office/officeart/2005/8/layout/arrow2"/>
    <dgm:cxn modelId="{F6070D5D-19CA-4116-BB59-A2E73A421C1D}" type="presOf" srcId="{4E755881-BD21-4CEB-9524-1C21BC36043F}" destId="{29FB0538-959F-4326-A28F-42E9F8310E80}" srcOrd="0" destOrd="0" presId="urn:microsoft.com/office/officeart/2005/8/layout/arrow2"/>
    <dgm:cxn modelId="{59DECC24-1986-4327-A319-565614799889}" type="presOf" srcId="{57FF6C6A-6AE2-4FFD-B489-FBBFF15DA915}" destId="{F24A646D-2AFB-41B4-A319-A5887591B0CB}" srcOrd="0" destOrd="0" presId="urn:microsoft.com/office/officeart/2005/8/layout/arrow2"/>
    <dgm:cxn modelId="{DA6F782F-9C7B-4AB0-B8AB-7538A0020AFD}" srcId="{1FAB4A2D-38DF-4AC4-89D7-18E87D5B1CE3}" destId="{57FF6C6A-6AE2-4FFD-B489-FBBFF15DA915}" srcOrd="1" destOrd="0" parTransId="{9ED27E79-47A6-4D81-9E47-7A05EEDDC225}" sibTransId="{05308B8D-181D-4E4C-8540-057715A86FFB}"/>
    <dgm:cxn modelId="{A64A56F0-2FB0-4CB8-B4EB-F92978887680}" type="presParOf" srcId="{AF65EB19-EDAF-4A24-AAFC-356AEBD6A44E}" destId="{ECB35411-F67B-4674-8C16-DC81F2C6BD2E}" srcOrd="0" destOrd="0" presId="urn:microsoft.com/office/officeart/2005/8/layout/arrow2"/>
    <dgm:cxn modelId="{F6BF859F-31A1-4A5D-9FDB-0981CDD15F96}" type="presParOf" srcId="{AF65EB19-EDAF-4A24-AAFC-356AEBD6A44E}" destId="{D1E5FACB-D2D8-4E3A-B34D-C6FE5FE5A568}" srcOrd="1" destOrd="0" presId="urn:microsoft.com/office/officeart/2005/8/layout/arrow2"/>
    <dgm:cxn modelId="{EBA17B3B-4EDD-420E-B5F3-97B7CB0A2AB0}" type="presParOf" srcId="{D1E5FACB-D2D8-4E3A-B34D-C6FE5FE5A568}" destId="{EB24FFB1-C349-4B39-8496-F28C11B7D5AD}" srcOrd="0" destOrd="0" presId="urn:microsoft.com/office/officeart/2005/8/layout/arrow2"/>
    <dgm:cxn modelId="{82E52E3B-A5F8-477D-A802-54455EDDE641}" type="presParOf" srcId="{D1E5FACB-D2D8-4E3A-B34D-C6FE5FE5A568}" destId="{3F652044-3497-4E9B-A4D4-C33BCE75CA1C}" srcOrd="1" destOrd="0" presId="urn:microsoft.com/office/officeart/2005/8/layout/arrow2"/>
    <dgm:cxn modelId="{D8AED03D-13E7-48FD-AFD5-568A4B13E2BD}" type="presParOf" srcId="{D1E5FACB-D2D8-4E3A-B34D-C6FE5FE5A568}" destId="{F3028C4B-00BD-4302-AD37-DF2803921C56}" srcOrd="2" destOrd="0" presId="urn:microsoft.com/office/officeart/2005/8/layout/arrow2"/>
    <dgm:cxn modelId="{C25F0E6B-7EAD-4FED-8916-5C54C61FAD9F}" type="presParOf" srcId="{D1E5FACB-D2D8-4E3A-B34D-C6FE5FE5A568}" destId="{F24A646D-2AFB-41B4-A319-A5887591B0CB}" srcOrd="3" destOrd="0" presId="urn:microsoft.com/office/officeart/2005/8/layout/arrow2"/>
    <dgm:cxn modelId="{79C67056-A7F8-41DA-9896-F9C6B54F33A8}" type="presParOf" srcId="{D1E5FACB-D2D8-4E3A-B34D-C6FE5FE5A568}" destId="{9116C785-6AEA-45AA-BEE4-060FABFCD5CA}" srcOrd="4" destOrd="0" presId="urn:microsoft.com/office/officeart/2005/8/layout/arrow2"/>
    <dgm:cxn modelId="{4C1770FA-09C5-46C3-9316-4B0CB2D8459E}" type="presParOf" srcId="{D1E5FACB-D2D8-4E3A-B34D-C6FE5FE5A568}" destId="{29FB0538-959F-4326-A28F-42E9F8310E80}" srcOrd="5" destOrd="0" presId="urn:microsoft.com/office/officeart/2005/8/layout/arrow2"/>
    <dgm:cxn modelId="{EFBA36EE-F43E-4FAE-9984-B5EE99A7FBCE}" type="presParOf" srcId="{D1E5FACB-D2D8-4E3A-B34D-C6FE5FE5A568}" destId="{81A9FF7C-DA5E-4F7E-A247-07E358950E81}" srcOrd="6" destOrd="0" presId="urn:microsoft.com/office/officeart/2005/8/layout/arrow2"/>
    <dgm:cxn modelId="{36CF9CE7-502C-4E51-B266-1790DCF6ECF0}" type="presParOf" srcId="{D1E5FACB-D2D8-4E3A-B34D-C6FE5FE5A568}" destId="{1E1D25ED-0DD4-4986-849D-CA62D43C7D4A}" srcOrd="7" destOrd="0" presId="urn:microsoft.com/office/officeart/2005/8/layout/arrow2"/>
    <dgm:cxn modelId="{5B94B026-B24A-4AA4-9729-A1345D892754}" type="presParOf" srcId="{D1E5FACB-D2D8-4E3A-B34D-C6FE5FE5A568}" destId="{37FF9D97-37EC-4808-B521-52BE8F23F71D}" srcOrd="8" destOrd="0" presId="urn:microsoft.com/office/officeart/2005/8/layout/arrow2"/>
    <dgm:cxn modelId="{10562764-9624-4933-B731-F18252DA1025}" type="presParOf" srcId="{D1E5FACB-D2D8-4E3A-B34D-C6FE5FE5A568}" destId="{538B5D9E-2330-492F-9606-3DEB42D1385A}"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C9BD40-81C6-4F4A-9B38-A4A88C1175FA}" type="datetimeFigureOut">
              <a:rPr lang="es-EC" smtClean="0"/>
              <a:pPr/>
              <a:t>01/05/2014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30BBC2-DCBA-4BA2-94B8-2270844A6DFE}" type="slidenum">
              <a:rPr lang="es-EC" smtClean="0"/>
              <a:pPr/>
              <a:t>‹Nº›</a:t>
            </a:fld>
            <a:endParaRPr lang="es-EC"/>
          </a:p>
        </p:txBody>
      </p:sp>
    </p:spTree>
    <p:extLst>
      <p:ext uri="{BB962C8B-B14F-4D97-AF65-F5344CB8AC3E}">
        <p14:creationId xmlns:p14="http://schemas.microsoft.com/office/powerpoint/2010/main" val="984275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3530BBC2-DCBA-4BA2-94B8-2270844A6DFE}" type="slidenum">
              <a:rPr lang="es-EC" smtClean="0"/>
              <a:pPr/>
              <a:t>7</a:t>
            </a:fld>
            <a:endParaRPr lang="es-EC"/>
          </a:p>
        </p:txBody>
      </p:sp>
    </p:spTree>
    <p:extLst>
      <p:ext uri="{BB962C8B-B14F-4D97-AF65-F5344CB8AC3E}">
        <p14:creationId xmlns:p14="http://schemas.microsoft.com/office/powerpoint/2010/main" val="3642466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5C8A68A5-AE65-49F2-B30A-4AFC2C88AF05}" type="datetimeFigureOut">
              <a:rPr lang="es-EC" smtClean="0"/>
              <a:pPr/>
              <a:t>01/05/2014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5C8A68A5-AE65-49F2-B30A-4AFC2C88AF05}" type="datetimeFigureOut">
              <a:rPr lang="es-EC" smtClean="0"/>
              <a:pPr/>
              <a:t>01/05/2014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5C8A68A5-AE65-49F2-B30A-4AFC2C88AF05}" type="datetimeFigureOut">
              <a:rPr lang="es-EC" smtClean="0"/>
              <a:pPr/>
              <a:t>01/05/2014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5C8A68A5-AE65-49F2-B30A-4AFC2C88AF05}" type="datetimeFigureOut">
              <a:rPr lang="es-EC" smtClean="0"/>
              <a:pPr/>
              <a:t>01/05/2014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C8A68A5-AE65-49F2-B30A-4AFC2C88AF05}" type="datetimeFigureOut">
              <a:rPr lang="es-EC" smtClean="0"/>
              <a:pPr/>
              <a:t>01/05/2014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5C8A68A5-AE65-49F2-B30A-4AFC2C88AF05}" type="datetimeFigureOut">
              <a:rPr lang="es-EC" smtClean="0"/>
              <a:pPr/>
              <a:t>01/05/2014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5C8A68A5-AE65-49F2-B30A-4AFC2C88AF05}" type="datetimeFigureOut">
              <a:rPr lang="es-EC" smtClean="0"/>
              <a:pPr/>
              <a:t>01/05/2014</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5C8A68A5-AE65-49F2-B30A-4AFC2C88AF05}" type="datetimeFigureOut">
              <a:rPr lang="es-EC" smtClean="0"/>
              <a:pPr/>
              <a:t>01/05/2014</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C8A68A5-AE65-49F2-B30A-4AFC2C88AF05}" type="datetimeFigureOut">
              <a:rPr lang="es-EC" smtClean="0"/>
              <a:pPr/>
              <a:t>01/05/2014</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C8A68A5-AE65-49F2-B30A-4AFC2C88AF05}" type="datetimeFigureOut">
              <a:rPr lang="es-EC" smtClean="0"/>
              <a:pPr/>
              <a:t>01/05/2014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C8A68A5-AE65-49F2-B30A-4AFC2C88AF05}" type="datetimeFigureOut">
              <a:rPr lang="es-EC" smtClean="0"/>
              <a:pPr/>
              <a:t>01/05/2014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8A68A5-AE65-49F2-B30A-4AFC2C88AF05}" type="datetimeFigureOut">
              <a:rPr lang="es-EC" smtClean="0"/>
              <a:pPr/>
              <a:t>01/05/2014</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D0651-67F9-4F89-BEF8-053AA06DC5F9}"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4.xml"/><Relationship Id="rId7" Type="http://schemas.openxmlformats.org/officeDocument/2006/relationships/image" Target="../media/image18.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22.jpeg"/><Relationship Id="rId5" Type="http://schemas.openxmlformats.org/officeDocument/2006/relationships/diagramColors" Target="../diagrams/colors4.xml"/><Relationship Id="rId10" Type="http://schemas.openxmlformats.org/officeDocument/2006/relationships/image" Target="../media/image21.jpeg"/><Relationship Id="rId4" Type="http://schemas.openxmlformats.org/officeDocument/2006/relationships/diagramQuickStyle" Target="../diagrams/quickStyle4.xml"/><Relationship Id="rId9"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emf"/></Relationships>
</file>

<file path=ppt/slides/_rels/slide3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emf"/></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wmf"/><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emf"/><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emf"/></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Layout" Target="../diagrams/layout1.xml"/><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1.gif"/><Relationship Id="rId5" Type="http://schemas.openxmlformats.org/officeDocument/2006/relationships/diagramColors" Target="../diagrams/colors1.xml"/><Relationship Id="rId10" Type="http://schemas.openxmlformats.org/officeDocument/2006/relationships/image" Target="../media/image10.emf"/><Relationship Id="rId4" Type="http://schemas.openxmlformats.org/officeDocument/2006/relationships/diagramQuickStyle" Target="../diagrams/quickStyle1.xml"/><Relationship Id="rId9"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467544" y="2744055"/>
            <a:ext cx="867645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s-EC" sz="2200" b="1" dirty="0">
                <a:solidFill>
                  <a:schemeClr val="bg1"/>
                </a:solidFill>
                <a:latin typeface="Arial" pitchFamily="34" charset="0"/>
                <a:ea typeface="Calibri" pitchFamily="34" charset="0"/>
                <a:cs typeface="Arial" pitchFamily="34" charset="0"/>
              </a:rPr>
              <a:t>TEMA: “</a:t>
            </a:r>
            <a:r>
              <a:rPr lang="en-US" sz="2400" dirty="0" err="1">
                <a:solidFill>
                  <a:schemeClr val="bg1"/>
                </a:solidFill>
              </a:rPr>
              <a:t>ESTABILIZACIÓN</a:t>
            </a:r>
            <a:r>
              <a:rPr lang="en-US" sz="2400" dirty="0">
                <a:solidFill>
                  <a:schemeClr val="bg1"/>
                </a:solidFill>
              </a:rPr>
              <a:t> DE </a:t>
            </a:r>
            <a:r>
              <a:rPr lang="en-US" sz="2400" dirty="0" err="1">
                <a:solidFill>
                  <a:schemeClr val="bg1"/>
                </a:solidFill>
              </a:rPr>
              <a:t>TALUDES</a:t>
            </a:r>
            <a:r>
              <a:rPr lang="en-US" sz="2400" dirty="0">
                <a:solidFill>
                  <a:schemeClr val="bg1"/>
                </a:solidFill>
              </a:rPr>
              <a:t> </a:t>
            </a:r>
            <a:r>
              <a:rPr lang="en-US" sz="2400" dirty="0" smtClean="0">
                <a:solidFill>
                  <a:schemeClr val="bg1"/>
                </a:solidFill>
              </a:rPr>
              <a:t>CON </a:t>
            </a:r>
            <a:r>
              <a:rPr lang="en-US" sz="2400" dirty="0" err="1" smtClean="0">
                <a:solidFill>
                  <a:schemeClr val="bg1"/>
                </a:solidFill>
              </a:rPr>
              <a:t>MORTERO</a:t>
            </a:r>
            <a:r>
              <a:rPr lang="en-US" sz="2400" dirty="0" smtClean="0">
                <a:solidFill>
                  <a:schemeClr val="bg1"/>
                </a:solidFill>
              </a:rPr>
              <a:t> </a:t>
            </a:r>
            <a:r>
              <a:rPr lang="en-US" sz="2400" dirty="0" err="1">
                <a:solidFill>
                  <a:schemeClr val="bg1"/>
                </a:solidFill>
              </a:rPr>
              <a:t>ASFÁLTICO</a:t>
            </a:r>
            <a:r>
              <a:rPr lang="en-US" sz="2400" dirty="0">
                <a:solidFill>
                  <a:schemeClr val="bg1"/>
                </a:solidFill>
              </a:rPr>
              <a:t> </a:t>
            </a:r>
            <a:r>
              <a:rPr lang="es-EC" sz="2200" b="1" dirty="0">
                <a:solidFill>
                  <a:schemeClr val="bg1"/>
                </a:solidFill>
                <a:latin typeface="Arial" pitchFamily="34" charset="0"/>
                <a:ea typeface="Calibri" pitchFamily="34" charset="0"/>
                <a:cs typeface="Arial" pitchFamily="34" charset="0"/>
              </a:rPr>
              <a:t>”</a:t>
            </a:r>
            <a:endParaRPr lang="es-EC" sz="2200" dirty="0">
              <a:solidFill>
                <a:schemeClr val="bg1"/>
              </a:solidFill>
              <a:latin typeface="Arial" pitchFamily="34" charset="0"/>
              <a:cs typeface="Arial" pitchFamily="34" charset="0"/>
            </a:endParaRPr>
          </a:p>
        </p:txBody>
      </p:sp>
      <p:sp>
        <p:nvSpPr>
          <p:cNvPr id="15362" name="Rectangle 2"/>
          <p:cNvSpPr>
            <a:spLocks noChangeArrowheads="1"/>
          </p:cNvSpPr>
          <p:nvPr/>
        </p:nvSpPr>
        <p:spPr bwMode="auto">
          <a:xfrm>
            <a:off x="3959424" y="3356994"/>
            <a:ext cx="5184576" cy="3048339"/>
          </a:xfrm>
          <a:prstGeom prst="rect">
            <a:avLst/>
          </a:prstGeom>
          <a:noFill/>
          <a:ln w="9525">
            <a:noFill/>
            <a:miter lim="800000"/>
            <a:headEnd/>
            <a:tailEnd/>
          </a:ln>
          <a:effectLst/>
        </p:spPr>
        <p:txBody>
          <a:bodyPr vert="horz" wrap="square" lIns="91440" tIns="899829" rIns="91440" bIns="899829" numCol="1" anchor="ctr" anchorCtr="0" compatLnSpc="1">
            <a:prstTxWarp prst="textNoShape">
              <a:avLst/>
            </a:prstTxWarp>
            <a:spAutoFit/>
          </a:bodyPr>
          <a:lstStyle/>
          <a:p>
            <a:pPr algn="ctr" fontAlgn="base">
              <a:spcBef>
                <a:spcPct val="0"/>
              </a:spcBef>
              <a:spcAft>
                <a:spcPct val="0"/>
              </a:spcAft>
            </a:pPr>
            <a:r>
              <a:rPr lang="es-EC" sz="1600" b="1" dirty="0">
                <a:solidFill>
                  <a:schemeClr val="bg1"/>
                </a:solidFill>
                <a:latin typeface="Arial" pitchFamily="34" charset="0"/>
                <a:ea typeface="Calibri" pitchFamily="34" charset="0"/>
                <a:cs typeface="Times New Roman" pitchFamily="18" charset="0"/>
              </a:rPr>
              <a:t>AUTORES:</a:t>
            </a:r>
          </a:p>
          <a:p>
            <a:pPr algn="ctr" fontAlgn="base">
              <a:spcBef>
                <a:spcPct val="0"/>
              </a:spcBef>
              <a:spcAft>
                <a:spcPct val="0"/>
              </a:spcAft>
            </a:pPr>
            <a:endParaRPr lang="es-EC" sz="1600" dirty="0">
              <a:solidFill>
                <a:schemeClr val="bg1"/>
              </a:solidFill>
              <a:latin typeface="Arial" pitchFamily="34" charset="0"/>
              <a:cs typeface="Arial" pitchFamily="34" charset="0"/>
            </a:endParaRPr>
          </a:p>
          <a:p>
            <a:pPr algn="ctr" eaLnBrk="0" fontAlgn="base" hangingPunct="0">
              <a:spcBef>
                <a:spcPct val="0"/>
              </a:spcBef>
              <a:spcAft>
                <a:spcPct val="0"/>
              </a:spcAft>
            </a:pPr>
            <a:r>
              <a:rPr lang="es-EC" sz="1600" b="1" dirty="0">
                <a:solidFill>
                  <a:schemeClr val="bg1"/>
                </a:solidFill>
                <a:latin typeface="Arial" pitchFamily="34" charset="0"/>
                <a:ea typeface="Calibri" pitchFamily="34" charset="0"/>
                <a:cs typeface="Times New Roman" pitchFamily="18" charset="0"/>
              </a:rPr>
              <a:t>Srta. Dayana </a:t>
            </a:r>
            <a:r>
              <a:rPr lang="es-EC" sz="1600" b="1" dirty="0" err="1">
                <a:solidFill>
                  <a:schemeClr val="bg1"/>
                </a:solidFill>
                <a:latin typeface="Arial" pitchFamily="34" charset="0"/>
                <a:ea typeface="Calibri" pitchFamily="34" charset="0"/>
                <a:cs typeface="Times New Roman" pitchFamily="18" charset="0"/>
              </a:rPr>
              <a:t>Lizeth</a:t>
            </a:r>
            <a:r>
              <a:rPr lang="es-EC" sz="1600" b="1" dirty="0">
                <a:solidFill>
                  <a:schemeClr val="bg1"/>
                </a:solidFill>
                <a:latin typeface="Arial" pitchFamily="34" charset="0"/>
                <a:ea typeface="Calibri" pitchFamily="34" charset="0"/>
                <a:cs typeface="Times New Roman" pitchFamily="18" charset="0"/>
              </a:rPr>
              <a:t> </a:t>
            </a:r>
            <a:r>
              <a:rPr lang="es-EC" sz="1600" b="1" dirty="0" err="1">
                <a:solidFill>
                  <a:schemeClr val="bg1"/>
                </a:solidFill>
                <a:latin typeface="Arial" pitchFamily="34" charset="0"/>
                <a:ea typeface="Calibri" pitchFamily="34" charset="0"/>
                <a:cs typeface="Times New Roman" pitchFamily="18" charset="0"/>
              </a:rPr>
              <a:t>Chiquín</a:t>
            </a:r>
            <a:r>
              <a:rPr lang="es-EC" sz="1600" b="1" dirty="0">
                <a:solidFill>
                  <a:schemeClr val="bg1"/>
                </a:solidFill>
                <a:latin typeface="Arial" pitchFamily="34" charset="0"/>
                <a:ea typeface="Calibri" pitchFamily="34" charset="0"/>
                <a:cs typeface="Times New Roman" pitchFamily="18" charset="0"/>
              </a:rPr>
              <a:t> Reinoso</a:t>
            </a:r>
          </a:p>
          <a:p>
            <a:pPr algn="ctr" eaLnBrk="0" fontAlgn="base" hangingPunct="0">
              <a:spcBef>
                <a:spcPct val="0"/>
              </a:spcBef>
              <a:spcAft>
                <a:spcPct val="0"/>
              </a:spcAft>
            </a:pPr>
            <a:endParaRPr lang="es-EC" sz="1600" dirty="0">
              <a:solidFill>
                <a:schemeClr val="bg1"/>
              </a:solidFill>
              <a:latin typeface="Arial" pitchFamily="34" charset="0"/>
              <a:cs typeface="Arial" pitchFamily="34" charset="0"/>
            </a:endParaRPr>
          </a:p>
          <a:p>
            <a:pPr algn="ctr" eaLnBrk="0" fontAlgn="base" hangingPunct="0">
              <a:spcBef>
                <a:spcPct val="0"/>
              </a:spcBef>
              <a:spcAft>
                <a:spcPct val="0"/>
              </a:spcAft>
            </a:pPr>
            <a:r>
              <a:rPr lang="es-EC" sz="1600" b="1" dirty="0" smtClean="0">
                <a:solidFill>
                  <a:schemeClr val="bg1"/>
                </a:solidFill>
                <a:latin typeface="Arial" pitchFamily="34" charset="0"/>
                <a:ea typeface="Calibri" pitchFamily="34" charset="0"/>
                <a:cs typeface="Times New Roman" pitchFamily="18" charset="0"/>
              </a:rPr>
              <a:t>Sr. </a:t>
            </a:r>
            <a:r>
              <a:rPr lang="es-EC" sz="1600" b="1" dirty="0">
                <a:solidFill>
                  <a:schemeClr val="bg1"/>
                </a:solidFill>
                <a:latin typeface="Arial" pitchFamily="34" charset="0"/>
                <a:ea typeface="Calibri" pitchFamily="34" charset="0"/>
                <a:cs typeface="Times New Roman" pitchFamily="18" charset="0"/>
              </a:rPr>
              <a:t>Robert Eduardo Cando Salcedo</a:t>
            </a:r>
            <a:endParaRPr lang="es-EC" sz="1600" dirty="0">
              <a:solidFill>
                <a:schemeClr val="bg1"/>
              </a:solidFill>
              <a:latin typeface="Arial" pitchFamily="34" charset="0"/>
              <a:cs typeface="Arial" pitchFamily="34" charset="0"/>
            </a:endParaRPr>
          </a:p>
        </p:txBody>
      </p:sp>
      <p:sp>
        <p:nvSpPr>
          <p:cNvPr id="15363" name="Rectangle 3"/>
          <p:cNvSpPr>
            <a:spLocks noChangeArrowheads="1"/>
          </p:cNvSpPr>
          <p:nvPr/>
        </p:nvSpPr>
        <p:spPr bwMode="auto">
          <a:xfrm>
            <a:off x="3347864" y="5203479"/>
            <a:ext cx="1957603" cy="2063454"/>
          </a:xfrm>
          <a:prstGeom prst="rect">
            <a:avLst/>
          </a:prstGeom>
          <a:noFill/>
          <a:ln w="9525">
            <a:noFill/>
            <a:miter lim="800000"/>
            <a:headEnd/>
            <a:tailEnd/>
          </a:ln>
          <a:effectLst/>
        </p:spPr>
        <p:txBody>
          <a:bodyPr vert="horz" wrap="square" lIns="91440" tIns="899829" rIns="91440" bIns="899829" numCol="1" anchor="ctr" anchorCtr="0" compatLnSpc="1">
            <a:prstTxWarp prst="textNoShape">
              <a:avLst/>
            </a:prstTxWarp>
            <a:spAutoFit/>
          </a:bodyPr>
          <a:lstStyle/>
          <a:p>
            <a:pPr fontAlgn="base">
              <a:spcBef>
                <a:spcPct val="0"/>
              </a:spcBef>
              <a:spcAft>
                <a:spcPct val="0"/>
              </a:spcAft>
            </a:pPr>
            <a:r>
              <a:rPr lang="es-EC" sz="1600" b="1" dirty="0">
                <a:solidFill>
                  <a:schemeClr val="bg1"/>
                </a:solidFill>
                <a:latin typeface="Arial" pitchFamily="34" charset="0"/>
                <a:ea typeface="Calibri" pitchFamily="34" charset="0"/>
                <a:cs typeface="Times New Roman" pitchFamily="18" charset="0"/>
              </a:rPr>
              <a:t>ABRIL DEL 2014</a:t>
            </a:r>
            <a:endParaRPr lang="es-EC" sz="1600" dirty="0">
              <a:solidFill>
                <a:schemeClr val="bg1"/>
              </a:solidFill>
              <a:latin typeface="Arial" pitchFamily="34" charset="0"/>
              <a:cs typeface="Arial" pitchFamily="34" charset="0"/>
            </a:endParaRPr>
          </a:p>
        </p:txBody>
      </p:sp>
      <p:sp>
        <p:nvSpPr>
          <p:cNvPr id="8" name="7 Rectángulo"/>
          <p:cNvSpPr/>
          <p:nvPr/>
        </p:nvSpPr>
        <p:spPr>
          <a:xfrm>
            <a:off x="2123728" y="404664"/>
            <a:ext cx="6696744" cy="341632"/>
          </a:xfrm>
          <a:prstGeom prst="rect">
            <a:avLst/>
          </a:prstGeom>
        </p:spPr>
        <p:txBody>
          <a:bodyPr wrap="square">
            <a:spAutoFit/>
          </a:bodyPr>
          <a:lstStyle/>
          <a:p>
            <a:pPr marL="342900" indent="-342900" algn="ctr">
              <a:lnSpc>
                <a:spcPct val="90000"/>
              </a:lnSpc>
              <a:spcBef>
                <a:spcPct val="20000"/>
              </a:spcBef>
            </a:pPr>
            <a:r>
              <a:rPr lang="en-US" b="1" dirty="0">
                <a:solidFill>
                  <a:schemeClr val="bg1"/>
                </a:solidFill>
                <a:latin typeface="Arial" pitchFamily="34" charset="0"/>
                <a:cs typeface="Arial" pitchFamily="34" charset="0"/>
              </a:rPr>
              <a:t>UNIVERSIDAD DE LAS </a:t>
            </a:r>
            <a:r>
              <a:rPr lang="en-US" b="1" dirty="0" err="1">
                <a:solidFill>
                  <a:schemeClr val="bg1"/>
                </a:solidFill>
                <a:latin typeface="Arial" pitchFamily="34" charset="0"/>
                <a:cs typeface="Arial" pitchFamily="34" charset="0"/>
              </a:rPr>
              <a:t>FUERZAS</a:t>
            </a:r>
            <a:r>
              <a:rPr lang="en-US" b="1" dirty="0">
                <a:solidFill>
                  <a:schemeClr val="bg1"/>
                </a:solidFill>
                <a:latin typeface="Arial" pitchFamily="34" charset="0"/>
                <a:cs typeface="Arial" pitchFamily="34" charset="0"/>
              </a:rPr>
              <a:t> ARMADA- </a:t>
            </a:r>
            <a:r>
              <a:rPr lang="en-US" b="1" dirty="0" err="1">
                <a:solidFill>
                  <a:schemeClr val="bg1"/>
                </a:solidFill>
                <a:latin typeface="Arial" pitchFamily="34" charset="0"/>
                <a:cs typeface="Arial" pitchFamily="34" charset="0"/>
              </a:rPr>
              <a:t>ESPE</a:t>
            </a:r>
            <a:r>
              <a:rPr lang="en-US" b="1" dirty="0">
                <a:solidFill>
                  <a:schemeClr val="bg1"/>
                </a:solidFill>
                <a:latin typeface="Arial" pitchFamily="34" charset="0"/>
                <a:cs typeface="Arial" pitchFamily="34" charset="0"/>
              </a:rPr>
              <a:t> </a:t>
            </a:r>
            <a:endParaRPr lang="es-ES" b="1" dirty="0">
              <a:solidFill>
                <a:schemeClr val="bg1"/>
              </a:solidFill>
              <a:latin typeface="Arial" pitchFamily="34" charset="0"/>
              <a:cs typeface="Arial" pitchFamily="34" charset="0"/>
            </a:endParaRPr>
          </a:p>
        </p:txBody>
      </p:sp>
      <p:sp>
        <p:nvSpPr>
          <p:cNvPr id="10" name="Rectangle 2"/>
          <p:cNvSpPr>
            <a:spLocks noChangeArrowheads="1"/>
          </p:cNvSpPr>
          <p:nvPr/>
        </p:nvSpPr>
        <p:spPr bwMode="auto">
          <a:xfrm>
            <a:off x="137356" y="3356993"/>
            <a:ext cx="4344417" cy="3048339"/>
          </a:xfrm>
          <a:prstGeom prst="rect">
            <a:avLst/>
          </a:prstGeom>
          <a:noFill/>
          <a:ln w="9525">
            <a:noFill/>
            <a:miter lim="800000"/>
            <a:headEnd/>
            <a:tailEnd/>
          </a:ln>
          <a:effectLst/>
        </p:spPr>
        <p:txBody>
          <a:bodyPr vert="horz" wrap="square" lIns="91440" tIns="899829" rIns="91440" bIns="899829" numCol="1" anchor="ctr" anchorCtr="0" compatLnSpc="1">
            <a:prstTxWarp prst="textNoShape">
              <a:avLst/>
            </a:prstTxWarp>
            <a:spAutoFit/>
          </a:bodyPr>
          <a:lstStyle/>
          <a:p>
            <a:pPr algn="ctr" fontAlgn="base">
              <a:spcBef>
                <a:spcPct val="0"/>
              </a:spcBef>
              <a:spcAft>
                <a:spcPct val="0"/>
              </a:spcAft>
            </a:pPr>
            <a:r>
              <a:rPr lang="es-EC" sz="1600" b="1" dirty="0">
                <a:solidFill>
                  <a:schemeClr val="bg1"/>
                </a:solidFill>
                <a:latin typeface="Arial" pitchFamily="34" charset="0"/>
                <a:ea typeface="Calibri" pitchFamily="34" charset="0"/>
                <a:cs typeface="Times New Roman" pitchFamily="18" charset="0"/>
              </a:rPr>
              <a:t>DIRECTOR:</a:t>
            </a:r>
          </a:p>
          <a:p>
            <a:pPr algn="ctr" fontAlgn="base">
              <a:spcBef>
                <a:spcPct val="0"/>
              </a:spcBef>
              <a:spcAft>
                <a:spcPct val="0"/>
              </a:spcAft>
            </a:pPr>
            <a:r>
              <a:rPr lang="es-ES" sz="1600" b="1" dirty="0">
                <a:solidFill>
                  <a:schemeClr val="bg1"/>
                </a:solidFill>
                <a:latin typeface="Arial" pitchFamily="34" charset="0"/>
                <a:ea typeface="Calibri" pitchFamily="34" charset="0"/>
                <a:cs typeface="Times New Roman" pitchFamily="18" charset="0"/>
              </a:rPr>
              <a:t>Ing. Franco Rojas. R, </a:t>
            </a:r>
            <a:r>
              <a:rPr lang="es-ES" sz="1600" b="1" dirty="0" err="1">
                <a:solidFill>
                  <a:schemeClr val="bg1"/>
                </a:solidFill>
                <a:latin typeface="Arial" pitchFamily="34" charset="0"/>
                <a:ea typeface="Calibri" pitchFamily="34" charset="0"/>
                <a:cs typeface="Times New Roman" pitchFamily="18" charset="0"/>
              </a:rPr>
              <a:t>M.Sc</a:t>
            </a:r>
            <a:r>
              <a:rPr lang="es-ES" sz="1600" b="1" dirty="0">
                <a:solidFill>
                  <a:schemeClr val="bg1"/>
                </a:solidFill>
                <a:latin typeface="Arial" pitchFamily="34" charset="0"/>
                <a:ea typeface="Calibri" pitchFamily="34" charset="0"/>
                <a:cs typeface="Times New Roman" pitchFamily="18" charset="0"/>
              </a:rPr>
              <a:t> </a:t>
            </a:r>
          </a:p>
          <a:p>
            <a:pPr algn="ctr" fontAlgn="base">
              <a:spcBef>
                <a:spcPct val="0"/>
              </a:spcBef>
              <a:spcAft>
                <a:spcPct val="0"/>
              </a:spcAft>
            </a:pPr>
            <a:endParaRPr lang="es-EC" sz="1600" b="1" dirty="0" smtClean="0">
              <a:solidFill>
                <a:schemeClr val="bg1"/>
              </a:solidFill>
              <a:latin typeface="Arial" pitchFamily="34" charset="0"/>
              <a:ea typeface="Calibri" pitchFamily="34" charset="0"/>
              <a:cs typeface="Times New Roman" pitchFamily="18" charset="0"/>
            </a:endParaRPr>
          </a:p>
          <a:p>
            <a:pPr algn="ctr" fontAlgn="base">
              <a:spcBef>
                <a:spcPct val="0"/>
              </a:spcBef>
              <a:spcAft>
                <a:spcPct val="0"/>
              </a:spcAft>
            </a:pPr>
            <a:r>
              <a:rPr lang="es-EC" sz="1600" b="1" dirty="0" err="1" smtClean="0">
                <a:solidFill>
                  <a:schemeClr val="bg1"/>
                </a:solidFill>
                <a:latin typeface="Arial" pitchFamily="34" charset="0"/>
                <a:ea typeface="Calibri" pitchFamily="34" charset="0"/>
                <a:cs typeface="Times New Roman" pitchFamily="18" charset="0"/>
              </a:rPr>
              <a:t>COODIRECTOR</a:t>
            </a:r>
            <a:r>
              <a:rPr lang="es-EC" sz="1600" b="1" dirty="0">
                <a:solidFill>
                  <a:schemeClr val="bg1"/>
                </a:solidFill>
                <a:latin typeface="Arial" pitchFamily="34" charset="0"/>
                <a:ea typeface="Calibri" pitchFamily="34" charset="0"/>
                <a:cs typeface="Times New Roman" pitchFamily="18" charset="0"/>
              </a:rPr>
              <a:t>:</a:t>
            </a:r>
          </a:p>
          <a:p>
            <a:pPr algn="ctr" fontAlgn="base">
              <a:spcBef>
                <a:spcPct val="0"/>
              </a:spcBef>
              <a:spcAft>
                <a:spcPct val="0"/>
              </a:spcAft>
            </a:pPr>
            <a:r>
              <a:rPr lang="es-ES" sz="1600" b="1" dirty="0">
                <a:solidFill>
                  <a:schemeClr val="bg1"/>
                </a:solidFill>
                <a:latin typeface="Arial" pitchFamily="34" charset="0"/>
                <a:ea typeface="Calibri" pitchFamily="34" charset="0"/>
                <a:cs typeface="Times New Roman" pitchFamily="18" charset="0"/>
              </a:rPr>
              <a:t>Dr. </a:t>
            </a:r>
            <a:r>
              <a:rPr lang="es-ES" sz="1600" b="1" dirty="0" err="1">
                <a:solidFill>
                  <a:schemeClr val="bg1"/>
                </a:solidFill>
                <a:latin typeface="Arial" pitchFamily="34" charset="0"/>
                <a:ea typeface="Calibri" pitchFamily="34" charset="0"/>
                <a:cs typeface="Times New Roman" pitchFamily="18" charset="0"/>
              </a:rPr>
              <a:t>Theofilos</a:t>
            </a:r>
            <a:r>
              <a:rPr lang="es-ES" sz="1600" b="1" dirty="0">
                <a:solidFill>
                  <a:schemeClr val="bg1"/>
                </a:solidFill>
                <a:latin typeface="Arial" pitchFamily="34" charset="0"/>
                <a:ea typeface="Calibri" pitchFamily="34" charset="0"/>
                <a:cs typeface="Times New Roman" pitchFamily="18" charset="0"/>
              </a:rPr>
              <a:t> </a:t>
            </a:r>
            <a:r>
              <a:rPr lang="es-ES" sz="1600" b="1" dirty="0" err="1">
                <a:solidFill>
                  <a:schemeClr val="bg1"/>
                </a:solidFill>
                <a:latin typeface="Arial" pitchFamily="34" charset="0"/>
                <a:ea typeface="Calibri" pitchFamily="34" charset="0"/>
                <a:cs typeface="Times New Roman" pitchFamily="18" charset="0"/>
              </a:rPr>
              <a:t>Toulkeridis</a:t>
            </a:r>
            <a:r>
              <a:rPr lang="es-ES" sz="1600" b="1" dirty="0">
                <a:solidFill>
                  <a:schemeClr val="bg1"/>
                </a:solidFill>
                <a:latin typeface="Arial" pitchFamily="34" charset="0"/>
                <a:ea typeface="Calibri" pitchFamily="34" charset="0"/>
                <a:cs typeface="Times New Roman" pitchFamily="18" charset="0"/>
              </a:rPr>
              <a:t>, </a:t>
            </a:r>
            <a:r>
              <a:rPr lang="es-ES" sz="1600" b="1" dirty="0" err="1">
                <a:solidFill>
                  <a:schemeClr val="bg1"/>
                </a:solidFill>
                <a:latin typeface="Arial" pitchFamily="34" charset="0"/>
                <a:ea typeface="Calibri" pitchFamily="34" charset="0"/>
                <a:cs typeface="Times New Roman" pitchFamily="18" charset="0"/>
              </a:rPr>
              <a:t>Ph.D</a:t>
            </a:r>
            <a:r>
              <a:rPr lang="es-ES" sz="1600" b="1" dirty="0">
                <a:solidFill>
                  <a:schemeClr val="bg1"/>
                </a:solidFill>
                <a:latin typeface="Arial" pitchFamily="34" charset="0"/>
                <a:ea typeface="Calibri" pitchFamily="34" charset="0"/>
                <a:cs typeface="Times New Roman" pitchFamily="18" charset="0"/>
              </a:rPr>
              <a:t>. </a:t>
            </a:r>
            <a:endParaRPr lang="es-EC" sz="1600" b="1" dirty="0">
              <a:solidFill>
                <a:schemeClr val="bg1"/>
              </a:solidFill>
              <a:latin typeface="Arial" pitchFamily="34" charset="0"/>
              <a:ea typeface="Calibri" pitchFamily="34" charset="0"/>
              <a:cs typeface="Times New Roman" pitchFamily="18" charset="0"/>
            </a:endParaRPr>
          </a:p>
        </p:txBody>
      </p:sp>
      <p:sp>
        <p:nvSpPr>
          <p:cNvPr id="11" name="Rectangle 1"/>
          <p:cNvSpPr>
            <a:spLocks noChangeArrowheads="1"/>
          </p:cNvSpPr>
          <p:nvPr/>
        </p:nvSpPr>
        <p:spPr bwMode="auto">
          <a:xfrm>
            <a:off x="2555776" y="1073061"/>
            <a:ext cx="612068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s-ES" dirty="0">
                <a:latin typeface="Arial" pitchFamily="34" charset="0"/>
                <a:cs typeface="Arial" pitchFamily="34" charset="0"/>
              </a:rPr>
              <a:t/>
            </a:r>
            <a:br>
              <a:rPr lang="es-ES" dirty="0">
                <a:latin typeface="Arial" pitchFamily="34" charset="0"/>
                <a:cs typeface="Arial" pitchFamily="34" charset="0"/>
              </a:rPr>
            </a:br>
            <a:r>
              <a:rPr lang="es-ES" b="1" dirty="0">
                <a:solidFill>
                  <a:schemeClr val="bg1"/>
                </a:solidFill>
                <a:latin typeface="Arial" pitchFamily="34" charset="0"/>
                <a:cs typeface="Arial" pitchFamily="34" charset="0"/>
              </a:rPr>
              <a:t>TESIS PREVIO A LA OBTENCIÓN DEL TÍTULO DE INGENIERÍA CIVIL</a:t>
            </a:r>
            <a:endParaRPr lang="es-EC" dirty="0">
              <a:solidFill>
                <a:schemeClr val="bg1"/>
              </a:solidFill>
              <a:latin typeface="Arial" pitchFamily="34" charset="0"/>
              <a:cs typeface="Arial" pitchFamily="34" charset="0"/>
            </a:endParaRPr>
          </a:p>
        </p:txBody>
      </p:sp>
      <p:sp>
        <p:nvSpPr>
          <p:cNvPr id="2" name="AutoShape 2" descr="data:image/jpeg;base64,/9j/4AAQSkZJRgABAQAAAQABAAD/2wCEAAkGBxQTEhUUExQVFBUVGBgYFxcWFhgYHBwXFxkYHhUXHhYaHCggHxwlHBgYITEjJS4rLjAuHh8zODMsNygtLi0BCgoKDg0OGhAQGiwkICQsLCwtLyw3LSwsLCwsLywsLCwsLCwtLCwsLCwsLCwsLCwsLCwsLCwsLCwtLCwsLCwsLP/AABEIAIMBgQMBEQACEQEDEQH/xAAcAAABBQEBAQAAAAAAAAAAAAAAAwQFBgcCAQj/xABIEAACAQMCAwMHBwoFAwQDAAABAgMABBESIQUGMRMiQQdRU2Fxk9EUFRcyVIGSFiMzQlJykbGy0jVic6GzJILBJTRD08LD4f/EABoBAQACAwEAAAAAAAAAAAAAAAABAwIEBQb/xAA7EQACAQIDBQYFBAEDAwUAAAAAAQIDEQQSURMUITFhBUFSkaHRFTNTcYEiMrHwwSNCwjRD4QY1YpLx/9oADAMBAAIRAxEAPwDcaAKAKAKA4eQDqQPaaA5S5Q7BlP3igFaATedRsWAPmJH8qA9jlVuhB9hzQHdAFAFAFAFAeZoBB76IdZEHtZR/5oY546nPzlD6WP8AGvxoM8dUHzlD6WP8a/Ggzx1QfOUPpY/xr8aDPHVB85Q+lj/GvxoM8dUepfxEgCSMk9AHUk/dmgzxfeOaGR4TQDdr+IbGWMe11+NDHPHU8+cofSx/jX40GeOqD5yh9LH+NfjQZ46oPnKH0sf41+NBnjqg+cofSx/jX40GeOqD5yh9LH+NfjQZ46i8UgYZUhgehByP4ihKafFCUl9EpIaRAR1BdQf4ZoQ5xXec/OUPpY/xr8aDPHVB85Q+lj/GvxoM8dUHzlD6WP8AGvxoM8dUHzlD6WP8a/Ggzx1QfOUPpY/xr8aDPHVCkV0jfVdW9jA/yoSpJ94tQkKAKA8zQCUt2i/WdF9rAfzoYuUV3ifzlD6WP8a/Ggzx1QfOUPpY/wAa/Ggzx1QfOUPpY/xr8aDPHVB85Q+lj/GvxoM8dUHzlD6WP8a/Ggzx1HINDI9oAoAoBC7ldR+bTWx6ZYKo/ebcgewE+qgKVxiDj0hIiexgXG2gyO2/gXkTfHnAHX1VhLN3GSy95n/MHKnGgGeRpp131COcsCvj+bB32/y5PTxrBqRmspU+C8QnhnVUnltyCdQd8LsNw0cjaD9UDBwfq9NsQ6jirsnJFvQu0/OPEUtJLkXwd4+zypt4exbtGcBYnXvFhpGQfXVkJ5iKlPL33KHxDmK5u3zJNNIzH6qsyJk4PdiTABzv58/xGLcgoxLVy9ypxllVoe3t0GNOuYxjH+mSNupGV/ax1BqEpdwbiaJwi049GQHlspl80pcH1d9EBz4ZIPsrNZ+8xeXuLtYyyEfnYwj4GdD60z46WIVj96iszAdUAUBVue+axYxDSA00mRGp6DHV2x4DI28T99Q3Y1cViNjHhzZjHFePXFwSZpnfP6uohR7EHdH8Kru2cWpXnN/qZG4qCsMUIuGKC4YoLhiguTfJA/6+1/1VqVzNjC/Nj9ze+LcQW3hkmf6saljjqcdAPWTgffVrO9UmoRcn3GB8w8z3F25MjsEJ2iUkIo8BjxPrO9VN3OBWxE6r4vhoQuBUFF2GKC4YoLhiguGKC4YoSmb55Nv8Nt/Y/wDyPVseR38J8mJkvlCH/qNz+8v9CVW1xOTjPnSK7ioNW4YoLhihNwxQXDFCLgNqkXZYeAc5Xdqw0yNIg6xyEspHmGd1+7/eibRs0sXUpvnc3HgXFkuoEmjzpcdD1BBwyn1ggirU7ncpVFUipI55h4ylpA80m4XoB1Zjsqj2n/bJqG7IVaqpxcmYdx3nC6umJeVkTwjjJVQPMcbt7Tn7qrbbOFVxVSo+fAgMVBRcMUIuGKC4YoLhigueMNjQlM+nLD9En7i/yFXHpo8kL0MgoAoCt898x/IYFm2P5wAqf1l0sTv4YwDkebHjUN2K6s8iX3K9y5zPPLw2WVf04dsPIO6zlyxRFz0WPSBnxwPbVWrRpxvJpfcywlqjW05d9hx5OOP3VxG0t0QEfdMhQQQSGXCgbbeI6+JycUPHUKcnGpUin1aTN7EUoLLkTv3k3zDwSxvVxOiMfBx3XHscb/d0rF9o4N/92Pmvc1lGa7jG7ryf5myl1qtFlUAkHIhIJllyF09oCAunT3tj0FVvtHDJ5M3G9u/z+3Uzyy52Nd5Z5esLNQYFUtj9K/ecg4z3sbA4BwuBsKs+IYOPDax80YuM33ED5QOZLy3lja3I7FiqbBWyzHcsCM7Y9Qxnc+ErHUakrU6kXZdzTNqhRpODzp3/ADwWpJ8R5qa0WNpirCUREso2RwyrOuOuggOVbfDA52K1t06kZxUou5z601Tl0/vMuatmszI9oAoDDPKrdl+IOvhEiIPvXUf93quXM4WOleq1oVrhdi080cKfWkYKM+GTufYBvUGrTg5yUV3mxWPkxslUBxJK3ixcrv6gmMf71nlR2o4CklZ8Rz9G/D/RN72T+6pyoy3GjoH0b8P9E3vZP7qZUNxo6B9G/D/RN72T+6mVDcaOgfRvw/0Te9k/uplQ3GjoL2HIdlDIkscbB0OpT2jnBHqLYplRlDCUoSUkuIw8rcxWwI/bkjU/dlv/AMaifIrx7tS/JiVVnDNg5Z8nFqbeN5w8kjornvsoGoZ0gKR0z41Yoo7NHA08qciV+jfh/om97J/dU5UW7jR0D6N+H+ib3sn91MqG40dA+jfh/om97J/dTKhuNHQPo34f6Jveyf3UyobjR0D6N+H+ib3sn91RlQ3GjoWLhfDo7eJYYhhEzpBJPUknc79SayNiEFCKijCvKF/iNz+8v9CVW+Zw8Z86Q25P4elxeQwyglHLBgCQdkYjcesCoSuyvDQU6iizWPo0sPRv71/jWeVHX3Gjoe/RpYejf3r/ABplRO40dA+jSw9G/vX+NMqG40dA+jSw9G/vX+NMqI3GjoQHNvk1hjgea2Zw0alyjHUGVRlsHGQce3/zUOJRiMDFRcodxllYHJNa8i10TDcR/sOrD/vUg/0VZA6/Z0rxaEPLVdnFtF4Eu59qgKv9TVEzHtKXCMTLKwOUa7y55MoOyR7nW8jAMVDaVXO+nu7kjxOasUTsUcBDKnPmTH0b8P8ARN72T+6pyou3GjoH0b8P9E3vZP7qZUNxo6B9G/D/AETe9k/uplQ3GjoH0b8P9E3vZP7qZUNxo6Hn0b8P9E3vZP7qjKhuNHQtkaBQAOgAA9grI2krHVCQoAoDIefeNQXkskEs/Yx20ilWVMu2kSrMgLHSdTBAPNu3RaxbXI15ThJtN/1cyy8bsWg4KUSMRSLGAArFtDSMAzBiAdXfJzgYO/hVdWnCUf1JOxuYWlmnGnyuRvKChbVSm0QklKaskiHWSoJ33XJH3V5LGYZYrGzhFO7S490XqzfrRcJW7+FyIvef1VyI4RIgxhyxTOwz3DHkd7I381b9PsDC5Vmu338eBw6/akqVRwy8tRp+Xi4K/JE0nqNYwc7nI7PHWrvgeGve8r/cp+My8I7sfKAjOBLEI03y4YvjAOO6I8nJwNvPVU//AE/hnF5c1+7j/JZT7YbklKNkOufoi0SZzo1sRoJU6zG4gOrbYOQ3/b91a3Z2HjhcS4STvlabfJ6uPQ72Ght+CfHu8/YneaOC/K+Eo2kdqkSTLgfraQ0igf5gTt58eavUQhGMEoqyOTiad01oHks5kWWzSKWRe1jYxKCwBdVAKEA9e6cf9tZxK6E042L3Ul4UBgHlE/xK5/eX/jSqnzOBjPnSEuRblI7+B5GVEVmJZiAB3Gxkn14ouZjhZKNVNm1flXZfa4Per8aszI7e8UvEg/Kyy+1we8X40zIbxS8SD8rLL7XB7xfjTMhvFLxIlbadZFV0YMrAFWByCD0IPmqS1NNXQrQkKAo/lfjJsAf2ZkJ9mGH8yKxnyNHHr/S/JitVnDNw5Y53s2tog8yROiKrK/dwVABwTsRt4VapI71HFU3BXdiW/LCx+1Q/jFLou3il4kH5YWP2qH8YpdDeKXiQflhY/aofxil0N4peJHcXNdkxwLqDPrkUfzNLoLEUvEiWilDDKkMD0IOR/EVJamnyO6Enz/5Qv8Ruf3l/oSq3zOBjPnSPfJ3/AIlbfvN/xvSPMjB/Oib9Vh6A9oAoAoBpxb9BL/pv/SaMxn+1nzQKpR5hmn+RLrd+yH/91ZwOp2Z/u/A28tP6e3/02/qFJmPaX7omcmsDmo+iBzXZfa7f3q/Grbo9Gq9LxIPyssvtcHvF+NMyG8UvEg/Kyy+1we8X40zIbxS8SH/D+IxTqWhkSVQdJKMGAOAcZHjgipLITjNXi7juhkFAFAFAFAcu4Ayeg3/hQGC8N4SJeKZkEj2zXAcSdm5WUSktEBgbhsZbHQBicYIrC3E01R/Vm7jYOceGG4tJYwXzjUAmnLMneRO9tgsF+I61M45k0dCjUdOaku4pPGrZ47CJJVwyugZcjbaTC53GQMDx6V5qldYvELpD+DuYCSqYrNFc83Mq3GeDx6UeNmZ5MYBwo67kk+YbdRvvnG1WYPH1HNwmlaPPm3/f/wAOb2lgviUpThFKaV31tr10I5+W7kDJjwMsCSyADTnJJLbLt9Y7HbHUVvLtPDN2UuPPlr3ffoeWeArpXa4Cw4XD8l7fXJnpowPraemrHTV3s+bbrvVG+1952Dira8f709TYWCpbvtrv7Fi4LYyTcK7OJS7GU91SASASdtRAyNj91Ri1fH0F35Z/4/xc6vYlVUqanLuv/DNV4Xw8RW6QhmYIgQM2A2AMDOABnGOgFd1cERJ5ncwrke0DcRjiJwwk1K2cd6Jg2/tVGGPOawXM5tFf6nE+hKzOiFAYB5Q/8Suf3l/40qp8zgYz50iuVBqhQBQBQg+iOTP/AGFr/ox/0irVyPSYf5UfsTVSXBQEbzDwpbq3kgY41rseuGG6tj1EA1DVyurTVSDi+8wHjfAp7Vys8bLjo2CUb1q/Q/z84FVtWPP1KE6btJEbmoKgzQBmgDNCAoCX5b5ims5A8THTnvRk91h4gjz+Y9RUp2L6NedKV0z6EsLpZY0kTdZFDL7GGRVp6GMlJJowbyhf4jc/vL/QlVvmcLGfOkNuTr+OC9hllOlELFiAT1RgNhv1IqFzK8NNQqKUuRrf0kcP9M3upP7azzI7G/UdQ+kjh/pm91J/bTMhv1HUPpI4f6ZvdSf20zIb9R1D6SOH+mb3Un9tMyG+0dSC5s8pMDwSRWwd3kUprK6VUMME77k4O21Q5FFfHQcWod5lFYHINY8itsRFcSeDOiD/ALASf66zgdbs6P6WyN8tP6e3/wBNv6hSZX2l+6JnNYHMCgChIUBsvka/9lJ/rt/RHVkeR2uzvlP7l9rI3woAoAoCP49xMW0EkxUuIwCVBwTkgdT7ahuxZSpupLKiJPFvldo3ZqVM9uSm+SDJExUEY6iuXT7Vp1MXLC2eZOSv3fp5mLpvZ5k+7+TKuQbyabiFqjO5UO7FScgaUYjb/tA//prpp8TnUZTzJP8AvA3usjfKB5Qv0Z/1V/pevNQ/63E3/wDh/B3OyPmx+0iAFmxSPMLydw5B2wcjBbOMn/wSPGuUqyjUn+tLj/f7qa2ecJtx6k/ejUJFMYdSCAmnZgAMDcY3ORn4VzqLyuDUrNd9/Mrkk001cqXGrNltZAInRQwOnqFUIud/Fc5z/mya7mDrRli4tzTeuvH+/wAGhi4KOGlGK4JFn8lf/t4v9ST+TV0sV/7lhvtP+Cns/wD6Vlx5nlkW0mMRKylCsZHXtG7qY9eoiu6WTvldjA+ASzRXolRdUkBkkYdcqobtSen6ur7/AG1WjnU21JW595uHHeZVtopZShZYgCQCATltOACPPXPj2pTljVhFF3va/C3K519m8uYl+GXfaxRyAFQ6hsHfGRmunF3VyKkNnNwfdwMJ8on+JXP7y/8AGlVvmedxnzpCfIUKvxC3V1VlLNlWAIP5t8ZB2O+KLmY4RJ1kmbj8wWv2aD3SfCrbI7uxp+FHn5P2v2aD3SfClkNjT8KD8n7X7NB7pPhSyGxp+FEhDEqKFUBVUYAAAAA6AAdBQzSS4I7oSFAFAcsgOxGR66EWuNG4TAdzDET640+FLGOzjojz5nt/QQ+7T4VFhs4aIPme39BD7tPhSw2cNEHzPb+gh92nwpYbOGiKn5R+W7b5HLMsSRyR4YMihc94Ag46jBPWokuBqYyhB03K3FGMVWcQ37ydOTw62J/ZYfcrsB/sKtjyPQ4R3oxMi8oX+I3P7y/0JWD5nIxnzpFdrE1TzUPPS4sw1Dz0uLMNQ89LizDUPPS4sxSGJmOFBY+ZQT/KhKi3wRYOC8k3lwwxE0aHq8oKADz6T3j9wrJRbNilhKk3ysbby9wdLSBII9wvUnqzE5Zj7T8KsXA7dKkqcVFGbeWn9Pb/AOm39QrCZzu0v3RM4NYHMR9HjgFr9mg90nwq6yPSqlDwo9+YLX7NB7pPhUWQ2MNEefk/a/ZoPdJ8KmyGxp+FDu0so4hpiRI1JyQihRnz4HjsKGUYqPBDihkFAFAFARfM9oZbSeMDJaNsDzkDIH8QKxmm4uxfhpqFaMpcr8Slcm32jsLaQMk9vEO1RhjEYbCnzE6SD6s15jFUJ4btHe2v0SqJX6yXG/r9zNRtTUOnmlw/wQV1xu3tOJy3CR/nTK0cwXWVEYL62CvjS7nRuPGNgNnyfT3OZKrGDNhtbhZEV0IZXAZSOhUjIP8ACsjZRUOb7R5AQgBKyBsNnBCg7be0eavLKUHj8RScrOWW3Wy7jpYOpCm053tZp26lM/KCbzJ+E/GsH2bRXO/meg+FYe2a/D7kmRf6NfYrjrjA1fh1Z+7rWgvh+bLnfrbztY0tlgM2XM/8EHfcwXGk6VjYYIKlGOQfMA3+1dOj2bQzLjLpZlfanZk4UHPDcbc0+N106l45D4c9vHHHJpDdo57ucbh9skVdVrU59p0IRldxU0+nA87haUqeHakXG9nEcbudgisx9igk/wAq9EG7K5iXkruk+Xt2w1GeORMkDGW78moeYhSPNvWCduZo4eSz2fN/5LDzhcmdZrWJXedzFIyKCcR69ZPt26dd68x2TQqVsXv1v0PaW1vay/lcTuRSdk+Scb9OP/hmlcMt+zhjT9hFX8Kgf+K9TFWRq1JZpuWrMX8q1mU4g7eEqI4+4aT/AEVhLmcDHxtVb1Kxwy+aCaOZPrRsGHrx4H1EbVBqU5uElJdxr1n5UrNlBkWWNvEadQ+5lO4+4VnmR2Y9oUmuPAcfSbYftSe7amZGW/UdQ+k2w/ak921MyG/UdQ+k2w/ak921MyG/UdQ+k2w/ak921MyG/UdRxw7ygWc0qRRs5eQhVzGQMn10zIyhjKU5KKZL8f47FZxiSYsFLBBpUtuQSNh6lNZPgW1asaSvIgPpNsP2pPdtWOZFG/UdQ+k2w/ak921MyG/UdQ+k2w/ak921MyG/UdQ+k2w/ak921MyG/UdQ+k2w/ak921MyG/UdSuc8eUGCe2eCBXYyYDMy6QFBBOBnJJxiocka2JxsJQcY95mdYHLPoDyfQleHWwPimr7nZmH+xq2PI9DhVajH7GQeUL/Ebn95f6ErB8zkYz50j3ydf4lbfvP/AMb0jzIwfzkb8BVh37IMUFgxQWDFBYMUJDFAe0BmPlqszptpfAF4z7WAZf6WrCZzO0o8IyMrxWByTWeXfKhCIlS5WRZFABZQGVsbauuQT5sVYpHXo4+GVKfMl/pNsP2pPdtTMi7fqOofSbYftSe7amZDfqOofSbYftSe7amZDfqOofSbYftSe7amZDfqOp4fKbYftSe7amZDfqOpcYnDAMOhAI9hrI207nVCTw0BnPMCqOMxGNsSGB9asCA4wMKreLY0nzDQfZXG7ctuU7ptXjxX+18bP7dz/BuQbdOCers+63C68+JSvKRwloJRckN2U+WLHoH8Rq8NWzDOOp22rcwcpzoQlNWbXH+9eZx8TQ/1G4rmaD5JeLB7NIWLa1DumoY1RGRwrIT9ZQQRnwyvnFbiLqN1FRfMneJ2BLFyO6GyMEeOOoIryvaOBxUKtbE03GzV+/MrLu4G/TnFpRZRLkqnEgXAC6kJ2AGoxr3j6+03J9tZYtzq4PNHi3BP78rnoaCb7Oaj3X/n2GcfDL/5x1kS47fUZNf5r5Pn6mnP7O2nGc7+us3jOzfhuS8f2JZbfr2lud7Xtfje/LhY4Fla1nnzc/8AblHnDij8RYoAV1OQceOk94evXuD6xWGGlUo4K7dpRg37f4O/iU44CMZdP59i+cL4eVZXA7pJbcjxDYwAPXTs3AYqVWliamWyj3Xu7rv4czztSas4lZ8rXM/YRC1TGudG1+dY8gdP83eH3V6ds5+IqWWXUZ8ocr9lZ29yyZlYtIfOEkTTGueunSc487DwFc/tSU4YSbhztz0XezPCUYppvmPOSEX5yvmdtc3d+qDpCYXu6j4qAg9uadlJbnSsmll4X5vi7v8AJv1H/pO3i4vrbgvwvVmhCukapWueOVVvogAQkseTG56b9Vbx0nA9hAPqMNXNbE4fbRt3oxrivLN1bkiWCQAfrKpZT69a7fx3qtpo4s8PUhzREGoKuIZFBxDUKDiGoUHENQoOJN8kH/r7X/VWpXMvwt9rH7mleWQ/9DH/AK6/8ctWS5HT7Q+V+TGtQqo4vENQoOIahQcQ1Cg4hqFBxPVGdhufVvUiz5Fq5X5FuLp1Lo0MOe87gqSPEIp3JPn6fyMpXNuhg5zfFWRucEQRQqjCqAAB4ADAFWHcSSVkYF5Qj/6jc/vr/QtVN8Tg4z50jrydH/1K2/ef/jepjzGDX+tE34VYd89oAoAoAoAoAoCP49wiO6geGT6rjqOqsN1YesGjVyurTVSLizEeO8kXdsxzE0qeEkQLAj1qN1+/b1mqmmjh1cJUpvlwK66kHBBB8x2qDXaa5nORQWYahQcQ1Cg4hqFBxPGOxoEmfTlh+iT9xf5Crj00eSF6GQUBSvKRwF5Y0uYNp7Y6lI8VG/34328xaq6kIyTU1eLVpLVP/K5o2aFpp0m7X4p6S7vw+TDgHGlvbRlVjGzAqwD6Wjm/Z14JAJ3DYPX7q42CqSwVXcqz4c6cvFHT+8uRXVg5J8LNcGtGZXx3idytye0YxywsVUKdJQ+OCAOpy22B3iQADiuy2zjVKs3LjdWNU5I5wS+h7KVlW4AKsMgF9j+cUePrA6H1YqKkI1KbhLk015m9QquSu+ZDc68MO0oG692QeYZzn7iT9zA9Aa83gHKClhan7qb849zR6vsnFKMtm+UuX30/JXTcy9j+lfRq0adTY6Zx5sY8K2N0o/NyK/2OmoUd4ybPja5ZOSuGEAykbv3Uz+zsc+wkA+xc9DWtjnKplwlP91Tn0j3v8nK7WxSlLJHlH+f/AAIcd8qHYuYraNXWMlRIx2bSuAQB+rqz7Qvr29NBKEVFclwPJTxSv+niQfLnLUnEpUubiUN2khMgBUsIkB7xGe6CwVFUjpk9AKySvxMIUnNqTZeeeOZhbxAJhnbKwp+0/wC3j0a9fX/A1wsRL4jX3eL/ANKHGpL/AIrr/n7HVpQd0o/ufL3+y7x35PeXja2+qTJmmOuQnrk5IB9e5J9uPCu7G3NK3JJaJckK8krU4O6j36t83+X6FrrI1yNuOO2yMUeeJWXqrOAR7RWDqRXNmxDCV6kc0YNr7Cf5SWn2mH3i/GsdtDVGe4Yn6cvI4bj9kes8B/70ptoaoj4fiPpy8jz59sfT2/4kptqeqI+HYj6cvIPn2x9Pb/iSm2p6ofDsR9N+QfPtj6e3/ElNtT1Q+HYj6b8g+fbH09v+JKbanqh8OxH035AOPWXp7f8AGlNtT1RPw/EfTl5HT8w2Z63EB9rqabanqg+z8S/+3LyOfn2x9Pb/AIkptqeqI+HYj6b8g+fbH09v+JKbanqh8OxH035B8+2Pp7f8SU21PVD4diPpvyD59sfT2/4kptqeqHw7EfTfkHz7Y+nt/wASU21PVD4diPpvyOl5gsh0uIB7HSm2hqifh+I+nLyOvyktPtMPvF+NNtDVE7hifpy8g/KS0+0w+8X4020NUNwxP05eRwePWR3M9uT++lNtT1RHw/EfTl5AvHrIbie3H/elNtT1RHw/EfTl5Hf5SWn2mH3i/Gm2hqjLcMT9OXkH5S2n2mH3i/Gm2hqhuGJ+nLyD8pbT7TD7xfjTbQ1Q3DE/Tl5B+Utp9ph94vxptoaobhifpy8g/KW0+0w+8X4020NUNwxP05eQflLafaYfeL8abaGqG4Yn6cvIPyltPtMPvF+NNtDVDcMT9OXkH5S2n2mH3i/Gm2hqhuGJ+nLyD8pLT7TD7xfjTbQ1Q3DE/Tl5HLcw2Z63EB9rrTbQ1RHw/EfTl5HPz7Y+nt/xJTbU9UR8OxH035B8+2Pp7f8AElNtT1Q+HYj6b8g+fbH09v8AiSm2p6ofDsR9N+QfPtj6e3/ElNtT1Q+HYj6b8jw8dsfT2/4kptYaofD8R9N+RMxkEAjp4Y81WmsdUAUB4aAznmXlWa2mN5YDOf0sHgy+Ix4jzY3HhkbDUxWEpYik6VVfp5prnB6ro+9G7Goq1ru0+Sb5NaS66PzGPEuLWV9bj5QRGYmXWHwJY8nTjV+tHk9RnoPNtyHV7Tw7jRcNppJX/Ul3dH9/JmvVw8JNqaaa5+/268iF4vy8LWGVrRHmjnKOZdQlKiMd0hlXOxZiCMDBOc1uYftejVezl+ifhlwNTEUpwg8iuugy5W5xeOVI7iQyQykJlzqKljhCCckrk4IO2D6qr7TwkqiWIpcKkOK6rvT/AB7GGCrzUskuT9DR/m5NHY9mvZf7Zznpqz18c59ded+Lzzba/Hls+Nrd3dz7zt7Spnz5nfXvKJzHxW8upXhtkmEAyncQjUB9ZmfAAQ484GMV6Ps3BujF1qvGpLi3otFocTE1ak5ZIJ2XqO+AckRQr29+yEKMiPXpjX1vJnveoLt6zSv2vShLZ0FtJ9yjx82Z0sHZZp8ETtzzZBDAqwLG7S7xwwKFLA/VL6fqr4b7npvvWrCXaGMTpSWzinaUv+MV3v7eaN6FKKdoK705JdXoOeUuUpWm+W3/AHpjgpHjZAN1GPADwHXO53rt0MPTo040qUbQXd3t+KXX+DOdVU04wd5Pg5dNI9NX3l+FbBqHtAQkfGomN2NDZsziTKr3vzQk7u+/dYDfG9RZEqUlwTId+fLUSWaNFIBexRSo5RNCLMcRiQhu6S2BtkZI3pZE55ase3PNMCGQGJ/zVzDathU3kmEZRh3vqjtFyevXY0shnlqzyTmu2W2urlkZVtJJIpUKrr1xkABRnB1alK776h0pZDPLViT81jtpYY7C6maEoJDGtvgNJGrhe/MpyAwzt1zSyGeWrE+Ic4xxyXKCyuZRafppI0hKj82JCQGlDHCnwFLIZ5as7l5viLBbe1nuswR3BMKRALFKCYye0kXcgE4GTSyGeWrFfyrt8qOyk71o94MxqpEcZAZCCQRJlht0670shnlqxvYc5RObfXaXECXRVYZZUh0MzrqjXKSMQWUHGRSyGeWrHZ5pt/l/yHQ3aY+voXs9ZQyCLVnOvQNWMdKWQzy1Y1vOcESS4VbK6mW1bTLJEkJUEIrnAMoc4VgdhSyGeWrJebi0As2vQNcIgNwNKjJjCa9gcblfA43pZDPLVkVYc2xvJAklncW4udoZJUh0M2ksFzHIxBKgkZA6Ushnlqzvl/mlbsoYrK5ETs6iZ1gCDQWVicSlsalI+rSyGeWrJO94nFHc29sYyXuBKUIVdI7FVLaiTnfUMYB+6lkM8tWNebuYoeHxLJLE8mtiqpCis50ozscEgYCoSTmlkM8tWc8V5jiiNuqQSXL3Ss8SQrHkoiqzOWdlUDDL4+NLIZ5ase8C4glzGXELxFXaNkmQKyshwehII8xBINLIZ5asjeE8zLcSFY7K47MSSRGYrB2YaNmVj+l141KR9WlkM8tWeW/Ntu9jFfCJxFM6IqlU1gvL2QyNWMat+vT+FLIZ5as8i5oV5pYorK5lEMvYvKqwaA+FJPelDYAYHpSyGeWrGl3zzEnyg/I7l4rWRo5pkSEopQAucGUMQAwPTpSyGeWrHHMPNyWitI9ncPCoU9siwaG1hdOkNKrE5YLjTnPTNLIZ5as74/zdb2aW7TQygzjVpEalokAUu8g1d1U1qDjO/npZDPLVjjjHMCQzpbpbS3MzxmXTCsXdjDBdRaR1G7HAAzSyGeWrH/BL1LmBJljZA+e5Kmh1KsVYMvgQQfV4ilkM8tWRnDuarea9lskjYPFqGsqvZs0fZ9oisDksvarkEClkM8tWR1xz7CizSGzuuwgleKScRwlFMb6HbAl1lQf8uceFLIZ5askLbmq3fiEnD+zdZo11a2VOzbuRuVVtWSwWQHBA6GlkM8tWHL3NdteTXMUSMPkpwzuqBGGqRdSEEkrmNtyBSyGeWrE+Xucba7hnmjikUQDWyyIqs0ZTWkijJ7rAHBOOh6UshnlqxDh/OsMnycvaXEEd0UWGWVIdDNIMxrlJGILDpkUshnlqx5JzTbi/Fj2b9oQPzmhezDlGcRFs51lFLYx0pZDPLVje95vjR5wtnczJbPomlijiKq2FLAKZA7YDDOlTTKhnlqy2IdhUmJ1QBQBQHhFARd3y7bSMzvBGzONLNp3IPXfwOw361jkXEtjXqRtaXLl/dOhROKcIPDZSba1knt5FBfDkaHBbOkAYG2Mk4ztvXN7R7P3vLeo4uPJ2TX5f7uH5NiF6ibiop6Xy3/4/wIflZZOSzxvBI31na2GsjGMdrEC335zWpKn2tFZYypzWqai/txtby+xg8Pkd3Tkvw36q6Hh5m4bp0aoezxjs+wkxn9rGM6sePXxzWtse0VX2ywy/bl/dG3PnzFlbLx8n7HDeUCFU7OM3NxtjaPTt5i8mD9+5rYVHtWUMtSdOmurzP0uTGjKT/TTk/wAWXrY74Ly/84Sma8tnhjjC9khdiGJLF2YEDf6u6/xrf7OwSwlNwjNu/N2y/hPnYynJ0XdqLl/9sv8Axv5l5s+BW8T9pHDGj4A1KoBwOn348eprfUUrGvKtUlfNJu5Iisio9oAoCh3vD72KbiAhtknS9wUft1j0HsFiYOrLnYrnbO1ANjyG8gjgm0mJeFpaNIp6To6Mrqp32K6gfVQXGnDuWOINA/ylE7d760nbTIpDJAIVkfPnPZk49dBcfcc5TuJOI5jC/IriW2nucuM9pbB+6E8Q+mHJ/wAtBc4u+X5xf3c/yNrhJpImjZb0wYCQopBRWGe8p60Fw4vyTPM3FHE08RuP0KRSqqSYt1QCRcHYuuk7jaguc33LkxMJewjk02sEYNtcvavHIgOuMsrgNGDjTjpv1oLnUHK95+bMrCVxwua1dzJkmeRlKjLbnYfWNBc9t+D3sycNgltkhjsZIJXk7dXLG3iKqqoq/rMc7nbFBcZHlHiPZtPrg7c3vy0QFTq1BtKxfKe006ex7uNGN8euguSjWd9FJxARWqyrdyF45GuEQLmFI+8uCdipNBclX4DIvBmslIaUWTQDfAMnYlOp6At56C5FQcNvZ34ek1skEVm6yO/brIWMcLIqqir4lsnJ6UFxryHy7PamJZbNgyvMTOLwlQJGkYH5OG0nZgvTrv1oLk3zZZXJvLK5toROIBcB1MqxfpVQKQWB8xoLjDiPCL67uoJ2WG1WCGQBZB8pBlmJWQYR0/8AiVe9/nYUFyMj5WultrOCa2iuxaGePUJjBN2eQLeSKRWGkFBpZSc7LQXLTyJw64ghkW4LDVM7xRtM05jhIUJGZW3JBDHqevWguMuT+UBAWlmEgm+UXEgAuJSmmSRyh7IP2f1WHh19dBcgrDly+Wyt+GmCPRDPGxue3XSY47jtciLTq1EbYPj40Fx1a8vTx3lxK1m0oluu2SRbwxBUxGBmENhsFSdxuNqC42v+RbiSLiREsyPPcSywwpKoikUrHp7RcfrFSpGRtiguP+M2F7JexyPZrPbWwRreMTxovb6RqmdWByUOVQeG58aC5zxfli8vbmaV2it43tBbBJFM/dlGq5xolQKwbSurfOkEY8QuN5eA3bpaG5s47h4rfsnaO5aCYSK2AwmV1DRuoB09QSaC5aOULO5t7FUnJknXtWCmUyHDO7RRmZ92wpVcnzeYUFypcJ5P4hCLOZpYZJIp2mljWPQ//VE/KgZzKVbAbYaRnQvm3C4nf8h3LWt3pkl7WS6lmjtzKvyeRGnDqJEx0K9RkUFx1zDypdtPeXVsEE4nt5rUswwwW3EM6t5gQW82dIoLnA5NubeG6htQv52ztbaNy4XvAyi5kPiCBKzes9KC44t+VLyCVsPDNFLYtakRx9gEMSn5MSrSvq+s65GMZFBcTs+C30kPDbWW3SGOyktpJJTOrlvky7KqKP1mA6nYUFxpNyhxFkknEkHbtefLVhKHVqRtMUfykSaQvYgLjSepHjmguL8x8tXMkl00VqFllOYbmC8kt9OUUK0sav3nUg7gEEYoQaPApCqGOSAAT5zjc0JFKAKAKAKAKA8IoCq8Smt4Mxi1iwGxmTSF3UEHOljvnG+Oh9Wa1ThFWSVjCWKnTf6W/MjJb2ABSLK1yU1YYRrnvuo776Rg6AcjV19mWzhoifieI8b82SNvc28knY/JUKhyv5tGIUgkZYiNVA9jHrR04Pg4ox3uc5Wk2/zctmKsLD2gCgCgCgILiXDMyajfTw9owVEDwqurGyqGjJJOCcZJ61FiqVNt3zNeXsNpOGBZFjbidyJG3VDJbhiN9wvZZPQ/wNLdTHYy8b9PY8HDh2fa/Odx2XpO0t9HXH1+yx129tLdRsZeN+nsEHDA5ATidwxZdahZLckpnGsARbrnbPSluo2MvG/T2OWsFEnZHik4lP8A8Zlt9f4OyzS3UbGXjfp7Cp4Rhih4lc6wusrrg1BM41FeyzpztnpS3UbGXjfp7HPzWOz7X5zuezxntO0t9GPPr7LGPXS3UbGXjfp7CkPBS6h14jdMhGQyvAQR5wRFjFLdRsZeN+nsIWVgs2RFxS4k0/W0S27Y9umI4pbqNjLxv09hWHg5cMU4jdNpYq2l4Dhl+spxFsR4iluo2MvG/T2GvCrdbguIuI3Tdm2k4e3OcfrACPOnOQCcZwcZGDS3UbGXjfp7CjWaDWDxWcdn+kzLbdzfHe/N93fbeluo2MvG/T2HY5ek+33n4of/AKqW6jYy8b9PYTueCmNS78RukUdWZ4FA9pMWBS3UbGXjfp7HFnwsSjVFxO5kAOCUkt2GfNkRdaW6jYy8b9PYIOFh2ZE4ncuyHDqsluSp32YCLI6Hr5qW6jYy8b9PYSe0QSdkeKziTIGgzWwbJ6DT2ecnIpbqNjLxv09hW84X2ShpeJXMak4DPJbqM77ZMXXY/wAKW6jYy8b9PYXHL0n2+8/FD/8AVS3UbGXjfp7CcnBirKrcRugz50KXgBbAy2kGLJwN9qW6jYy8b9PYLngxjUvJxG6RR1ZngUDwGSYsdaW6jYy8b9PY6h4EzKGXiF2ysAQytAQQehBEW4pbqNjLxv09hO84T2S6peJXMa5xqeS3UZ8BkxYzS3UbGXjfp7HAsFMfajilx2Q/+TtbfRscHv8AZY67Ut1Gxl436ex2nCcsUHErkuAGKh4CwU9G09lnB89LdRsZeN+nsJx2KtIYl4pOZBnMYlty4x1ynZZpbqNjLxv09jmezRH7N+Kzo5xhGltg2/1e6Y870t1Gxl436ew4fgxDKh4jdB2BKqXgDEL9YheyyQMjNLdRsZeN+nsJ3vDRCAZeJ3EQPQySW6Zx1xqiGaW6jYy8b9PYH4aBGJTxO4EZwRIZLcIQeh19ljeluo2MvG/T2OoeFazheJXLEqHwsluTob6r4EX1T4HpS3UbGXjfp7CYsVMnZDik/a+j7W31+f6nZZ6Ut1Gxl436ewsODHWU+cbrWAGKa4NQUnAbT2WcZB3pbqNjLxv09jgcLzIYhxK57QDJTtLfWBtvp7LONxv6xSw2MvG/T2LIi4AGSceJ6n11JedUAUAUAUAUBXubReE24tCyjtD25TsciPQ2P0qsPr6RsM+zrQEDD86K4crM5MjmRdNkFCaLoRCNgwcjPyYnXv6/rChFhDtONFmBWRVYQDUnyPUmg24uHUMSCzg3J7wwNKYG9CRreW/GWXWEJlQMI9SWRGOym0SE9RN2nYjCkJgnbGcCGky68pC6ELC8JMgkcKSYyTHtoOqJVU+P6qn1bZIkm6AKAKAKArXOXC5ZpLAxJqEN5HLJuo0xqkgLbkZ3YbDJoCt898sXM1+Lq3i1Nb28TQMXRczxXOpot2yNURYZPd360B5HyzdDlw2XY/8AU6WAhLxnc3BcDXq0fV360B5yPytdWvE31xYtIYJ4reXWhyktwkyR6NWoacuMkY29lAR97yhdG4mT5GjGXiKXSXuuLuQhkOjBPa5AUjAGN6Am/KXwO8kdJrCMSSPBPaS99UIimClX1MR9VgTgb70A65x5embh9vY2kaugaCOTW+lRBDgnUfrHJRVOATuaAb8D4Bdrwm8sZESNz8qjt9L5QpMGaPDfWChnK94A4A2oD3kDhUsUqmThsdnotY4WlEkbPJIpGoaYmK6ds6mw2cdfADvhnLtx8h4rAV7OS6uL5oSWGCs4xExKk4B9e481AMORuXp47yGZ7JbJIbIW7kPCxll1IS2Iidu4Tlt96ArvNXI18z3s1vBre5mniK9pGuq2kSFo5MswA0yxHY779KA2iIYUewUBXPKTwyW54bcwQJrlkVQq5VckOpO7EAbA9TQDflDlZ7JrqZmid7jsz2cEQgjHZIQAqaiNTZ3OaArfIXLN/a3kc88MQFyk/wAqMcgLCR5DLG0inAJBJjGgtt1oBDmPkq7mu7yZYYmje5tHUFY+1dIxEJCk5b82BpbIIycHHWgJvylcuXN/JbwxxxtAizPIZn0r2joY4saQz6lDs4OMZA3oCzcn9uLK3F0hSdY1SQFlY6k7urKEr3satj40BDc62dx8r4fcW9u1yLZpzIiyRocSRaF3kYDqf9qAT574ddXtvaxRwLh5YpblJnXQqRjWYXK5Jy4VcoG6ebegH3k5sLi3slt7lNLwPJGhDBw0QYmJlI306SFGoA93cCgG/lP4RNc2saQRmRluIZCqmIHQhJYjtu4T6myD4gigOra0lXhckZtWkkKSqLeT5MhcuWwGMGmEA56jBx66AjfJhy3cWDTx3CiQusDC5DAltESoYCM6gIyCFPQg+HSgI/k/lyeCaFZeHR6oprmRr4yR6ishcoVCNrYkMFw4wAKAX4xwG5PF3uVt5JIWW2AZPkZGYydeoXGXAGRvHg9d+lAS3Ndvcrf2d1BbNcrDHcI4WSJCDJ2en9Iwz9U9KAa+Ujg9xcmxeGF5Oykd5FQ25ZQ0ZAwLjMbbnxB/lQC/M3BJbjhUdusJL5ttUTGFTpSWMyA6MRfVBJC7eagI3yd8uXdreTdvHiCOEW9vJrRi8STyPHkA6gQjgbj9WgEOA8uTxXWH4dE//WzT/LTJGCI3LFSArdoW3A0sMUBabbhko4tLcFfzLWkUYfK7ussjMunOejDfGKAp9ly3xBeJDiDQR5e7kDgSjtfkjoIkDD6hVQiPgMWyenWgNVoAoAoAoAoAoAoAoAoAoAoAoAoAoAoAoAoAoAoAoAoAoAoAoAoAoAoAoAoAoAoAoAoAoAoAoAoAoAoAoAoAoAoAoAoAoAoAoAoAoAoAoAoAoBjc8YgjdkeaNHSMyurOAViBwZCCchM7aulAcfP1tqZe3i1IUVxrXKmUgRBhnYsSMZ652oBOTmW0UamuYQup0yZFA1xjMi5z1UbkeHjQDu54jFGgkeRFRioDlgFJb6oDdN8jHnoBLiHGbeAgTTRRFgSO0dVyAQCRk9ASP4igF7y+jiTtJXVIxjLswC94gL3jtuSAPaKAbHj1t2Yl7eLs2bQr610l8kaNWcasgjHXNALwcSheLtllRosE9oGGjC51HVnGBg5oBtBzDaurulxCyxKGkIkUhFIyGbfZSN8nbFAC8xWpXULiHTrWPPaLjtGGUTOfrEEEDxoB3fX0cKa5XWNMganIUZY4UZPnJAoBPiHFIYFDTSxxKTgGRgoJwSQMnfYE+wGgEU49bEMRcRELGJmPaLgRMMrKTnZCN9XSgPDzDa6Ff5RDoZ+yVu0XBk3/ADYOfr7Hu9djQBNzDaoMtcRKNTpu6jvxfpV6/WXfI8KA6fjtsNOZ4hrVGXvrush0xsN+jMcA+J2FAd8S4xBb6e3mji1atPaOFzpGWxk+A3PmFAcXvHraHHazxR6l1jU6jKDGXGTuu439YoB1d3scSGSR1SMDJdmCqAehLHagGT8x2gjEhuYRGxZQ5kUKWQEuAc4yoBz5sGgFbrjVvGyLJPEjSDKBpFBYEgAjJ3GSBnzkUBxLx+2WXsWuIVl1KmgyKG1uMouknOSNwPEdKA8g5gtXYqtxCzKHZgJFyFjOJGO+wU7HzeNAKcO41bzkiCaKUqFLCN1YgOMoSAdgRuD40AtacQilDGORXCMyMVYEKy/WU+YjxHhQDGPmizZSy3UBVSgJEqEAyZ7PJB/WwcefwoDo8di+Ui2Dxl9LFlEi6lK6CF0ZySQ4PqGPPQCllx22m0dlPFJ2mrRodW1aMdppwd9ORnHTIoAuuPW0RkEk8SGIKZNTqugOcIWye6GJAGetAcXPMdpHntLiFNJwdUirg6Q2Dk7d1g3sINAcPzPZgBjcwAHXgmRQPzZxJvn9U7HzeNAKz8ftkcI9xCrnR3WkUH85+j2J/Wxt5/CgCbj9qhYPPEpR1jcF1Gl23RDvsxA2HjQBPx+2QEtPEuGdDl1GGjXVIpyeqr3j5huaARm5ps0JD3UCkDJBkUEDSrZwT00sp9hB8aAJeabJc6rqBcMyHMqDDIVDqcnYqXQEeGoeegFE5jtDnFzCdKNI2JF2jRiryHfZVYFSegIIoDufj1sjpG9xErvo0IZFDN2mezwpOTqwcefBxQHD8x2gj7U3MIjLMgcyKF1KCXXOcZABJHhg0B3Nx22RtLTxKwjM2C657EZzL1+pse902oBaTiUStGpkQNNnsgWGXwMnSP1sDfbwoDqO/iaRoRIhlUBmjDDUFPRivUA+egHNAFAFAFAFAFAFAUPm/lm4lup5YVDrc8Okst2C9m7OSJGz1TDH6uTt03oCOvuTblr+S6jXRrvLVnBdcPawm3YtgNs6yW+oZ30uw6nAA4tOWbyN4ZBBqMV9eXJXtIxlJ1IjGdWM5bfzYPXbICb8hXZs7KwZvzUMUxmlyHBlk1GNERmByhY6XI7p048RQDu/4HfyfN8jQ9pLb21zFNrmTeWaJUVtWSSuQSTucec0A85j5SnbgI4fERJMIoI8lsKTHJGzbt+rhSB91AR3FuUruVZpNBVp+IQXPZJKndhhVRkscL2jac4UkA6dzigLPPYTycLmt+zdJTBJCmuVJHbuFUd5Pqlm2LHzlvUaAqXDuUbpLO4t2hYyyWCwRydrHhG74a2GT+jJxJqwSdTAnZQAHU3ALw2MFv2DloJ7WQl54m1LDpMoXvbAFSqr5iOm4ADvmzgt3xIRQyQ/J4czmUmRJcgqywYjDAF8ENk/UbGM4oBSx4PeBuHXEyGSS2ininRpFZi0iLiVHJwclADqIOD44oCO43yddXTXWtI07a1tEBVh2Zmt3Ejx4+sIye6CR68ecBrxbka4up5pJYyIrm7t5GiWRNUcMEEkRfUGx2hLqQFzjT18KA6uOUL5orQSa2kiuLuSZ4JY4mIm1hJELHZzrz6t/HFASfHOD3ssguLeA210Y4U1ieNou4+XSaIghlUElSo1H/LQErzfw24kubGaGLtRbPM7jWqZ1xFFHePiTv5gD7KAqttyRd244eFEk5tLeVX0TrGDK8gkWMM3e7PI0NtumBg7igLhzfwma6htjGNLwXNvctEWA1LE2Wi1DbO+R4ZUUBH8a4NcvNFdLCjPGl3EINSrtP8Ao5Cx7uo6e/jOzHGcYIFaHk9u4bR4E0XEk9lHal2cKsTLKztuRqMYWTA0gnKDI3yAJnhPIpN1dfK1aWB1suzYyEa3tY8EuiMNtXeAII658KAacH5bvIoL2ExSk3Iu8MZ4iqmUsYsR9NTayHb1L18AFOV+A3dpEw+TmSYWSRRv2yAI4Zw0CnVkJnTLrGW3IJ2UABDgfI93DDd2zOSt5aKGcFQiXRjKSlkDEnUAmqQbsdRPUYAkeNcGvJrOOEW6KY/kWwdMkwMWm72cdmAFC9DktkAUAzueS7ntlVAOzHEzxEzBlDFNP6DTnOvJKZPdwAc7kAD3kHk65s5rdnULGIpjKmoNpuHZAWUg7q6InsKk+NAe81cq3E81+RDrjuhYqvfQZW3lDzZBYEZXIHr83WgOo+UrpOH8Stv0jztptyWXJiWGGKIuSdmCx4Y+OCfGgHfNnArma7s7iKOQrBFMHVZo4zrkC6V1E9CVw53GOmaAieN8rXct5c3JgaSKWO2HYdrEvaCN4+2gJBGExqYEkZZQCdJIIHfG+Tp7iS6V4SYbi9tpj+cQHsIkCy/r5DHGw9f3UB0nKt4Ik7RGkuYnumS5hmSNwXCrGxRsoySBcuD022PSgJ6LhN0bnhsswV2ggnS5dNKr2kqwgFV2JGYz0HiNvAAQp5Wuvm+/h7IdrcXrzxjWn6N5on3bOAcIdvPigHfN3LNxLdTTwoGFxw2ax0llXs5JH1LI2TuneOdOTt0OaAkOHcHuILm6ZUSVbmW2cOxHdWNFSUFeuoKh0YyMsucYNAV/hPKd1ELeYxBpIJL89iXTdbveNw+dIIICsPMSRnABAhH8mV4IQgIM0Vj2EcmsaS8klwZosEg6OyuNAJHVQdsDIE/zVyve3M5mjGj5NHALbvrqaRWJmKtq/MhlIUkA6goz0AoCV+S3cfEJ7pLYyLLDbxgGWJSNDEyk97wDHGOpHgN6AuooAoAoAoAoAoAoAoAoAoAoAoAoAoAoAoAoAoAoAoAoAoAoAoAoAoAoAoAoAoAoAoAoAoAoAoAoAoAoAoAoAoAoAoAoAoAoAoAoAoAoAoAo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4" descr="data:image/jpeg;base64,/9j/4AAQSkZJRgABAQAAAQABAAD/2wCEAAkGBxQTEhUUExQVFBUVGBgYFxcWFhgYHBwXFxkYHhUXHhYaHCggHxwlHBgYITEjJS4rLjAuHh8zODMsNygtLi0BCgoKDg0OGhAQGiwkICQsLCwtLyw3LSwsLCwsLywsLCwsLCwtLCwsLCwsLCwsLCwsLCwsLCwsLCwtLCwsLCwsLP/AABEIAIMBgQMBEQACEQEDEQH/xAAcAAABBQEBAQAAAAAAAAAAAAAAAwQFBgcCAQj/xABIEAACAQMCAwMHBwoFAwQDAAABAgMABBESIQUGMRMiQQdRU2Fxk9EUFRcyVIGSFiMzQlJykbGy0jVic6GzJILBJTRD08LD4f/EABoBAQACAwEAAAAAAAAAAAAAAAABAwIEBQb/xAA7EQACAQIDBQYFBAEDAwUAAAAAAQIDEQQSURMUITFhBUFSkaHRFTNTcYEiMrHwwSNCwjRD4QY1YpLx/9oADAMBAAIRAxEAPwDcaAKAKAKA4eQDqQPaaA5S5Q7BlP3igFaATedRsWAPmJH8qA9jlVuhB9hzQHdAFAFAFAFAeZoBB76IdZEHtZR/5oY546nPzlD6WP8AGvxoM8dUHzlD6WP8a/Ggzx1QfOUPpY/xr8aDPHVB85Q+lj/GvxoM8dUepfxEgCSMk9AHUk/dmgzxfeOaGR4TQDdr+IbGWMe11+NDHPHU8+cofSx/jX40GeOqD5yh9LH+NfjQZ46oPnKH0sf41+NBnjqg+cofSx/jX40GeOqD5yh9LH+NfjQZ46i8UgYZUhgehByP4ihKafFCUl9EpIaRAR1BdQf4ZoQ5xXec/OUPpY/xr8aDPHVB85Q+lj/GvxoM8dUHzlD6WP8AGvxoM8dUHzlD6WP8a/Ggzx1QfOUPpY/xr8aDPHVCkV0jfVdW9jA/yoSpJ94tQkKAKA8zQCUt2i/WdF9rAfzoYuUV3ifzlD6WP8a/Ggzx1QfOUPpY/wAa/Ggzx1QfOUPpY/xr8aDPHVB85Q+lj/GvxoM8dUHzlD6WP8a/Ggzx1HINDI9oAoAoBC7ldR+bTWx6ZYKo/ebcgewE+qgKVxiDj0hIiexgXG2gyO2/gXkTfHnAHX1VhLN3GSy95n/MHKnGgGeRpp131COcsCvj+bB32/y5PTxrBqRmspU+C8QnhnVUnltyCdQd8LsNw0cjaD9UDBwfq9NsQ6jirsnJFvQu0/OPEUtJLkXwd4+zypt4exbtGcBYnXvFhpGQfXVkJ5iKlPL33KHxDmK5u3zJNNIzH6qsyJk4PdiTABzv58/xGLcgoxLVy9ypxllVoe3t0GNOuYxjH+mSNupGV/ax1BqEpdwbiaJwi049GQHlspl80pcH1d9EBz4ZIPsrNZ+8xeXuLtYyyEfnYwj4GdD60z46WIVj96iszAdUAUBVue+axYxDSA00mRGp6DHV2x4DI28T99Q3Y1cViNjHhzZjHFePXFwSZpnfP6uohR7EHdH8Kru2cWpXnN/qZG4qCsMUIuGKC4YoLhiguTfJA/6+1/1VqVzNjC/Nj9ze+LcQW3hkmf6saljjqcdAPWTgffVrO9UmoRcn3GB8w8z3F25MjsEJ2iUkIo8BjxPrO9VN3OBWxE6r4vhoQuBUFF2GKC4YoLhiguGKC4YoSmb55Nv8Nt/Y/wDyPVseR38J8mJkvlCH/qNz+8v9CVW1xOTjPnSK7ioNW4YoLhihNwxQXDFCLgNqkXZYeAc5Xdqw0yNIg6xyEspHmGd1+7/eibRs0sXUpvnc3HgXFkuoEmjzpcdD1BBwyn1ggirU7ncpVFUipI55h4ylpA80m4XoB1Zjsqj2n/bJqG7IVaqpxcmYdx3nC6umJeVkTwjjJVQPMcbt7Tn7qrbbOFVxVSo+fAgMVBRcMUIuGKC4YoLhigueMNjQlM+nLD9En7i/yFXHpo8kL0MgoAoCt898x/IYFm2P5wAqf1l0sTv4YwDkebHjUN2K6s8iX3K9y5zPPLw2WVf04dsPIO6zlyxRFz0WPSBnxwPbVWrRpxvJpfcywlqjW05d9hx5OOP3VxG0t0QEfdMhQQQSGXCgbbeI6+JycUPHUKcnGpUin1aTN7EUoLLkTv3k3zDwSxvVxOiMfBx3XHscb/d0rF9o4N/92Pmvc1lGa7jG7ryf5myl1qtFlUAkHIhIJllyF09oCAunT3tj0FVvtHDJ5M3G9u/z+3Uzyy52Nd5Z5esLNQYFUtj9K/ecg4z3sbA4BwuBsKs+IYOPDax80YuM33ED5QOZLy3lja3I7FiqbBWyzHcsCM7Y9Qxnc+ErHUakrU6kXZdzTNqhRpODzp3/ADwWpJ8R5qa0WNpirCUREso2RwyrOuOuggOVbfDA52K1t06kZxUou5z601Tl0/vMuatmszI9oAoDDPKrdl+IOvhEiIPvXUf93quXM4WOleq1oVrhdi080cKfWkYKM+GTufYBvUGrTg5yUV3mxWPkxslUBxJK3ixcrv6gmMf71nlR2o4CklZ8Rz9G/D/RN72T+6pyoy3GjoH0b8P9E3vZP7qZUNxo6B9G/D/RN72T+6mVDcaOgfRvw/0Te9k/uplQ3GjoL2HIdlDIkscbB0OpT2jnBHqLYplRlDCUoSUkuIw8rcxWwI/bkjU/dlv/AMaifIrx7tS/JiVVnDNg5Z8nFqbeN5w8kjornvsoGoZ0gKR0z41Yoo7NHA08qciV+jfh/om97J/dU5UW7jR0D6N+H+ib3sn91MqG40dA+jfh/om97J/dTKhuNHQPo34f6Jveyf3UyobjR0D6N+H+ib3sn91RlQ3GjoWLhfDo7eJYYhhEzpBJPUknc79SayNiEFCKijCvKF/iNz+8v9CVW+Zw8Z86Q25P4elxeQwyglHLBgCQdkYjcesCoSuyvDQU6iizWPo0sPRv71/jWeVHX3Gjoe/RpYejf3r/ABplRO40dA+jSw9G/vX+NMqG40dA+jSw9G/vX+NMqI3GjoQHNvk1hjgea2Zw0alyjHUGVRlsHGQce3/zUOJRiMDFRcodxllYHJNa8i10TDcR/sOrD/vUg/0VZA6/Z0rxaEPLVdnFtF4Eu59qgKv9TVEzHtKXCMTLKwOUa7y55MoOyR7nW8jAMVDaVXO+nu7kjxOasUTsUcBDKnPmTH0b8P8ARN72T+6pyou3GjoH0b8P9E3vZP7qZUNxo6B9G/D/AETe9k/uplQ3GjoH0b8P9E3vZP7qZUNxo6Hn0b8P9E3vZP7qjKhuNHQtkaBQAOgAA9grI2krHVCQoAoDIefeNQXkskEs/Yx20ilWVMu2kSrMgLHSdTBAPNu3RaxbXI15ThJtN/1cyy8bsWg4KUSMRSLGAArFtDSMAzBiAdXfJzgYO/hVdWnCUf1JOxuYWlmnGnyuRvKChbVSm0QklKaskiHWSoJ33XJH3V5LGYZYrGzhFO7S490XqzfrRcJW7+FyIvef1VyI4RIgxhyxTOwz3DHkd7I381b9PsDC5Vmu338eBw6/akqVRwy8tRp+Xi4K/JE0nqNYwc7nI7PHWrvgeGve8r/cp+My8I7sfKAjOBLEI03y4YvjAOO6I8nJwNvPVU//AE/hnF5c1+7j/JZT7YbklKNkOufoi0SZzo1sRoJU6zG4gOrbYOQ3/b91a3Z2HjhcS4STvlabfJ6uPQ72Ght+CfHu8/YneaOC/K+Eo2kdqkSTLgfraQ0igf5gTt58eavUQhGMEoqyOTiad01oHks5kWWzSKWRe1jYxKCwBdVAKEA9e6cf9tZxK6E042L3Ul4UBgHlE/xK5/eX/jSqnzOBjPnSEuRblI7+B5GVEVmJZiAB3Gxkn14ouZjhZKNVNm1flXZfa4Per8aszI7e8UvEg/Kyy+1we8X40zIbxS8SD8rLL7XB7xfjTMhvFLxIlbadZFV0YMrAFWByCD0IPmqS1NNXQrQkKAo/lfjJsAf2ZkJ9mGH8yKxnyNHHr/S/JitVnDNw5Y53s2tog8yROiKrK/dwVABwTsRt4VapI71HFU3BXdiW/LCx+1Q/jFLou3il4kH5YWP2qH8YpdDeKXiQflhY/aofxil0N4peJHcXNdkxwLqDPrkUfzNLoLEUvEiWilDDKkMD0IOR/EVJamnyO6Enz/5Qv8Ruf3l/oSq3zOBjPnSPfJ3/AIlbfvN/xvSPMjB/Oib9Vh6A9oAoAoBpxb9BL/pv/SaMxn+1nzQKpR5hmn+RLrd+yH/91ZwOp2Z/u/A28tP6e3/02/qFJmPaX7omcmsDmo+iBzXZfa7f3q/Grbo9Gq9LxIPyssvtcHvF+NMyG8UvEg/Kyy+1we8X40zIbxS8SH/D+IxTqWhkSVQdJKMGAOAcZHjgipLITjNXi7juhkFAFAFAFAcu4Ayeg3/hQGC8N4SJeKZkEj2zXAcSdm5WUSktEBgbhsZbHQBicYIrC3E01R/Vm7jYOceGG4tJYwXzjUAmnLMneRO9tgsF+I61M45k0dCjUdOaku4pPGrZ47CJJVwyugZcjbaTC53GQMDx6V5qldYvELpD+DuYCSqYrNFc83Mq3GeDx6UeNmZ5MYBwo67kk+YbdRvvnG1WYPH1HNwmlaPPm3/f/wAOb2lgviUpThFKaV31tr10I5+W7kDJjwMsCSyADTnJJLbLt9Y7HbHUVvLtPDN2UuPPlr3ffoeWeArpXa4Cw4XD8l7fXJnpowPraemrHTV3s+bbrvVG+1952Dira8f709TYWCpbvtrv7Fi4LYyTcK7OJS7GU91SASASdtRAyNj91Ri1fH0F35Z/4/xc6vYlVUqanLuv/DNV4Xw8RW6QhmYIgQM2A2AMDOABnGOgFd1cERJ5ncwrke0DcRjiJwwk1K2cd6Jg2/tVGGPOawXM5tFf6nE+hKzOiFAYB5Q/8Suf3l/40qp8zgYz50iuVBqhQBQBQg+iOTP/AGFr/ox/0irVyPSYf5UfsTVSXBQEbzDwpbq3kgY41rseuGG6tj1EA1DVyurTVSDi+8wHjfAp7Vys8bLjo2CUb1q/Q/z84FVtWPP1KE6btJEbmoKgzQBmgDNCAoCX5b5ims5A8THTnvRk91h4gjz+Y9RUp2L6NedKV0z6EsLpZY0kTdZFDL7GGRVp6GMlJJowbyhf4jc/vL/QlVvmcLGfOkNuTr+OC9hllOlELFiAT1RgNhv1IqFzK8NNQqKUuRrf0kcP9M3upP7azzI7G/UdQ+kjh/pm91J/bTMhv1HUPpI4f6ZvdSf20zIb9R1D6SOH+mb3Un9tMyG+0dSC5s8pMDwSRWwd3kUprK6VUMME77k4O21Q5FFfHQcWod5lFYHINY8itsRFcSeDOiD/ALASf66zgdbs6P6WyN8tP6e3/wBNv6hSZX2l+6JnNYHMCgChIUBsvka/9lJ/rt/RHVkeR2uzvlP7l9rI3woAoAoCP49xMW0EkxUuIwCVBwTkgdT7ahuxZSpupLKiJPFvldo3ZqVM9uSm+SDJExUEY6iuXT7Vp1MXLC2eZOSv3fp5mLpvZ5k+7+TKuQbyabiFqjO5UO7FScgaUYjb/tA//prpp8TnUZTzJP8AvA3usjfKB5Qv0Z/1V/pevNQ/63E3/wDh/B3OyPmx+0iAFmxSPMLydw5B2wcjBbOMn/wSPGuUqyjUn+tLj/f7qa2ecJtx6k/ejUJFMYdSCAmnZgAMDcY3ORn4VzqLyuDUrNd9/Mrkk001cqXGrNltZAInRQwOnqFUIud/Fc5z/mya7mDrRli4tzTeuvH+/wAGhi4KOGlGK4JFn8lf/t4v9ST+TV0sV/7lhvtP+Cns/wD6Vlx5nlkW0mMRKylCsZHXtG7qY9eoiu6WTvldjA+ASzRXolRdUkBkkYdcqobtSen6ur7/AG1WjnU21JW595uHHeZVtopZShZYgCQCATltOACPPXPj2pTljVhFF3va/C3K519m8uYl+GXfaxRyAFQ6hsHfGRmunF3VyKkNnNwfdwMJ8on+JXP7y/8AGlVvmedxnzpCfIUKvxC3V1VlLNlWAIP5t8ZB2O+KLmY4RJ1kmbj8wWv2aD3SfCrbI7uxp+FHn5P2v2aD3SfClkNjT8KD8n7X7NB7pPhSyGxp+FEhDEqKFUBVUYAAAAA6AAdBQzSS4I7oSFAFAcsgOxGR66EWuNG4TAdzDET640+FLGOzjojz5nt/QQ+7T4VFhs4aIPme39BD7tPhSw2cNEHzPb+gh92nwpYbOGiKn5R+W7b5HLMsSRyR4YMihc94Ag46jBPWokuBqYyhB03K3FGMVWcQ37ydOTw62J/ZYfcrsB/sKtjyPQ4R3oxMi8oX+I3P7y/0JWD5nIxnzpFdrE1TzUPPS4sw1Dz0uLMNQ89LizDUPPS4sxSGJmOFBY+ZQT/KhKi3wRYOC8k3lwwxE0aHq8oKADz6T3j9wrJRbNilhKk3ysbby9wdLSBII9wvUnqzE5Zj7T8KsXA7dKkqcVFGbeWn9Pb/AOm39QrCZzu0v3RM4NYHMR9HjgFr9mg90nwq6yPSqlDwo9+YLX7NB7pPhUWQ2MNEefk/a/ZoPdJ8KmyGxp+FDu0so4hpiRI1JyQihRnz4HjsKGUYqPBDihkFAFAFARfM9oZbSeMDJaNsDzkDIH8QKxmm4uxfhpqFaMpcr8Slcm32jsLaQMk9vEO1RhjEYbCnzE6SD6s15jFUJ4btHe2v0SqJX6yXG/r9zNRtTUOnmlw/wQV1xu3tOJy3CR/nTK0cwXWVEYL62CvjS7nRuPGNgNnyfT3OZKrGDNhtbhZEV0IZXAZSOhUjIP8ACsjZRUOb7R5AQgBKyBsNnBCg7be0eavLKUHj8RScrOWW3Wy7jpYOpCm053tZp26lM/KCbzJ+E/GsH2bRXO/meg+FYe2a/D7kmRf6NfYrjrjA1fh1Z+7rWgvh+bLnfrbztY0tlgM2XM/8EHfcwXGk6VjYYIKlGOQfMA3+1dOj2bQzLjLpZlfanZk4UHPDcbc0+N106l45D4c9vHHHJpDdo57ucbh9skVdVrU59p0IRldxU0+nA87haUqeHakXG9nEcbudgisx9igk/wAq9EG7K5iXkruk+Xt2w1GeORMkDGW78moeYhSPNvWCduZo4eSz2fN/5LDzhcmdZrWJXedzFIyKCcR69ZPt26dd68x2TQqVsXv1v0PaW1vay/lcTuRSdk+Scb9OP/hmlcMt+zhjT9hFX8Kgf+K9TFWRq1JZpuWrMX8q1mU4g7eEqI4+4aT/AEVhLmcDHxtVb1Kxwy+aCaOZPrRsGHrx4H1EbVBqU5uElJdxr1n5UrNlBkWWNvEadQ+5lO4+4VnmR2Y9oUmuPAcfSbYftSe7amZGW/UdQ+k2w/ak921MyG/UdQ+k2w/ak921MyG/UdQ+k2w/ak921MyG/UdRxw7ygWc0qRRs5eQhVzGQMn10zIyhjKU5KKZL8f47FZxiSYsFLBBpUtuQSNh6lNZPgW1asaSvIgPpNsP2pPdtWOZFG/UdQ+k2w/ak921MyG/UdQ+k2w/ak921MyG/UdQ+k2w/ak921MyG/UdQ+k2w/ak921MyG/UdSuc8eUGCe2eCBXYyYDMy6QFBBOBnJJxiocka2JxsJQcY95mdYHLPoDyfQleHWwPimr7nZmH+xq2PI9DhVajH7GQeUL/Ebn95f6ErB8zkYz50j3ydf4lbfvP/AMb0jzIwfzkb8BVh37IMUFgxQWDFBYMUJDFAe0BmPlqszptpfAF4z7WAZf6WrCZzO0o8IyMrxWByTWeXfKhCIlS5WRZFABZQGVsbauuQT5sVYpHXo4+GVKfMl/pNsP2pPdtTMi7fqOofSbYftSe7amZDfqOofSbYftSe7amZDfqOofSbYftSe7amZDfqOp4fKbYftSe7amZDfqOpcYnDAMOhAI9hrI207nVCTw0BnPMCqOMxGNsSGB9asCA4wMKreLY0nzDQfZXG7ctuU7ptXjxX+18bP7dz/BuQbdOCers+63C68+JSvKRwloJRckN2U+WLHoH8Rq8NWzDOOp22rcwcpzoQlNWbXH+9eZx8TQ/1G4rmaD5JeLB7NIWLa1DumoY1RGRwrIT9ZQQRnwyvnFbiLqN1FRfMneJ2BLFyO6GyMEeOOoIryvaOBxUKtbE03GzV+/MrLu4G/TnFpRZRLkqnEgXAC6kJ2AGoxr3j6+03J9tZYtzq4PNHi3BP78rnoaCb7Oaj3X/n2GcfDL/5x1kS47fUZNf5r5Pn6mnP7O2nGc7+us3jOzfhuS8f2JZbfr2lud7Xtfje/LhY4Fla1nnzc/8AblHnDij8RYoAV1OQceOk94evXuD6xWGGlUo4K7dpRg37f4O/iU44CMZdP59i+cL4eVZXA7pJbcjxDYwAPXTs3AYqVWliamWyj3Xu7rv4czztSas4lZ8rXM/YRC1TGudG1+dY8gdP83eH3V6ds5+IqWWXUZ8ocr9lZ29yyZlYtIfOEkTTGueunSc487DwFc/tSU4YSbhztz0XezPCUYppvmPOSEX5yvmdtc3d+qDpCYXu6j4qAg9uadlJbnSsmll4X5vi7v8AJv1H/pO3i4vrbgvwvVmhCukapWueOVVvogAQkseTG56b9Vbx0nA9hAPqMNXNbE4fbRt3oxrivLN1bkiWCQAfrKpZT69a7fx3qtpo4s8PUhzREGoKuIZFBxDUKDiGoUHENQoOJN8kH/r7X/VWpXMvwt9rH7mleWQ/9DH/AK6/8ctWS5HT7Q+V+TGtQqo4vENQoOIahQcQ1Cg4hqFBxPVGdhufVvUiz5Fq5X5FuLp1Lo0MOe87gqSPEIp3JPn6fyMpXNuhg5zfFWRucEQRQqjCqAAB4ADAFWHcSSVkYF5Qj/6jc/vr/QtVN8Tg4z50jrydH/1K2/ef/jepjzGDX+tE34VYd89oAoAoAoAoAoCP49wiO6geGT6rjqOqsN1YesGjVyurTVSLizEeO8kXdsxzE0qeEkQLAj1qN1+/b1mqmmjh1cJUpvlwK66kHBBB8x2qDXaa5nORQWYahQcQ1Cg4hqFBxPGOxoEmfTlh+iT9xf5Crj00eSF6GQUBSvKRwF5Y0uYNp7Y6lI8VG/34328xaq6kIyTU1eLVpLVP/K5o2aFpp0m7X4p6S7vw+TDgHGlvbRlVjGzAqwD6Wjm/Z14JAJ3DYPX7q42CqSwVXcqz4c6cvFHT+8uRXVg5J8LNcGtGZXx3idytye0YxywsVUKdJQ+OCAOpy22B3iQADiuy2zjVKs3LjdWNU5I5wS+h7KVlW4AKsMgF9j+cUePrA6H1YqKkI1KbhLk015m9QquSu+ZDc68MO0oG692QeYZzn7iT9zA9Aa83gHKClhan7qb849zR6vsnFKMtm+UuX30/JXTcy9j+lfRq0adTY6Zx5sY8K2N0o/NyK/2OmoUd4ybPja5ZOSuGEAykbv3Uz+zsc+wkA+xc9DWtjnKplwlP91Tn0j3v8nK7WxSlLJHlH+f/AAIcd8qHYuYraNXWMlRIx2bSuAQB+rqz7Qvr29NBKEVFclwPJTxSv+niQfLnLUnEpUubiUN2khMgBUsIkB7xGe6CwVFUjpk9AKySvxMIUnNqTZeeeOZhbxAJhnbKwp+0/wC3j0a9fX/A1wsRL4jX3eL/ANKHGpL/AIrr/n7HVpQd0o/ufL3+y7x35PeXja2+qTJmmOuQnrk5IB9e5J9uPCu7G3NK3JJaJckK8krU4O6j36t83+X6FrrI1yNuOO2yMUeeJWXqrOAR7RWDqRXNmxDCV6kc0YNr7Cf5SWn2mH3i/GsdtDVGe4Yn6cvI4bj9kes8B/70ptoaoj4fiPpy8jz59sfT2/4kptqeqI+HYj6cvIPn2x9Pb/iSm2p6ofDsR9N+QfPtj6e3/ElNtT1Q+HYj6b8g+fbH09v+JKbanqh8OxH035AOPWXp7f8AGlNtT1RPw/EfTl5HT8w2Z63EB9rqabanqg+z8S/+3LyOfn2x9Pb/AIkptqeqI+HYj6b8g+fbH09v+JKbanqh8OxH035B8+2Pp7f8SU21PVD4diPpvyD59sfT2/4kptqeqHw7EfTfkHz7Y+nt/wASU21PVD4diPpvyOl5gsh0uIB7HSm2hqifh+I+nLyOvyktPtMPvF+NNtDVE7hifpy8g/KS0+0w+8X4020NUNwxP05eRwePWR3M9uT++lNtT1RHw/EfTl5AvHrIbie3H/elNtT1RHw/EfTl5Hf5SWn2mH3i/Gm2hqjLcMT9OXkH5S2n2mH3i/Gm2hqhuGJ+nLyD8pbT7TD7xfjTbQ1Q3DE/Tl5B+Utp9ph94vxptoaobhifpy8g/KW0+0w+8X4020NUNwxP05eQflLafaYfeL8abaGqG4Yn6cvIPyltPtMPvF+NNtDVDcMT9OXkH5S2n2mH3i/Gm2hqhuGJ+nLyD8pLT7TD7xfjTbQ1Q3DE/Tl5HLcw2Z63EB9rrTbQ1RHw/EfTl5HPz7Y+nt/xJTbU9UR8OxH035B8+2Pp7f8AElNtT1Q+HYj6b8g+fbH09v8AiSm2p6ofDsR9N+QfPtj6e3/ElNtT1Q+HYj6b8jw8dsfT2/4kptYaofD8R9N+RMxkEAjp4Y81WmsdUAUB4aAznmXlWa2mN5YDOf0sHgy+Ix4jzY3HhkbDUxWEpYik6VVfp5prnB6ro+9G7Goq1ru0+Sb5NaS66PzGPEuLWV9bj5QRGYmXWHwJY8nTjV+tHk9RnoPNtyHV7Tw7jRcNppJX/Ul3dH9/JmvVw8JNqaaa5+/268iF4vy8LWGVrRHmjnKOZdQlKiMd0hlXOxZiCMDBOc1uYftejVezl+ifhlwNTEUpwg8iuugy5W5xeOVI7iQyQykJlzqKljhCCckrk4IO2D6qr7TwkqiWIpcKkOK6rvT/AB7GGCrzUskuT9DR/m5NHY9mvZf7Zznpqz18c59ded+Lzzba/Hls+Nrd3dz7zt7Spnz5nfXvKJzHxW8upXhtkmEAyncQjUB9ZmfAAQ484GMV6Ps3BujF1qvGpLi3otFocTE1ak5ZIJ2XqO+AckRQr29+yEKMiPXpjX1vJnveoLt6zSv2vShLZ0FtJ9yjx82Z0sHZZp8ETtzzZBDAqwLG7S7xwwKFLA/VL6fqr4b7npvvWrCXaGMTpSWzinaUv+MV3v7eaN6FKKdoK705JdXoOeUuUpWm+W3/AHpjgpHjZAN1GPADwHXO53rt0MPTo040qUbQXd3t+KXX+DOdVU04wd5Pg5dNI9NX3l+FbBqHtAQkfGomN2NDZsziTKr3vzQk7u+/dYDfG9RZEqUlwTId+fLUSWaNFIBexRSo5RNCLMcRiQhu6S2BtkZI3pZE55ase3PNMCGQGJ/zVzDathU3kmEZRh3vqjtFyevXY0shnlqzyTmu2W2urlkZVtJJIpUKrr1xkABRnB1alK776h0pZDPLViT81jtpYY7C6maEoJDGtvgNJGrhe/MpyAwzt1zSyGeWrE+Ic4xxyXKCyuZRafppI0hKj82JCQGlDHCnwFLIZ5as7l5viLBbe1nuswR3BMKRALFKCYye0kXcgE4GTSyGeWrFfyrt8qOyk71o94MxqpEcZAZCCQRJlht0670shnlqxvYc5RObfXaXECXRVYZZUh0MzrqjXKSMQWUHGRSyGeWrHZ5pt/l/yHQ3aY+voXs9ZQyCLVnOvQNWMdKWQzy1Y1vOcESS4VbK6mW1bTLJEkJUEIrnAMoc4VgdhSyGeWrJebi0As2vQNcIgNwNKjJjCa9gcblfA43pZDPLVkVYc2xvJAklncW4udoZJUh0M2ksFzHIxBKgkZA6Ushnlqzvl/mlbsoYrK5ETs6iZ1gCDQWVicSlsalI+rSyGeWrJO94nFHc29sYyXuBKUIVdI7FVLaiTnfUMYB+6lkM8tWNebuYoeHxLJLE8mtiqpCis50ozscEgYCoSTmlkM8tWc8V5jiiNuqQSXL3Ss8SQrHkoiqzOWdlUDDL4+NLIZ5ase8C4glzGXELxFXaNkmQKyshwehII8xBINLIZ5asjeE8zLcSFY7K47MSSRGYrB2YaNmVj+l141KR9WlkM8tWeW/Ntu9jFfCJxFM6IqlU1gvL2QyNWMat+vT+FLIZ5as8i5oV5pYorK5lEMvYvKqwaA+FJPelDYAYHpSyGeWrGl3zzEnyg/I7l4rWRo5pkSEopQAucGUMQAwPTpSyGeWrHHMPNyWitI9ncPCoU9siwaG1hdOkNKrE5YLjTnPTNLIZ5as74/zdb2aW7TQygzjVpEalokAUu8g1d1U1qDjO/npZDPLVjjjHMCQzpbpbS3MzxmXTCsXdjDBdRaR1G7HAAzSyGeWrH/BL1LmBJljZA+e5Kmh1KsVYMvgQQfV4ilkM8tWRnDuarea9lskjYPFqGsqvZs0fZ9oisDksvarkEClkM8tWR1xz7CizSGzuuwgleKScRwlFMb6HbAl1lQf8uceFLIZ5askLbmq3fiEnD+zdZo11a2VOzbuRuVVtWSwWQHBA6GlkM8tWHL3NdteTXMUSMPkpwzuqBGGqRdSEEkrmNtyBSyGeWrE+Xucba7hnmjikUQDWyyIqs0ZTWkijJ7rAHBOOh6UshnlqxDh/OsMnycvaXEEd0UWGWVIdDNIMxrlJGILDpkUshnlqx5JzTbi/Fj2b9oQPzmhezDlGcRFs51lFLYx0pZDPLVje95vjR5wtnczJbPomlijiKq2FLAKZA7YDDOlTTKhnlqy2IdhUmJ1QBQBQHhFARd3y7bSMzvBGzONLNp3IPXfwOw361jkXEtjXqRtaXLl/dOhROKcIPDZSba1knt5FBfDkaHBbOkAYG2Mk4ztvXN7R7P3vLeo4uPJ2TX5f7uH5NiF6ibiop6Xy3/4/wIflZZOSzxvBI31na2GsjGMdrEC335zWpKn2tFZYypzWqai/txtby+xg8Pkd3Tkvw36q6Hh5m4bp0aoezxjs+wkxn9rGM6sePXxzWtse0VX2ywy/bl/dG3PnzFlbLx8n7HDeUCFU7OM3NxtjaPTt5i8mD9+5rYVHtWUMtSdOmurzP0uTGjKT/TTk/wAWXrY74Ly/84Sma8tnhjjC9khdiGJLF2YEDf6u6/xrf7OwSwlNwjNu/N2y/hPnYynJ0XdqLl/9sv8Axv5l5s+BW8T9pHDGj4A1KoBwOn348eprfUUrGvKtUlfNJu5Iisio9oAoCh3vD72KbiAhtknS9wUft1j0HsFiYOrLnYrnbO1ANjyG8gjgm0mJeFpaNIp6To6Mrqp32K6gfVQXGnDuWOINA/ylE7d760nbTIpDJAIVkfPnPZk49dBcfcc5TuJOI5jC/IriW2nucuM9pbB+6E8Q+mHJ/wAtBc4u+X5xf3c/yNrhJpImjZb0wYCQopBRWGe8p60Fw4vyTPM3FHE08RuP0KRSqqSYt1QCRcHYuuk7jaguc33LkxMJewjk02sEYNtcvavHIgOuMsrgNGDjTjpv1oLnUHK95+bMrCVxwua1dzJkmeRlKjLbnYfWNBc9t+D3sycNgltkhjsZIJXk7dXLG3iKqqoq/rMc7nbFBcZHlHiPZtPrg7c3vy0QFTq1BtKxfKe006ex7uNGN8euguSjWd9FJxARWqyrdyF45GuEQLmFI+8uCdipNBclX4DIvBmslIaUWTQDfAMnYlOp6At56C5FQcNvZ34ek1skEVm6yO/brIWMcLIqqir4lsnJ6UFxryHy7PamJZbNgyvMTOLwlQJGkYH5OG0nZgvTrv1oLk3zZZXJvLK5toROIBcB1MqxfpVQKQWB8xoLjDiPCL67uoJ2WG1WCGQBZB8pBlmJWQYR0/8AiVe9/nYUFyMj5WultrOCa2iuxaGePUJjBN2eQLeSKRWGkFBpZSc7LQXLTyJw64ghkW4LDVM7xRtM05jhIUJGZW3JBDHqevWguMuT+UBAWlmEgm+UXEgAuJSmmSRyh7IP2f1WHh19dBcgrDly+Wyt+GmCPRDPGxue3XSY47jtciLTq1EbYPj40Fx1a8vTx3lxK1m0oluu2SRbwxBUxGBmENhsFSdxuNqC42v+RbiSLiREsyPPcSywwpKoikUrHp7RcfrFSpGRtiguP+M2F7JexyPZrPbWwRreMTxovb6RqmdWByUOVQeG58aC5zxfli8vbmaV2it43tBbBJFM/dlGq5xolQKwbSurfOkEY8QuN5eA3bpaG5s47h4rfsnaO5aCYSK2AwmV1DRuoB09QSaC5aOULO5t7FUnJknXtWCmUyHDO7RRmZ92wpVcnzeYUFypcJ5P4hCLOZpYZJIp2mljWPQ//VE/KgZzKVbAbYaRnQvm3C4nf8h3LWt3pkl7WS6lmjtzKvyeRGnDqJEx0K9RkUFx1zDypdtPeXVsEE4nt5rUswwwW3EM6t5gQW82dIoLnA5NubeG6htQv52ztbaNy4XvAyi5kPiCBKzes9KC44t+VLyCVsPDNFLYtakRx9gEMSn5MSrSvq+s65GMZFBcTs+C30kPDbWW3SGOyktpJJTOrlvky7KqKP1mA6nYUFxpNyhxFkknEkHbtefLVhKHVqRtMUfykSaQvYgLjSepHjmguL8x8tXMkl00VqFllOYbmC8kt9OUUK0sav3nUg7gEEYoQaPApCqGOSAAT5zjc0JFKAKAKAKAKA8IoCq8Smt4Mxi1iwGxmTSF3UEHOljvnG+Oh9Wa1ThFWSVjCWKnTf6W/MjJb2ABSLK1yU1YYRrnvuo776Rg6AcjV19mWzhoifieI8b82SNvc28knY/JUKhyv5tGIUgkZYiNVA9jHrR04Pg4ox3uc5Wk2/zctmKsLD2gCgCgCgILiXDMyajfTw9owVEDwqurGyqGjJJOCcZJ61FiqVNt3zNeXsNpOGBZFjbidyJG3VDJbhiN9wvZZPQ/wNLdTHYy8b9PY8HDh2fa/Odx2XpO0t9HXH1+yx129tLdRsZeN+nsEHDA5ATidwxZdahZLckpnGsARbrnbPSluo2MvG/T2OWsFEnZHik4lP8A8Zlt9f4OyzS3UbGXjfp7Cp4Rhih4lc6wusrrg1BM41FeyzpztnpS3UbGXjfp7HPzWOz7X5zuezxntO0t9GPPr7LGPXS3UbGXjfp7CkPBS6h14jdMhGQyvAQR5wRFjFLdRsZeN+nsIWVgs2RFxS4k0/W0S27Y9umI4pbqNjLxv09hWHg5cMU4jdNpYq2l4Dhl+spxFsR4iluo2MvG/T2GvCrdbguIuI3Tdm2k4e3OcfrACPOnOQCcZwcZGDS3UbGXjfp7CjWaDWDxWcdn+kzLbdzfHe/N93fbeluo2MvG/T2HY5ek+33n4of/AKqW6jYy8b9PYTueCmNS78RukUdWZ4FA9pMWBS3UbGXjfp7HFnwsSjVFxO5kAOCUkt2GfNkRdaW6jYy8b9PYIOFh2ZE4ncuyHDqsluSp32YCLI6Hr5qW6jYy8b9PYSe0QSdkeKziTIGgzWwbJ6DT2ecnIpbqNjLxv09hW84X2ShpeJXMak4DPJbqM77ZMXXY/wAKW6jYy8b9PYXHL0n2+8/FD/8AVS3UbGXjfp7CcnBirKrcRugz50KXgBbAy2kGLJwN9qW6jYy8b9PYLngxjUvJxG6RR1ZngUDwGSYsdaW6jYy8b9PY6h4EzKGXiF2ysAQytAQQehBEW4pbqNjLxv09hO84T2S6peJXMa5xqeS3UZ8BkxYzS3UbGXjfp7HAsFMfajilx2Q/+TtbfRscHv8AZY67Ut1Gxl436ex2nCcsUHErkuAGKh4CwU9G09lnB89LdRsZeN+nsJx2KtIYl4pOZBnMYlty4x1ynZZpbqNjLxv09jmezRH7N+Kzo5xhGltg2/1e6Y870t1Gxl436ew4fgxDKh4jdB2BKqXgDEL9YheyyQMjNLdRsZeN+nsJ3vDRCAZeJ3EQPQySW6Zx1xqiGaW6jYy8b9PYH4aBGJTxO4EZwRIZLcIQeh19ljeluo2MvG/T2OoeFazheJXLEqHwsluTob6r4EX1T4HpS3UbGXjfp7CYsVMnZDik/a+j7W31+f6nZZ6Ut1Gxl436ewsODHWU+cbrWAGKa4NQUnAbT2WcZB3pbqNjLxv09jgcLzIYhxK57QDJTtLfWBtvp7LONxv6xSw2MvG/T2LIi4AGSceJ6n11JedUAUAUAUAUBXubReE24tCyjtD25TsciPQ2P0qsPr6RsM+zrQEDD86K4crM5MjmRdNkFCaLoRCNgwcjPyYnXv6/rChFhDtONFmBWRVYQDUnyPUmg24uHUMSCzg3J7wwNKYG9CRreW/GWXWEJlQMI9SWRGOym0SE9RN2nYjCkJgnbGcCGky68pC6ELC8JMgkcKSYyTHtoOqJVU+P6qn1bZIkm6AKAKAKArXOXC5ZpLAxJqEN5HLJuo0xqkgLbkZ3YbDJoCt898sXM1+Lq3i1Nb28TQMXRczxXOpot2yNURYZPd360B5HyzdDlw2XY/8AU6WAhLxnc3BcDXq0fV360B5yPytdWvE31xYtIYJ4reXWhyktwkyR6NWoacuMkY29lAR97yhdG4mT5GjGXiKXSXuuLuQhkOjBPa5AUjAGN6Am/KXwO8kdJrCMSSPBPaS99UIimClX1MR9VgTgb70A65x5embh9vY2kaugaCOTW+lRBDgnUfrHJRVOATuaAb8D4Bdrwm8sZESNz8qjt9L5QpMGaPDfWChnK94A4A2oD3kDhUsUqmThsdnotY4WlEkbPJIpGoaYmK6ds6mw2cdfADvhnLtx8h4rAV7OS6uL5oSWGCs4xExKk4B9e481AMORuXp47yGZ7JbJIbIW7kPCxll1IS2Iidu4Tlt96ArvNXI18z3s1vBre5mniK9pGuq2kSFo5MswA0yxHY779KA2iIYUewUBXPKTwyW54bcwQJrlkVQq5VckOpO7EAbA9TQDflDlZ7JrqZmid7jsz2cEQgjHZIQAqaiNTZ3OaArfIXLN/a3kc88MQFyk/wAqMcgLCR5DLG0inAJBJjGgtt1oBDmPkq7mu7yZYYmje5tHUFY+1dIxEJCk5b82BpbIIycHHWgJvylcuXN/JbwxxxtAizPIZn0r2joY4saQz6lDs4OMZA3oCzcn9uLK3F0hSdY1SQFlY6k7urKEr3satj40BDc62dx8r4fcW9u1yLZpzIiyRocSRaF3kYDqf9qAT574ddXtvaxRwLh5YpblJnXQqRjWYXK5Jy4VcoG6ebegH3k5sLi3slt7lNLwPJGhDBw0QYmJlI306SFGoA93cCgG/lP4RNc2saQRmRluIZCqmIHQhJYjtu4T6myD4gigOra0lXhckZtWkkKSqLeT5MhcuWwGMGmEA56jBx66AjfJhy3cWDTx3CiQusDC5DAltESoYCM6gIyCFPQg+HSgI/k/lyeCaFZeHR6oprmRr4yR6ishcoVCNrYkMFw4wAKAX4xwG5PF3uVt5JIWW2AZPkZGYydeoXGXAGRvHg9d+lAS3Ndvcrf2d1BbNcrDHcI4WSJCDJ2en9Iwz9U9KAa+Ujg9xcmxeGF5Oykd5FQ25ZQ0ZAwLjMbbnxB/lQC/M3BJbjhUdusJL5ttUTGFTpSWMyA6MRfVBJC7eagI3yd8uXdreTdvHiCOEW9vJrRi8STyPHkA6gQjgbj9WgEOA8uTxXWH4dE//WzT/LTJGCI3LFSArdoW3A0sMUBabbhko4tLcFfzLWkUYfK7ussjMunOejDfGKAp9ly3xBeJDiDQR5e7kDgSjtfkjoIkDD6hVQiPgMWyenWgNVoAoAoAoAoAoAoAoAoAoAoAoAoAoAoAoAoAoAoAoAoAoAoAoAoAoAoAoAoAoAoAoAoAoAoAoAoAoAoAoAoAoAoAoAoAoAoAoAoAoAoAoAoAoBjc8YgjdkeaNHSMyurOAViBwZCCchM7aulAcfP1tqZe3i1IUVxrXKmUgRBhnYsSMZ652oBOTmW0UamuYQup0yZFA1xjMi5z1UbkeHjQDu54jFGgkeRFRioDlgFJb6oDdN8jHnoBLiHGbeAgTTRRFgSO0dVyAQCRk9ASP4igF7y+jiTtJXVIxjLswC94gL3jtuSAPaKAbHj1t2Yl7eLs2bQr610l8kaNWcasgjHXNALwcSheLtllRosE9oGGjC51HVnGBg5oBtBzDaurulxCyxKGkIkUhFIyGbfZSN8nbFAC8xWpXULiHTrWPPaLjtGGUTOfrEEEDxoB3fX0cKa5XWNMganIUZY4UZPnJAoBPiHFIYFDTSxxKTgGRgoJwSQMnfYE+wGgEU49bEMRcRELGJmPaLgRMMrKTnZCN9XSgPDzDa6Ff5RDoZ+yVu0XBk3/ADYOfr7Hu9djQBNzDaoMtcRKNTpu6jvxfpV6/WXfI8KA6fjtsNOZ4hrVGXvrush0xsN+jMcA+J2FAd8S4xBb6e3mji1atPaOFzpGWxk+A3PmFAcXvHraHHazxR6l1jU6jKDGXGTuu439YoB1d3scSGSR1SMDJdmCqAehLHagGT8x2gjEhuYRGxZQ5kUKWQEuAc4yoBz5sGgFbrjVvGyLJPEjSDKBpFBYEgAjJ3GSBnzkUBxLx+2WXsWuIVl1KmgyKG1uMouknOSNwPEdKA8g5gtXYqtxCzKHZgJFyFjOJGO+wU7HzeNAKcO41bzkiCaKUqFLCN1YgOMoSAdgRuD40AtacQilDGORXCMyMVYEKy/WU+YjxHhQDGPmizZSy3UBVSgJEqEAyZ7PJB/WwcefwoDo8di+Ui2Dxl9LFlEi6lK6CF0ZySQ4PqGPPQCllx22m0dlPFJ2mrRodW1aMdppwd9ORnHTIoAuuPW0RkEk8SGIKZNTqugOcIWye6GJAGetAcXPMdpHntLiFNJwdUirg6Q2Dk7d1g3sINAcPzPZgBjcwAHXgmRQPzZxJvn9U7HzeNAKz8ftkcI9xCrnR3WkUH85+j2J/Wxt5/CgCbj9qhYPPEpR1jcF1Gl23RDvsxA2HjQBPx+2QEtPEuGdDl1GGjXVIpyeqr3j5huaARm5ps0JD3UCkDJBkUEDSrZwT00sp9hB8aAJeabJc6rqBcMyHMqDDIVDqcnYqXQEeGoeegFE5jtDnFzCdKNI2JF2jRiryHfZVYFSegIIoDufj1sjpG9xErvo0IZFDN2mezwpOTqwcefBxQHD8x2gj7U3MIjLMgcyKF1KCXXOcZABJHhg0B3Nx22RtLTxKwjM2C657EZzL1+pse902oBaTiUStGpkQNNnsgWGXwMnSP1sDfbwoDqO/iaRoRIhlUBmjDDUFPRivUA+egHNAFAFAFAFAFAFAUPm/lm4lup5YVDrc8Okst2C9m7OSJGz1TDH6uTt03oCOvuTblr+S6jXRrvLVnBdcPawm3YtgNs6yW+oZ30uw6nAA4tOWbyN4ZBBqMV9eXJXtIxlJ1IjGdWM5bfzYPXbICb8hXZs7KwZvzUMUxmlyHBlk1GNERmByhY6XI7p048RQDu/4HfyfN8jQ9pLb21zFNrmTeWaJUVtWSSuQSTucec0A85j5SnbgI4fERJMIoI8lsKTHJGzbt+rhSB91AR3FuUruVZpNBVp+IQXPZJKndhhVRkscL2jac4UkA6dzigLPPYTycLmt+zdJTBJCmuVJHbuFUd5Pqlm2LHzlvUaAqXDuUbpLO4t2hYyyWCwRydrHhG74a2GT+jJxJqwSdTAnZQAHU3ALw2MFv2DloJ7WQl54m1LDpMoXvbAFSqr5iOm4ADvmzgt3xIRQyQ/J4czmUmRJcgqywYjDAF8ENk/UbGM4oBSx4PeBuHXEyGSS2ininRpFZi0iLiVHJwclADqIOD44oCO43yddXTXWtI07a1tEBVh2Zmt3Ejx4+sIye6CR68ecBrxbka4up5pJYyIrm7t5GiWRNUcMEEkRfUGx2hLqQFzjT18KA6uOUL5orQSa2kiuLuSZ4JY4mIm1hJELHZzrz6t/HFASfHOD3ssguLeA210Y4U1ieNou4+XSaIghlUElSo1H/LQErzfw24kubGaGLtRbPM7jWqZ1xFFHePiTv5gD7KAqttyRd244eFEk5tLeVX0TrGDK8gkWMM3e7PI0NtumBg7igLhzfwma6htjGNLwXNvctEWA1LE2Wi1DbO+R4ZUUBH8a4NcvNFdLCjPGl3EINSrtP8Ao5Cx7uo6e/jOzHGcYIFaHk9u4bR4E0XEk9lHal2cKsTLKztuRqMYWTA0gnKDI3yAJnhPIpN1dfK1aWB1suzYyEa3tY8EuiMNtXeAII658KAacH5bvIoL2ExSk3Iu8MZ4iqmUsYsR9NTayHb1L18AFOV+A3dpEw+TmSYWSRRv2yAI4Zw0CnVkJnTLrGW3IJ2UABDgfI93DDd2zOSt5aKGcFQiXRjKSlkDEnUAmqQbsdRPUYAkeNcGvJrOOEW6KY/kWwdMkwMWm72cdmAFC9DktkAUAzueS7ntlVAOzHEzxEzBlDFNP6DTnOvJKZPdwAc7kAD3kHk65s5rdnULGIpjKmoNpuHZAWUg7q6InsKk+NAe81cq3E81+RDrjuhYqvfQZW3lDzZBYEZXIHr83WgOo+UrpOH8Stv0jztptyWXJiWGGKIuSdmCx4Y+OCfGgHfNnArma7s7iKOQrBFMHVZo4zrkC6V1E9CVw53GOmaAieN8rXct5c3JgaSKWO2HYdrEvaCN4+2gJBGExqYEkZZQCdJIIHfG+Tp7iS6V4SYbi9tpj+cQHsIkCy/r5DHGw9f3UB0nKt4Ik7RGkuYnumS5hmSNwXCrGxRsoySBcuD022PSgJ6LhN0bnhsswV2ggnS5dNKr2kqwgFV2JGYz0HiNvAAQp5Wuvm+/h7IdrcXrzxjWn6N5on3bOAcIdvPigHfN3LNxLdTTwoGFxw2ax0llXs5JH1LI2TuneOdOTt0OaAkOHcHuILm6ZUSVbmW2cOxHdWNFSUFeuoKh0YyMsucYNAV/hPKd1ELeYxBpIJL89iXTdbveNw+dIIICsPMSRnABAhH8mV4IQgIM0Vj2EcmsaS8klwZosEg6OyuNAJHVQdsDIE/zVyve3M5mjGj5NHALbvrqaRWJmKtq/MhlIUkA6goz0AoCV+S3cfEJ7pLYyLLDbxgGWJSNDEyk97wDHGOpHgN6AuooAoAoAoAoAoAoAoAoAoAoAoAoAoAoAoAoAoAoAoAoAoAoAoAoAoAoAoAoAoAoAoAoAoAoAoAoAoAoAoAoAoAoAoAoAoAoAoAoAoAoAoAoD//Z"/>
          <p:cNvSpPr>
            <a:spLocks noChangeAspect="1" noChangeArrowheads="1"/>
          </p:cNvSpPr>
          <p:nvPr/>
        </p:nvSpPr>
        <p:spPr bwMode="auto">
          <a:xfrm>
            <a:off x="307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7352" name="Picture 8" descr="http://blogs.espe.edu.ec/wp-content/uploads/2014/01/Logo-RP-UFA-ESPE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7" y="401514"/>
            <a:ext cx="2400201" cy="13430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r>
              <a:rPr lang="es-MX" sz="2000" b="1" dirty="0">
                <a:solidFill>
                  <a:schemeClr val="bg1"/>
                </a:solidFill>
                <a:latin typeface="Arial" panose="020B0604020202020204" pitchFamily="34" charset="0"/>
                <a:cs typeface="Arial" panose="020B0604020202020204" pitchFamily="34" charset="0"/>
              </a:rPr>
              <a:t>Los problemas de afectación</a:t>
            </a:r>
            <a:endParaRPr lang="es-ES_tradnl" sz="2000" b="1" dirty="0">
              <a:solidFill>
                <a:schemeClr val="bg1"/>
              </a:solidFill>
              <a:latin typeface="Arial" panose="020B0604020202020204" pitchFamily="34" charset="0"/>
              <a:cs typeface="Arial" panose="020B0604020202020204" pitchFamily="34" charset="0"/>
            </a:endParaRPr>
          </a:p>
        </p:txBody>
      </p:sp>
      <p:graphicFrame>
        <p:nvGraphicFramePr>
          <p:cNvPr id="2" name="1 Diagrama"/>
          <p:cNvGraphicFramePr/>
          <p:nvPr>
            <p:extLst>
              <p:ext uri="{D42A27DB-BD31-4B8C-83A1-F6EECF244321}">
                <p14:modId xmlns:p14="http://schemas.microsoft.com/office/powerpoint/2010/main" val="33406167"/>
              </p:ext>
            </p:extLst>
          </p:nvPr>
        </p:nvGraphicFramePr>
        <p:xfrm>
          <a:off x="539554" y="1052736"/>
          <a:ext cx="8044953"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r>
              <a:rPr lang="es-MX" sz="2000" b="1" dirty="0">
                <a:solidFill>
                  <a:schemeClr val="bg1"/>
                </a:solidFill>
                <a:latin typeface="Arial" panose="020B0604020202020204" pitchFamily="34" charset="0"/>
                <a:cs typeface="Arial" panose="020B0604020202020204" pitchFamily="34" charset="0"/>
              </a:rPr>
              <a:t>Los problemas de afectación</a:t>
            </a:r>
            <a:endParaRPr lang="es-ES_tradnl" sz="2000" b="1" dirty="0">
              <a:solidFill>
                <a:schemeClr val="bg1"/>
              </a:solidFill>
              <a:latin typeface="Arial" panose="020B0604020202020204" pitchFamily="34" charset="0"/>
              <a:cs typeface="Arial" panose="020B0604020202020204" pitchFamily="34" charset="0"/>
            </a:endParaRPr>
          </a:p>
        </p:txBody>
      </p:sp>
      <p:graphicFrame>
        <p:nvGraphicFramePr>
          <p:cNvPr id="2" name="1 Diagrama"/>
          <p:cNvGraphicFramePr/>
          <p:nvPr>
            <p:extLst>
              <p:ext uri="{D42A27DB-BD31-4B8C-83A1-F6EECF244321}">
                <p14:modId xmlns:p14="http://schemas.microsoft.com/office/powerpoint/2010/main" val="1287841016"/>
              </p:ext>
            </p:extLst>
          </p:nvPr>
        </p:nvGraphicFramePr>
        <p:xfrm>
          <a:off x="539554" y="1052736"/>
          <a:ext cx="8044953"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1374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050"/>
          </a:xfrm>
          <a:prstGeom prst="rect">
            <a:avLst/>
          </a:prstGeom>
          <a:noFill/>
          <a:ln>
            <a:solidFill>
              <a:schemeClr val="bg1"/>
            </a:solidFill>
          </a:ln>
        </p:spPr>
        <p:txBody>
          <a:bodyPr>
            <a:spAutoFit/>
          </a:bodyPr>
          <a:lstStyle/>
          <a:p>
            <a:r>
              <a:rPr lang="es-ES_tradnl" sz="2000" b="1" dirty="0">
                <a:solidFill>
                  <a:schemeClr val="bg1"/>
                </a:solidFill>
                <a:latin typeface="Arial" charset="0"/>
              </a:rPr>
              <a:t>Diseño y métodos de cálculos</a:t>
            </a:r>
          </a:p>
        </p:txBody>
      </p:sp>
      <mc:AlternateContent xmlns:mc="http://schemas.openxmlformats.org/markup-compatibility/2006" xmlns:a14="http://schemas.microsoft.com/office/drawing/2010/main">
        <mc:Choice Requires="a14">
          <p:sp>
            <p:nvSpPr>
              <p:cNvPr id="18433" name="Rectangle 1"/>
              <p:cNvSpPr>
                <a:spLocks noChangeArrowheads="1"/>
              </p:cNvSpPr>
              <p:nvPr/>
            </p:nvSpPr>
            <p:spPr bwMode="auto">
              <a:xfrm>
                <a:off x="662916" y="980730"/>
                <a:ext cx="7056784" cy="4267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dirty="0">
                    <a:solidFill>
                      <a:schemeClr val="bg1"/>
                    </a:solidFill>
                    <a:latin typeface="Arial" panose="020B0604020202020204" pitchFamily="34" charset="0"/>
                    <a:cs typeface="Arial" panose="020B0604020202020204" pitchFamily="34" charset="0"/>
                  </a:rPr>
                  <a:t>El propósito del cálculo de la estabilidad se centró en dos temas importantes en la resistencia medida al corte y el factor de seguridad</a:t>
                </a:r>
                <a:r>
                  <a:rPr lang="es-ES" dirty="0">
                    <a:solidFill>
                      <a:schemeClr val="bg1"/>
                    </a:solidFill>
                  </a:rPr>
                  <a:t>.</a:t>
                </a:r>
              </a:p>
              <a:p>
                <a:pPr algn="just"/>
                <a:endParaRPr lang="es-ES"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err="1">
                    <a:solidFill>
                      <a:schemeClr val="bg1"/>
                    </a:solidFill>
                    <a:latin typeface="Arial" panose="020B0604020202020204" pitchFamily="34" charset="0"/>
                    <a:cs typeface="Arial" panose="020B0604020202020204" pitchFamily="34" charset="0"/>
                  </a:rPr>
                  <a:t>Ángulo</a:t>
                </a:r>
                <a:r>
                  <a:rPr lang="en-US" dirty="0">
                    <a:solidFill>
                      <a:schemeClr val="bg1"/>
                    </a:solidFill>
                    <a:latin typeface="Arial" panose="020B0604020202020204" pitchFamily="34" charset="0"/>
                    <a:cs typeface="Arial" panose="020B0604020202020204" pitchFamily="34" charset="0"/>
                  </a:rPr>
                  <a:t> de </a:t>
                </a:r>
                <a:r>
                  <a:rPr lang="en-US" dirty="0" err="1">
                    <a:solidFill>
                      <a:schemeClr val="bg1"/>
                    </a:solidFill>
                    <a:latin typeface="Arial" panose="020B0604020202020204" pitchFamily="34" charset="0"/>
                    <a:cs typeface="Arial" panose="020B0604020202020204" pitchFamily="34" charset="0"/>
                  </a:rPr>
                  <a:t>reposo</a:t>
                </a:r>
                <a:endParaRPr lang="en-US"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err="1">
                    <a:solidFill>
                      <a:schemeClr val="bg1"/>
                    </a:solidFill>
                    <a:latin typeface="Arial" panose="020B0604020202020204" pitchFamily="34" charset="0"/>
                    <a:cs typeface="Arial" panose="020B0604020202020204" pitchFamily="34" charset="0"/>
                  </a:rPr>
                  <a:t>Superficie</a:t>
                </a:r>
                <a:r>
                  <a:rPr lang="en-US" dirty="0">
                    <a:solidFill>
                      <a:schemeClr val="bg1"/>
                    </a:solidFill>
                    <a:latin typeface="Arial" panose="020B0604020202020204" pitchFamily="34" charset="0"/>
                    <a:cs typeface="Arial" panose="020B0604020202020204" pitchFamily="34" charset="0"/>
                  </a:rPr>
                  <a:t> de </a:t>
                </a:r>
                <a:r>
                  <a:rPr lang="en-US" dirty="0" err="1">
                    <a:solidFill>
                      <a:schemeClr val="bg1"/>
                    </a:solidFill>
                    <a:latin typeface="Arial" panose="020B0604020202020204" pitchFamily="34" charset="0"/>
                    <a:cs typeface="Arial" panose="020B0604020202020204" pitchFamily="34" charset="0"/>
                  </a:rPr>
                  <a:t>falla</a:t>
                </a:r>
                <a:endParaRPr lang="en-US"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err="1">
                    <a:solidFill>
                      <a:schemeClr val="bg1"/>
                    </a:solidFill>
                    <a:latin typeface="Arial" panose="020B0604020202020204" pitchFamily="34" charset="0"/>
                    <a:cs typeface="Arial" panose="020B0604020202020204" pitchFamily="34" charset="0"/>
                  </a:rPr>
                  <a:t>Grietas</a:t>
                </a:r>
                <a:r>
                  <a:rPr lang="en-US" dirty="0">
                    <a:solidFill>
                      <a:schemeClr val="bg1"/>
                    </a:solidFill>
                    <a:latin typeface="Arial" panose="020B0604020202020204" pitchFamily="34" charset="0"/>
                    <a:cs typeface="Arial" panose="020B0604020202020204" pitchFamily="34" charset="0"/>
                  </a:rPr>
                  <a:t> de </a:t>
                </a:r>
                <a:r>
                  <a:rPr lang="en-US" dirty="0" err="1">
                    <a:solidFill>
                      <a:schemeClr val="bg1"/>
                    </a:solidFill>
                    <a:latin typeface="Arial" panose="020B0604020202020204" pitchFamily="34" charset="0"/>
                    <a:cs typeface="Arial" panose="020B0604020202020204" pitchFamily="34" charset="0"/>
                  </a:rPr>
                  <a:t>tensión</a:t>
                </a:r>
                <a:endParaRPr lang="en-US"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err="1">
                    <a:solidFill>
                      <a:schemeClr val="bg1"/>
                    </a:solidFill>
                    <a:latin typeface="Arial" panose="020B0604020202020204" pitchFamily="34" charset="0"/>
                    <a:cs typeface="Arial" panose="020B0604020202020204" pitchFamily="34" charset="0"/>
                  </a:rPr>
                  <a:t>Mortero</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asfáltico</a:t>
                </a:r>
                <a:endParaRPr lang="en-US"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Factor de </a:t>
                </a:r>
                <a:r>
                  <a:rPr lang="en-US" dirty="0" err="1">
                    <a:solidFill>
                      <a:schemeClr val="bg1"/>
                    </a:solidFill>
                    <a:latin typeface="Arial" panose="020B0604020202020204" pitchFamily="34" charset="0"/>
                    <a:cs typeface="Arial" panose="020B0604020202020204" pitchFamily="34" charset="0"/>
                  </a:rPr>
                  <a:t>seguridad</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Método</a:t>
                </a:r>
                <a:r>
                  <a:rPr lang="en-US" dirty="0">
                    <a:solidFill>
                      <a:schemeClr val="bg1"/>
                    </a:solidFill>
                    <a:latin typeface="Arial" panose="020B0604020202020204" pitchFamily="34" charset="0"/>
                    <a:cs typeface="Arial" panose="020B0604020202020204" pitchFamily="34" charset="0"/>
                  </a:rPr>
                  <a:t> de Taylor- </a:t>
                </a:r>
                <a:r>
                  <a:rPr lang="en-US" dirty="0" err="1">
                    <a:solidFill>
                      <a:schemeClr val="bg1"/>
                    </a:solidFill>
                    <a:latin typeface="Arial" panose="020B0604020202020204" pitchFamily="34" charset="0"/>
                    <a:cs typeface="Arial" panose="020B0604020202020204" pitchFamily="34" charset="0"/>
                  </a:rPr>
                  <a:t>Método</a:t>
                </a:r>
                <a:r>
                  <a:rPr lang="en-US" dirty="0">
                    <a:solidFill>
                      <a:schemeClr val="bg1"/>
                    </a:solidFill>
                    <a:latin typeface="Arial" panose="020B0604020202020204" pitchFamily="34" charset="0"/>
                    <a:cs typeface="Arial" panose="020B0604020202020204" pitchFamily="34" charset="0"/>
                  </a:rPr>
                  <a:t> de Bishop </a:t>
                </a:r>
                <a:r>
                  <a:rPr lang="en-US" dirty="0" err="1">
                    <a:solidFill>
                      <a:schemeClr val="bg1"/>
                    </a:solidFill>
                    <a:latin typeface="Arial" panose="020B0604020202020204" pitchFamily="34" charset="0"/>
                    <a:cs typeface="Arial" panose="020B0604020202020204" pitchFamily="34" charset="0"/>
                  </a:rPr>
                  <a:t>Modificado-Plaxis</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Método</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elementos</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finitos</a:t>
                </a:r>
                <a:r>
                  <a:rPr lang="en-US" dirty="0">
                    <a:solidFill>
                      <a:schemeClr val="bg1"/>
                    </a:solidFill>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endParaRPr lang="en-US" dirty="0">
                  <a:solidFill>
                    <a:schemeClr val="bg1"/>
                  </a:solidFill>
                </a:endParaRPr>
              </a:p>
              <a:p>
                <a:pPr algn="just"/>
                <a14:m>
                  <m:oMathPara xmlns:m="http://schemas.openxmlformats.org/officeDocument/2006/math">
                    <m:oMathParaPr>
                      <m:jc m:val="centerGroup"/>
                    </m:oMathParaPr>
                    <m:oMath xmlns:m="http://schemas.openxmlformats.org/officeDocument/2006/math">
                      <m:r>
                        <a:rPr lang="es-ES" i="1">
                          <a:solidFill>
                            <a:schemeClr val="bg1"/>
                          </a:solidFill>
                          <a:latin typeface="Cambria Math" panose="02040503050406030204" pitchFamily="18" charset="0"/>
                        </a:rPr>
                        <m:t>𝐹𝑆</m:t>
                      </m:r>
                      <m:r>
                        <a:rPr lang="es-ES" i="1">
                          <a:solidFill>
                            <a:schemeClr val="bg1"/>
                          </a:solidFill>
                          <a:latin typeface="Cambria Math" panose="02040503050406030204" pitchFamily="18" charset="0"/>
                        </a:rPr>
                        <m:t>=</m:t>
                      </m:r>
                      <m:f>
                        <m:fPr>
                          <m:ctrlPr>
                            <a:rPr lang="es-ES" i="1">
                              <a:solidFill>
                                <a:schemeClr val="bg1"/>
                              </a:solidFill>
                              <a:latin typeface="Cambria Math" panose="02040503050406030204" pitchFamily="18" charset="0"/>
                            </a:rPr>
                          </m:ctrlPr>
                        </m:fPr>
                        <m:num>
                          <m:r>
                            <a:rPr lang="es-ES" i="1">
                              <a:solidFill>
                                <a:schemeClr val="bg1"/>
                              </a:solidFill>
                              <a:latin typeface="Cambria Math" panose="02040503050406030204" pitchFamily="18" charset="0"/>
                            </a:rPr>
                            <m:t>𝑅𝑒𝑠𝑖𝑠𝑡𝑒𝑛𝑐𝑖𝑎</m:t>
                          </m:r>
                          <m:r>
                            <a:rPr lang="es-ES" i="1">
                              <a:solidFill>
                                <a:schemeClr val="bg1"/>
                              </a:solidFill>
                              <a:latin typeface="Cambria Math" panose="02040503050406030204" pitchFamily="18" charset="0"/>
                            </a:rPr>
                            <m:t> </m:t>
                          </m:r>
                          <m:r>
                            <a:rPr lang="es-ES" i="1">
                              <a:solidFill>
                                <a:schemeClr val="bg1"/>
                              </a:solidFill>
                              <a:latin typeface="Cambria Math" panose="02040503050406030204" pitchFamily="18" charset="0"/>
                            </a:rPr>
                            <m:t>𝑎𝑙</m:t>
                          </m:r>
                          <m:r>
                            <a:rPr lang="es-ES" i="1">
                              <a:solidFill>
                                <a:schemeClr val="bg1"/>
                              </a:solidFill>
                              <a:latin typeface="Cambria Math" panose="02040503050406030204" pitchFamily="18" charset="0"/>
                            </a:rPr>
                            <m:t> </m:t>
                          </m:r>
                          <m:r>
                            <a:rPr lang="es-ES" i="1">
                              <a:solidFill>
                                <a:schemeClr val="bg1"/>
                              </a:solidFill>
                              <a:latin typeface="Cambria Math" panose="02040503050406030204" pitchFamily="18" charset="0"/>
                            </a:rPr>
                            <m:t>𝑐𝑜𝑟𝑡𝑎𝑛𝑡𝑒</m:t>
                          </m:r>
                          <m:r>
                            <a:rPr lang="es-ES" i="1">
                              <a:solidFill>
                                <a:schemeClr val="bg1"/>
                              </a:solidFill>
                              <a:latin typeface="Cambria Math" panose="02040503050406030204" pitchFamily="18" charset="0"/>
                            </a:rPr>
                            <m:t> </m:t>
                          </m:r>
                          <m:r>
                            <a:rPr lang="es-ES" i="1">
                              <a:solidFill>
                                <a:schemeClr val="bg1"/>
                              </a:solidFill>
                              <a:latin typeface="Cambria Math" panose="02040503050406030204" pitchFamily="18" charset="0"/>
                            </a:rPr>
                            <m:t>𝑑𝑖𝑠𝑝𝑜𝑛𝑖𝑏𝑙𝑒</m:t>
                          </m:r>
                        </m:num>
                        <m:den>
                          <m:r>
                            <a:rPr lang="es-ES" i="1">
                              <a:solidFill>
                                <a:schemeClr val="bg1"/>
                              </a:solidFill>
                              <a:latin typeface="Cambria Math" panose="02040503050406030204" pitchFamily="18" charset="0"/>
                            </a:rPr>
                            <m:t>𝐸𝑠𝑓𝑢𝑒𝑟𝑧𝑜</m:t>
                          </m:r>
                          <m:r>
                            <a:rPr lang="es-ES" i="1">
                              <a:solidFill>
                                <a:schemeClr val="bg1"/>
                              </a:solidFill>
                              <a:latin typeface="Cambria Math" panose="02040503050406030204" pitchFamily="18" charset="0"/>
                            </a:rPr>
                            <m:t> </m:t>
                          </m:r>
                          <m:r>
                            <a:rPr lang="es-ES" i="1">
                              <a:solidFill>
                                <a:schemeClr val="bg1"/>
                              </a:solidFill>
                              <a:latin typeface="Cambria Math" panose="02040503050406030204" pitchFamily="18" charset="0"/>
                            </a:rPr>
                            <m:t>𝑎𝑙</m:t>
                          </m:r>
                          <m:r>
                            <a:rPr lang="es-ES" i="1">
                              <a:solidFill>
                                <a:schemeClr val="bg1"/>
                              </a:solidFill>
                              <a:latin typeface="Cambria Math" panose="02040503050406030204" pitchFamily="18" charset="0"/>
                            </a:rPr>
                            <m:t> </m:t>
                          </m:r>
                          <m:r>
                            <a:rPr lang="es-ES" i="1">
                              <a:solidFill>
                                <a:schemeClr val="bg1"/>
                              </a:solidFill>
                              <a:latin typeface="Cambria Math" panose="02040503050406030204" pitchFamily="18" charset="0"/>
                            </a:rPr>
                            <m:t>𝑐𝑜𝑟𝑡𝑎𝑛𝑡𝑒</m:t>
                          </m:r>
                          <m:r>
                            <a:rPr lang="es-ES" i="1">
                              <a:solidFill>
                                <a:schemeClr val="bg1"/>
                              </a:solidFill>
                              <a:latin typeface="Cambria Math" panose="02040503050406030204" pitchFamily="18" charset="0"/>
                            </a:rPr>
                            <m:t> </m:t>
                          </m:r>
                          <m:r>
                            <a:rPr lang="es-ES" i="1">
                              <a:solidFill>
                                <a:schemeClr val="bg1"/>
                              </a:solidFill>
                              <a:latin typeface="Cambria Math" panose="02040503050406030204" pitchFamily="18" charset="0"/>
                            </a:rPr>
                            <m:t>𝑎𝑐𝑡𝑢𝑎𝑛𝑡𝑒</m:t>
                          </m:r>
                        </m:den>
                      </m:f>
                    </m:oMath>
                  </m:oMathPara>
                </a14:m>
                <a:endParaRPr lang="en-US" dirty="0">
                  <a:solidFill>
                    <a:schemeClr val="bg1"/>
                  </a:solidFill>
                </a:endParaRPr>
              </a:p>
              <a:p>
                <a:pPr marL="285750" indent="-285750" algn="just">
                  <a:buFont typeface="Arial" panose="020B0604020202020204" pitchFamily="34" charset="0"/>
                  <a:buChar char="•"/>
                </a:pPr>
                <a:endParaRPr lang="es-ES" dirty="0">
                  <a:solidFill>
                    <a:schemeClr val="bg1"/>
                  </a:solidFill>
                </a:endParaRPr>
              </a:p>
              <a:p>
                <a:pPr indent="457200" algn="just" fontAlgn="base">
                  <a:spcBef>
                    <a:spcPct val="0"/>
                  </a:spcBef>
                  <a:spcAft>
                    <a:spcPct val="0"/>
                  </a:spcAft>
                </a:pPr>
                <a:endParaRPr lang="es-EC" dirty="0">
                  <a:solidFill>
                    <a:schemeClr val="bg1"/>
                  </a:solidFill>
                  <a:latin typeface="Arial" pitchFamily="34" charset="0"/>
                  <a:ea typeface="Calibri" pitchFamily="34" charset="0"/>
                  <a:cs typeface="Times New Roman" pitchFamily="18" charset="0"/>
                </a:endParaRPr>
              </a:p>
            </p:txBody>
          </p:sp>
        </mc:Choice>
        <mc:Fallback xmlns="">
          <p:sp>
            <p:nvSpPr>
              <p:cNvPr id="18433" name="Rectangle 1"/>
              <p:cNvSpPr>
                <a:spLocks noRot="1" noChangeAspect="1" noMove="1" noResize="1" noEditPoints="1" noAdjustHandles="1" noChangeArrowheads="1" noChangeShapeType="1" noTextEdit="1"/>
              </p:cNvSpPr>
              <p:nvPr/>
            </p:nvSpPr>
            <p:spPr bwMode="auto">
              <a:xfrm>
                <a:off x="662916" y="980730"/>
                <a:ext cx="7056784" cy="4267835"/>
              </a:xfrm>
              <a:prstGeom prst="rect">
                <a:avLst/>
              </a:prstGeom>
              <a:blipFill rotWithShape="0">
                <a:blip r:embed="rId2"/>
                <a:stretch>
                  <a:fillRect l="-778" t="-286" r="-778"/>
                </a:stretch>
              </a:blipFill>
              <a:ln w="9525">
                <a:noFill/>
                <a:miter lim="800000"/>
                <a:headEnd/>
                <a:tailEnd/>
              </a:ln>
              <a:effectLst/>
            </p:spPr>
            <p:txBody>
              <a:bodyPr/>
              <a:lstStyle/>
              <a:p>
                <a:r>
                  <a:rPr lang="es-EC">
                    <a:noFill/>
                  </a:rPr>
                  <a:t> </a:t>
                </a:r>
              </a:p>
            </p:txBody>
          </p:sp>
        </mc:Fallback>
      </mc:AlternateContent>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Diseño y métodos de cálculo</a:t>
            </a:r>
            <a:endParaRPr lang="es-ES_tradnl" sz="2000" b="1" dirty="0">
              <a:solidFill>
                <a:schemeClr val="bg1"/>
              </a:solidFill>
              <a:latin typeface="Arial" charset="0"/>
            </a:endParaRPr>
          </a:p>
        </p:txBody>
      </p:sp>
      <p:sp>
        <p:nvSpPr>
          <p:cNvPr id="18433" name="Rectangle 1"/>
          <p:cNvSpPr>
            <a:spLocks noChangeArrowheads="1"/>
          </p:cNvSpPr>
          <p:nvPr/>
        </p:nvSpPr>
        <p:spPr bwMode="auto">
          <a:xfrm>
            <a:off x="827584" y="1339626"/>
            <a:ext cx="7056784"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algn="just" fontAlgn="base">
              <a:spcBef>
                <a:spcPct val="0"/>
              </a:spcBef>
              <a:spcAft>
                <a:spcPct val="0"/>
              </a:spcAft>
            </a:pPr>
            <a:endParaRPr lang="es-EC" dirty="0">
              <a:solidFill>
                <a:schemeClr val="bg1"/>
              </a:solidFill>
              <a:latin typeface="Arial" pitchFamily="34" charset="0"/>
              <a:ea typeface="Calibri" pitchFamily="34" charset="0"/>
              <a:cs typeface="Arial" panose="020B0604020202020204" pitchFamily="34" charset="0"/>
            </a:endParaRPr>
          </a:p>
          <a:p>
            <a:pPr algn="just" fontAlgn="base">
              <a:spcBef>
                <a:spcPct val="0"/>
              </a:spcBef>
              <a:spcAft>
                <a:spcPct val="0"/>
              </a:spcAft>
            </a:pPr>
            <a:r>
              <a:rPr lang="es-ES" dirty="0">
                <a:solidFill>
                  <a:schemeClr val="bg1"/>
                </a:solidFill>
                <a:latin typeface="Arial" panose="020B0604020202020204" pitchFamily="34" charset="0"/>
                <a:cs typeface="Arial" panose="020B0604020202020204" pitchFamily="34" charset="0"/>
              </a:rPr>
              <a:t>El método de Taylor supone un suelo homogéneo y un manto rígido profundo. Este método solo se utiliza para suelos cohesivos (φ ≠0), y se aplica solamente para el análisis de esfuerzos totales, debido a que no considera presiones de poro.</a:t>
            </a:r>
          </a:p>
          <a:p>
            <a:pPr algn="just" fontAlgn="base">
              <a:spcBef>
                <a:spcPct val="0"/>
              </a:spcBef>
              <a:spcAft>
                <a:spcPct val="0"/>
              </a:spcAft>
            </a:pPr>
            <a:endParaRPr lang="es-EC" dirty="0">
              <a:solidFill>
                <a:schemeClr val="bg1"/>
              </a:solidFill>
              <a:latin typeface="Arial" pitchFamily="34" charset="0"/>
              <a:ea typeface="Calibri" pitchFamily="34" charset="0"/>
              <a:cs typeface="Times New Roman" pitchFamily="18" charset="0"/>
            </a:endParaRPr>
          </a:p>
          <a:p>
            <a:pPr indent="457200" algn="just" fontAlgn="base">
              <a:spcBef>
                <a:spcPct val="0"/>
              </a:spcBef>
              <a:spcAft>
                <a:spcPct val="0"/>
              </a:spcAft>
            </a:pPr>
            <a:endParaRPr lang="es-EC" dirty="0">
              <a:solidFill>
                <a:schemeClr val="bg1"/>
              </a:solidFill>
              <a:latin typeface="Arial" pitchFamily="34" charset="0"/>
              <a:ea typeface="Calibri" pitchFamily="34" charset="0"/>
              <a:cs typeface="Times New Roman" pitchFamily="18" charset="0"/>
            </a:endParaRPr>
          </a:p>
        </p:txBody>
      </p:sp>
      <p:graphicFrame>
        <p:nvGraphicFramePr>
          <p:cNvPr id="2" name="1 Tabla"/>
          <p:cNvGraphicFramePr>
            <a:graphicFrameLocks noGrp="1"/>
          </p:cNvGraphicFramePr>
          <p:nvPr>
            <p:extLst>
              <p:ext uri="{D42A27DB-BD31-4B8C-83A1-F6EECF244321}">
                <p14:modId xmlns:p14="http://schemas.microsoft.com/office/powerpoint/2010/main" val="2160266003"/>
              </p:ext>
            </p:extLst>
          </p:nvPr>
        </p:nvGraphicFramePr>
        <p:xfrm>
          <a:off x="1835696" y="2924944"/>
          <a:ext cx="5199380" cy="1828800"/>
        </p:xfrm>
        <a:graphic>
          <a:graphicData uri="http://schemas.openxmlformats.org/drawingml/2006/table">
            <a:tbl>
              <a:tblPr firstRow="1" firstCol="1" bandRow="1">
                <a:tableStyleId>{5C22544A-7EE6-4342-B048-85BDC9FD1C3A}</a:tableStyleId>
              </a:tblPr>
              <a:tblGrid>
                <a:gridCol w="2009140"/>
                <a:gridCol w="1595755"/>
                <a:gridCol w="1594485"/>
              </a:tblGrid>
              <a:tr h="0">
                <a:tc>
                  <a:txBody>
                    <a:bodyPr/>
                    <a:lstStyle/>
                    <a:p>
                      <a:pPr marL="0" marR="0" algn="ctr">
                        <a:lnSpc>
                          <a:spcPct val="200000"/>
                        </a:lnSpc>
                        <a:spcBef>
                          <a:spcPts val="0"/>
                        </a:spcBef>
                        <a:spcAft>
                          <a:spcPts val="0"/>
                        </a:spcAft>
                      </a:pPr>
                      <a:r>
                        <a:rPr lang="es-ES" sz="1200" dirty="0">
                          <a:effectLst/>
                        </a:rPr>
                        <a:t>PARÁMETRO</a:t>
                      </a:r>
                      <a:endParaRPr lang="es-ES" sz="1200" dirty="0">
                        <a:effectLst/>
                        <a:latin typeface="Arial"/>
                        <a:ea typeface="Times New Roman"/>
                        <a:cs typeface="Times New Roman"/>
                      </a:endParaRPr>
                    </a:p>
                  </a:txBody>
                  <a:tcPr marL="68580" marR="68580" marT="0" marB="0" anchor="ctr"/>
                </a:tc>
                <a:tc>
                  <a:txBody>
                    <a:bodyPr/>
                    <a:lstStyle/>
                    <a:p>
                      <a:pPr marL="0" marR="0" algn="ctr">
                        <a:lnSpc>
                          <a:spcPct val="200000"/>
                        </a:lnSpc>
                        <a:spcBef>
                          <a:spcPts val="0"/>
                        </a:spcBef>
                        <a:spcAft>
                          <a:spcPts val="0"/>
                        </a:spcAft>
                      </a:pPr>
                      <a:r>
                        <a:rPr lang="es-ES" sz="1200">
                          <a:effectLst/>
                        </a:rPr>
                        <a:t>UNIDADES</a:t>
                      </a:r>
                      <a:endParaRPr lang="es-ES" sz="1200">
                        <a:effectLst/>
                        <a:latin typeface="Arial"/>
                        <a:ea typeface="Times New Roman"/>
                        <a:cs typeface="Times New Roman"/>
                      </a:endParaRPr>
                    </a:p>
                  </a:txBody>
                  <a:tcPr marL="68580" marR="68580" marT="0" marB="0" anchor="ctr"/>
                </a:tc>
                <a:tc>
                  <a:txBody>
                    <a:bodyPr/>
                    <a:lstStyle/>
                    <a:p>
                      <a:pPr marL="0" marR="0" algn="ctr">
                        <a:lnSpc>
                          <a:spcPct val="200000"/>
                        </a:lnSpc>
                        <a:spcBef>
                          <a:spcPts val="0"/>
                        </a:spcBef>
                        <a:spcAft>
                          <a:spcPts val="0"/>
                        </a:spcAft>
                      </a:pPr>
                      <a:r>
                        <a:rPr lang="es-ES" sz="1200">
                          <a:effectLst/>
                        </a:rPr>
                        <a:t>CANTIDAD</a:t>
                      </a:r>
                      <a:endParaRPr lang="es-ES" sz="1200">
                        <a:effectLst/>
                        <a:latin typeface="Arial"/>
                        <a:ea typeface="Times New Roman"/>
                        <a:cs typeface="Times New Roman"/>
                      </a:endParaRPr>
                    </a:p>
                  </a:txBody>
                  <a:tcPr marL="68580" marR="68580" marT="0" marB="0" anchor="ctr"/>
                </a:tc>
              </a:tr>
              <a:tr h="0">
                <a:tc>
                  <a:txBody>
                    <a:bodyPr/>
                    <a:lstStyle/>
                    <a:p>
                      <a:pPr marL="0" marR="0" algn="ctr">
                        <a:lnSpc>
                          <a:spcPct val="200000"/>
                        </a:lnSpc>
                        <a:spcBef>
                          <a:spcPts val="0"/>
                        </a:spcBef>
                        <a:spcAft>
                          <a:spcPts val="0"/>
                        </a:spcAft>
                      </a:pPr>
                      <a:r>
                        <a:rPr lang="es-ES" sz="1200">
                          <a:effectLst/>
                        </a:rPr>
                        <a:t>Altura critica del talud</a:t>
                      </a:r>
                      <a:endParaRPr lang="es-ES" sz="1200">
                        <a:effectLst/>
                        <a:latin typeface="Arial"/>
                        <a:ea typeface="Times New Roman"/>
                        <a:cs typeface="Times New Roman"/>
                      </a:endParaRPr>
                    </a:p>
                  </a:txBody>
                  <a:tcPr marL="68580" marR="68580" marT="0" marB="0" anchor="ctr"/>
                </a:tc>
                <a:tc>
                  <a:txBody>
                    <a:bodyPr/>
                    <a:lstStyle/>
                    <a:p>
                      <a:pPr marL="0" marR="0" algn="ctr">
                        <a:lnSpc>
                          <a:spcPct val="200000"/>
                        </a:lnSpc>
                        <a:spcBef>
                          <a:spcPts val="0"/>
                        </a:spcBef>
                        <a:spcAft>
                          <a:spcPts val="0"/>
                        </a:spcAft>
                      </a:pPr>
                      <a:r>
                        <a:rPr lang="es-ES" sz="1200">
                          <a:effectLst/>
                        </a:rPr>
                        <a:t>M</a:t>
                      </a:r>
                      <a:endParaRPr lang="es-ES" sz="1200">
                        <a:effectLst/>
                        <a:latin typeface="Arial"/>
                        <a:ea typeface="Times New Roman"/>
                        <a:cs typeface="Times New Roman"/>
                      </a:endParaRPr>
                    </a:p>
                  </a:txBody>
                  <a:tcPr marL="68580" marR="68580" marT="0" marB="0" anchor="ctr"/>
                </a:tc>
                <a:tc>
                  <a:txBody>
                    <a:bodyPr/>
                    <a:lstStyle/>
                    <a:p>
                      <a:pPr marL="0" marR="0" algn="ctr">
                        <a:lnSpc>
                          <a:spcPct val="200000"/>
                        </a:lnSpc>
                        <a:spcBef>
                          <a:spcPts val="0"/>
                        </a:spcBef>
                        <a:spcAft>
                          <a:spcPts val="0"/>
                        </a:spcAft>
                      </a:pPr>
                      <a:r>
                        <a:rPr lang="es-ES" sz="1200">
                          <a:effectLst/>
                        </a:rPr>
                        <a:t>10.4</a:t>
                      </a:r>
                      <a:endParaRPr lang="es-ES" sz="1200">
                        <a:effectLst/>
                        <a:latin typeface="Arial"/>
                        <a:ea typeface="Times New Roman"/>
                        <a:cs typeface="Times New Roman"/>
                      </a:endParaRPr>
                    </a:p>
                  </a:txBody>
                  <a:tcPr marL="68580" marR="68580" marT="0" marB="0" anchor="ctr"/>
                </a:tc>
              </a:tr>
              <a:tr h="0">
                <a:tc>
                  <a:txBody>
                    <a:bodyPr/>
                    <a:lstStyle/>
                    <a:p>
                      <a:pPr marL="0" marR="0" algn="ctr">
                        <a:lnSpc>
                          <a:spcPct val="200000"/>
                        </a:lnSpc>
                        <a:spcBef>
                          <a:spcPts val="0"/>
                        </a:spcBef>
                        <a:spcAft>
                          <a:spcPts val="0"/>
                        </a:spcAft>
                      </a:pPr>
                      <a:r>
                        <a:rPr lang="es-ES" sz="1200">
                          <a:effectLst/>
                        </a:rPr>
                        <a:t>Cohesión del suelo</a:t>
                      </a:r>
                      <a:endParaRPr lang="es-ES" sz="1200">
                        <a:effectLst/>
                        <a:latin typeface="Arial"/>
                        <a:ea typeface="Times New Roman"/>
                        <a:cs typeface="Times New Roman"/>
                      </a:endParaRPr>
                    </a:p>
                  </a:txBody>
                  <a:tcPr marL="68580" marR="68580" marT="0" marB="0" anchor="ctr"/>
                </a:tc>
                <a:tc>
                  <a:txBody>
                    <a:bodyPr/>
                    <a:lstStyle/>
                    <a:p>
                      <a:pPr marL="0" marR="0" algn="ctr">
                        <a:lnSpc>
                          <a:spcPct val="200000"/>
                        </a:lnSpc>
                        <a:spcBef>
                          <a:spcPts val="0"/>
                        </a:spcBef>
                        <a:spcAft>
                          <a:spcPts val="0"/>
                        </a:spcAft>
                      </a:pPr>
                      <a:r>
                        <a:rPr lang="es-ES" sz="1200">
                          <a:effectLst/>
                        </a:rPr>
                        <a:t>t/m</a:t>
                      </a:r>
                      <a:r>
                        <a:rPr lang="es-ES" sz="1200" baseline="30000">
                          <a:effectLst/>
                        </a:rPr>
                        <a:t>2</a:t>
                      </a:r>
                      <a:endParaRPr lang="es-ES" sz="1200">
                        <a:effectLst/>
                        <a:latin typeface="Arial"/>
                        <a:ea typeface="Times New Roman"/>
                        <a:cs typeface="Times New Roman"/>
                      </a:endParaRPr>
                    </a:p>
                  </a:txBody>
                  <a:tcPr marL="68580" marR="68580" marT="0" marB="0" anchor="ctr"/>
                </a:tc>
                <a:tc>
                  <a:txBody>
                    <a:bodyPr/>
                    <a:lstStyle/>
                    <a:p>
                      <a:pPr marL="0" marR="0" algn="ctr">
                        <a:lnSpc>
                          <a:spcPct val="200000"/>
                        </a:lnSpc>
                        <a:spcBef>
                          <a:spcPts val="0"/>
                        </a:spcBef>
                        <a:spcAft>
                          <a:spcPts val="0"/>
                        </a:spcAft>
                      </a:pPr>
                      <a:r>
                        <a:rPr lang="es-ES" sz="1200">
                          <a:effectLst/>
                        </a:rPr>
                        <a:t>4.8</a:t>
                      </a:r>
                      <a:endParaRPr lang="es-ES" sz="1200">
                        <a:effectLst/>
                        <a:latin typeface="Arial"/>
                        <a:ea typeface="Times New Roman"/>
                        <a:cs typeface="Times New Roman"/>
                      </a:endParaRPr>
                    </a:p>
                  </a:txBody>
                  <a:tcPr marL="68580" marR="68580" marT="0" marB="0" anchor="ctr"/>
                </a:tc>
              </a:tr>
              <a:tr h="0">
                <a:tc>
                  <a:txBody>
                    <a:bodyPr/>
                    <a:lstStyle/>
                    <a:p>
                      <a:pPr marL="0" marR="0" algn="ctr">
                        <a:lnSpc>
                          <a:spcPct val="200000"/>
                        </a:lnSpc>
                        <a:spcBef>
                          <a:spcPts val="0"/>
                        </a:spcBef>
                        <a:spcAft>
                          <a:spcPts val="0"/>
                        </a:spcAft>
                      </a:pPr>
                      <a:r>
                        <a:rPr lang="es-ES" sz="1200">
                          <a:effectLst/>
                        </a:rPr>
                        <a:t>Pendiente del talud</a:t>
                      </a:r>
                      <a:endParaRPr lang="es-ES" sz="1200">
                        <a:effectLst/>
                        <a:latin typeface="Arial"/>
                        <a:ea typeface="Times New Roman"/>
                        <a:cs typeface="Times New Roman"/>
                      </a:endParaRPr>
                    </a:p>
                  </a:txBody>
                  <a:tcPr marL="68580" marR="68580" marT="0" marB="0" anchor="ctr"/>
                </a:tc>
                <a:tc>
                  <a:txBody>
                    <a:bodyPr/>
                    <a:lstStyle/>
                    <a:p>
                      <a:pPr marL="0" marR="0" algn="ctr">
                        <a:lnSpc>
                          <a:spcPct val="200000"/>
                        </a:lnSpc>
                        <a:spcBef>
                          <a:spcPts val="0"/>
                        </a:spcBef>
                        <a:spcAft>
                          <a:spcPts val="0"/>
                        </a:spcAft>
                      </a:pPr>
                      <a:r>
                        <a:rPr lang="es-ES" sz="1200">
                          <a:effectLst/>
                        </a:rPr>
                        <a:t>Grados</a:t>
                      </a:r>
                      <a:endParaRPr lang="es-ES" sz="1200">
                        <a:effectLst/>
                        <a:latin typeface="Arial"/>
                        <a:ea typeface="Times New Roman"/>
                        <a:cs typeface="Times New Roman"/>
                      </a:endParaRPr>
                    </a:p>
                  </a:txBody>
                  <a:tcPr marL="68580" marR="68580" marT="0" marB="0" anchor="ctr"/>
                </a:tc>
                <a:tc>
                  <a:txBody>
                    <a:bodyPr/>
                    <a:lstStyle/>
                    <a:p>
                      <a:pPr marL="0" marR="0" algn="ctr">
                        <a:lnSpc>
                          <a:spcPct val="200000"/>
                        </a:lnSpc>
                        <a:spcBef>
                          <a:spcPts val="0"/>
                        </a:spcBef>
                        <a:spcAft>
                          <a:spcPts val="0"/>
                        </a:spcAft>
                      </a:pPr>
                      <a:r>
                        <a:rPr lang="es-ES" sz="1200">
                          <a:effectLst/>
                        </a:rPr>
                        <a:t>80</a:t>
                      </a:r>
                      <a:endParaRPr lang="es-ES" sz="1200">
                        <a:effectLst/>
                        <a:latin typeface="Arial"/>
                        <a:ea typeface="Times New Roman"/>
                        <a:cs typeface="Times New Roman"/>
                      </a:endParaRPr>
                    </a:p>
                  </a:txBody>
                  <a:tcPr marL="68580" marR="68580" marT="0" marB="0" anchor="ctr"/>
                </a:tc>
              </a:tr>
              <a:tr h="0">
                <a:tc>
                  <a:txBody>
                    <a:bodyPr/>
                    <a:lstStyle/>
                    <a:p>
                      <a:pPr marL="0" marR="0" algn="ctr">
                        <a:lnSpc>
                          <a:spcPct val="200000"/>
                        </a:lnSpc>
                        <a:spcBef>
                          <a:spcPts val="0"/>
                        </a:spcBef>
                        <a:spcAft>
                          <a:spcPts val="0"/>
                        </a:spcAft>
                      </a:pPr>
                      <a:r>
                        <a:rPr lang="es-ES" sz="1200">
                          <a:effectLst/>
                        </a:rPr>
                        <a:t>Peso especifico</a:t>
                      </a:r>
                      <a:endParaRPr lang="es-ES" sz="1200">
                        <a:effectLst/>
                        <a:latin typeface="Arial"/>
                        <a:ea typeface="Times New Roman"/>
                        <a:cs typeface="Times New Roman"/>
                      </a:endParaRPr>
                    </a:p>
                  </a:txBody>
                  <a:tcPr marL="68580" marR="68580" marT="0" marB="0" anchor="ctr"/>
                </a:tc>
                <a:tc>
                  <a:txBody>
                    <a:bodyPr/>
                    <a:lstStyle/>
                    <a:p>
                      <a:pPr marL="0" marR="0" algn="ctr">
                        <a:lnSpc>
                          <a:spcPct val="200000"/>
                        </a:lnSpc>
                        <a:spcBef>
                          <a:spcPts val="0"/>
                        </a:spcBef>
                        <a:spcAft>
                          <a:spcPts val="0"/>
                        </a:spcAft>
                      </a:pPr>
                      <a:r>
                        <a:rPr lang="es-ES" sz="1200">
                          <a:effectLst/>
                        </a:rPr>
                        <a:t>gr/cm</a:t>
                      </a:r>
                      <a:r>
                        <a:rPr lang="es-ES" sz="1200" baseline="30000">
                          <a:effectLst/>
                        </a:rPr>
                        <a:t>3</a:t>
                      </a:r>
                      <a:endParaRPr lang="es-ES" sz="1200">
                        <a:effectLst/>
                        <a:latin typeface="Arial"/>
                        <a:ea typeface="Times New Roman"/>
                        <a:cs typeface="Times New Roman"/>
                      </a:endParaRPr>
                    </a:p>
                  </a:txBody>
                  <a:tcPr marL="68580" marR="68580" marT="0" marB="0" anchor="ctr"/>
                </a:tc>
                <a:tc>
                  <a:txBody>
                    <a:bodyPr/>
                    <a:lstStyle/>
                    <a:p>
                      <a:pPr marL="0" marR="0" algn="ctr">
                        <a:lnSpc>
                          <a:spcPct val="200000"/>
                        </a:lnSpc>
                        <a:spcBef>
                          <a:spcPts val="0"/>
                        </a:spcBef>
                        <a:spcAft>
                          <a:spcPts val="0"/>
                        </a:spcAft>
                      </a:pPr>
                      <a:r>
                        <a:rPr lang="es-ES" sz="1200" dirty="0">
                          <a:effectLst/>
                        </a:rPr>
                        <a:t>2.68</a:t>
                      </a:r>
                      <a:endParaRPr lang="es-ES" sz="1200" dirty="0">
                        <a:effectLst/>
                        <a:latin typeface="Arial"/>
                        <a:ea typeface="Times New Roman"/>
                        <a:cs typeface="Times New Roman"/>
                      </a:endParaRPr>
                    </a:p>
                  </a:txBody>
                  <a:tcPr marL="68580" marR="68580" marT="0" marB="0" anchor="ctr"/>
                </a:tc>
              </a:tr>
            </a:tbl>
          </a:graphicData>
        </a:graphic>
      </p:graphicFrame>
      <p:sp>
        <p:nvSpPr>
          <p:cNvPr id="4" name="3 Rectángulo"/>
          <p:cNvSpPr/>
          <p:nvPr/>
        </p:nvSpPr>
        <p:spPr>
          <a:xfrm>
            <a:off x="1691680" y="6021288"/>
            <a:ext cx="5616624"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graphicFrame>
        <p:nvGraphicFramePr>
          <p:cNvPr id="3" name="2 Tabla"/>
          <p:cNvGraphicFramePr>
            <a:graphicFrameLocks noGrp="1"/>
          </p:cNvGraphicFramePr>
          <p:nvPr>
            <p:extLst>
              <p:ext uri="{D42A27DB-BD31-4B8C-83A1-F6EECF244321}">
                <p14:modId xmlns:p14="http://schemas.microsoft.com/office/powerpoint/2010/main" val="1817722746"/>
              </p:ext>
            </p:extLst>
          </p:nvPr>
        </p:nvGraphicFramePr>
        <p:xfrm>
          <a:off x="1547664" y="4869160"/>
          <a:ext cx="6010910" cy="1828800"/>
        </p:xfrm>
        <a:graphic>
          <a:graphicData uri="http://schemas.openxmlformats.org/drawingml/2006/table">
            <a:tbl>
              <a:tblPr firstRow="1" firstCol="1" bandRow="1">
                <a:tableStyleId>{5C22544A-7EE6-4342-B048-85BDC9FD1C3A}</a:tableStyleId>
              </a:tblPr>
              <a:tblGrid>
                <a:gridCol w="867410"/>
                <a:gridCol w="1282700"/>
                <a:gridCol w="1169670"/>
                <a:gridCol w="1056005"/>
                <a:gridCol w="1635125"/>
              </a:tblGrid>
              <a:tr h="0">
                <a:tc gridSpan="5">
                  <a:txBody>
                    <a:bodyPr/>
                    <a:lstStyle/>
                    <a:p>
                      <a:pPr marL="0" marR="0" algn="ctr">
                        <a:lnSpc>
                          <a:spcPct val="200000"/>
                        </a:lnSpc>
                        <a:spcBef>
                          <a:spcPts val="0"/>
                        </a:spcBef>
                        <a:spcAft>
                          <a:spcPts val="0"/>
                        </a:spcAft>
                      </a:pPr>
                      <a:r>
                        <a:rPr lang="es-ES" sz="1200" dirty="0">
                          <a:effectLst/>
                        </a:rPr>
                        <a:t>MÉTODO DE TAYLOR</a:t>
                      </a:r>
                      <a:endParaRPr lang="es-ES" sz="1200" dirty="0">
                        <a:effectLst/>
                        <a:latin typeface="Arial"/>
                        <a:ea typeface="Times New Roman"/>
                        <a:cs typeface="Times New Roman"/>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00025">
                <a:tc>
                  <a:txBody>
                    <a:bodyPr/>
                    <a:lstStyle/>
                    <a:p>
                      <a:pPr marL="0" marR="0" algn="ctr">
                        <a:lnSpc>
                          <a:spcPct val="200000"/>
                        </a:lnSpc>
                        <a:spcBef>
                          <a:spcPts val="0"/>
                        </a:spcBef>
                        <a:spcAft>
                          <a:spcPts val="0"/>
                        </a:spcAft>
                      </a:pPr>
                      <a:r>
                        <a:rPr lang="es-ES" sz="1200">
                          <a:effectLst/>
                        </a:rPr>
                        <a:t>fsc (adopta)</a:t>
                      </a:r>
                      <a:endParaRPr lang="es-ES" sz="1200">
                        <a:effectLst/>
                        <a:latin typeface="Arial"/>
                        <a:ea typeface="Times New Roman"/>
                        <a:cs typeface="Times New Roman"/>
                      </a:endParaRPr>
                    </a:p>
                  </a:txBody>
                  <a:tcPr marL="44450" marR="44450" marT="0" marB="0" anchor="ctr"/>
                </a:tc>
                <a:tc>
                  <a:txBody>
                    <a:bodyPr/>
                    <a:lstStyle/>
                    <a:p>
                      <a:pPr marL="0" marR="0" algn="ctr">
                        <a:lnSpc>
                          <a:spcPct val="200000"/>
                        </a:lnSpc>
                        <a:spcBef>
                          <a:spcPts val="0"/>
                        </a:spcBef>
                        <a:spcAft>
                          <a:spcPts val="0"/>
                        </a:spcAft>
                      </a:pPr>
                      <a:r>
                        <a:rPr lang="es-ES" sz="1200" dirty="0" err="1">
                          <a:effectLst/>
                        </a:rPr>
                        <a:t>cnec</a:t>
                      </a:r>
                      <a:r>
                        <a:rPr lang="es-ES" sz="1200" dirty="0">
                          <a:effectLst/>
                        </a:rPr>
                        <a:t>(</a:t>
                      </a:r>
                      <a:r>
                        <a:rPr lang="es-ES" sz="1200" dirty="0" err="1">
                          <a:effectLst/>
                        </a:rPr>
                        <a:t>cdisp</a:t>
                      </a:r>
                      <a:r>
                        <a:rPr lang="es-ES" sz="1200" dirty="0">
                          <a:effectLst/>
                        </a:rPr>
                        <a:t>/</a:t>
                      </a:r>
                      <a:r>
                        <a:rPr lang="es-ES" sz="1200" dirty="0" err="1">
                          <a:effectLst/>
                        </a:rPr>
                        <a:t>Fsc</a:t>
                      </a:r>
                      <a:r>
                        <a:rPr lang="es-ES" sz="1200" dirty="0">
                          <a:effectLst/>
                        </a:rPr>
                        <a:t>)</a:t>
                      </a:r>
                      <a:endParaRPr lang="es-ES" sz="1200" dirty="0">
                        <a:effectLst/>
                        <a:latin typeface="Arial"/>
                        <a:ea typeface="Times New Roman"/>
                        <a:cs typeface="Times New Roman"/>
                      </a:endParaRPr>
                    </a:p>
                  </a:txBody>
                  <a:tcPr marL="44450" marR="44450" marT="0" marB="0" anchor="ctr"/>
                </a:tc>
                <a:tc>
                  <a:txBody>
                    <a:bodyPr/>
                    <a:lstStyle/>
                    <a:p>
                      <a:pPr marL="0" marR="0" algn="ctr">
                        <a:lnSpc>
                          <a:spcPct val="200000"/>
                        </a:lnSpc>
                        <a:spcBef>
                          <a:spcPts val="0"/>
                        </a:spcBef>
                        <a:spcAft>
                          <a:spcPts val="0"/>
                        </a:spcAft>
                      </a:pPr>
                      <a:r>
                        <a:rPr lang="es-ES" sz="1200" dirty="0" err="1">
                          <a:effectLst/>
                        </a:rPr>
                        <a:t>Ns</a:t>
                      </a:r>
                      <a:r>
                        <a:rPr lang="es-ES" sz="1200" dirty="0">
                          <a:effectLst/>
                        </a:rPr>
                        <a:t>(ɤ*H/</a:t>
                      </a:r>
                      <a:r>
                        <a:rPr lang="es-ES" sz="1200" dirty="0" err="1">
                          <a:effectLst/>
                        </a:rPr>
                        <a:t>cnec</a:t>
                      </a:r>
                      <a:r>
                        <a:rPr lang="es-ES" sz="1200" dirty="0">
                          <a:effectLst/>
                        </a:rPr>
                        <a:t>)</a:t>
                      </a:r>
                      <a:endParaRPr lang="es-ES" sz="1200" dirty="0">
                        <a:effectLst/>
                        <a:latin typeface="Arial"/>
                        <a:ea typeface="Times New Roman"/>
                        <a:cs typeface="Times New Roman"/>
                      </a:endParaRPr>
                    </a:p>
                  </a:txBody>
                  <a:tcPr marL="44450" marR="44450" marT="0" marB="0" anchor="ctr"/>
                </a:tc>
                <a:tc>
                  <a:txBody>
                    <a:bodyPr/>
                    <a:lstStyle/>
                    <a:p>
                      <a:pPr marL="0" marR="0" algn="ctr">
                        <a:lnSpc>
                          <a:spcPct val="200000"/>
                        </a:lnSpc>
                        <a:spcBef>
                          <a:spcPts val="0"/>
                        </a:spcBef>
                        <a:spcAft>
                          <a:spcPts val="0"/>
                        </a:spcAft>
                      </a:pPr>
                      <a:r>
                        <a:rPr lang="es-ES" sz="1200">
                          <a:effectLst/>
                        </a:rPr>
                        <a:t>ᶲnec(f(Ns,ᵦ)</a:t>
                      </a:r>
                      <a:endParaRPr lang="es-ES" sz="1200">
                        <a:effectLst/>
                        <a:latin typeface="Arial"/>
                        <a:ea typeface="Times New Roman"/>
                        <a:cs typeface="Times New Roman"/>
                      </a:endParaRPr>
                    </a:p>
                  </a:txBody>
                  <a:tcPr marL="44450" marR="44450" marT="0" marB="0" anchor="ctr"/>
                </a:tc>
                <a:tc>
                  <a:txBody>
                    <a:bodyPr/>
                    <a:lstStyle/>
                    <a:p>
                      <a:pPr marL="0" marR="0" algn="ctr">
                        <a:lnSpc>
                          <a:spcPct val="200000"/>
                        </a:lnSpc>
                        <a:spcBef>
                          <a:spcPts val="0"/>
                        </a:spcBef>
                        <a:spcAft>
                          <a:spcPts val="0"/>
                        </a:spcAft>
                      </a:pPr>
                      <a:r>
                        <a:rPr lang="en-US" sz="1200">
                          <a:effectLst/>
                        </a:rPr>
                        <a:t>fs</a:t>
                      </a:r>
                      <a:r>
                        <a:rPr lang="es-ES" sz="1200">
                          <a:effectLst/>
                        </a:rPr>
                        <a:t>ᶲ</a:t>
                      </a:r>
                      <a:r>
                        <a:rPr lang="en-US" sz="1200">
                          <a:effectLst/>
                        </a:rPr>
                        <a:t>(tag </a:t>
                      </a:r>
                      <a:r>
                        <a:rPr lang="es-ES" sz="1200">
                          <a:effectLst/>
                        </a:rPr>
                        <a:t>ᶲ</a:t>
                      </a:r>
                      <a:r>
                        <a:rPr lang="en-US" sz="1200">
                          <a:effectLst/>
                        </a:rPr>
                        <a:t> disp/tag</a:t>
                      </a:r>
                      <a:r>
                        <a:rPr lang="es-ES" sz="1200">
                          <a:effectLst/>
                        </a:rPr>
                        <a:t>ᶲ</a:t>
                      </a:r>
                      <a:r>
                        <a:rPr lang="en-US" sz="1200">
                          <a:effectLst/>
                        </a:rPr>
                        <a:t>nec)</a:t>
                      </a:r>
                      <a:endParaRPr lang="es-ES" sz="1200">
                        <a:effectLst/>
                        <a:latin typeface="Arial"/>
                        <a:ea typeface="Times New Roman"/>
                        <a:cs typeface="Times New Roman"/>
                      </a:endParaRPr>
                    </a:p>
                  </a:txBody>
                  <a:tcPr marL="44450" marR="44450" marT="0" marB="0" anchor="ctr"/>
                </a:tc>
              </a:tr>
              <a:tr h="190500">
                <a:tc>
                  <a:txBody>
                    <a:bodyPr/>
                    <a:lstStyle/>
                    <a:p>
                      <a:pPr marL="0" marR="0" algn="ctr">
                        <a:lnSpc>
                          <a:spcPct val="200000"/>
                        </a:lnSpc>
                        <a:spcBef>
                          <a:spcPts val="0"/>
                        </a:spcBef>
                        <a:spcAft>
                          <a:spcPts val="0"/>
                        </a:spcAft>
                      </a:pPr>
                      <a:r>
                        <a:rPr lang="es-ES" sz="1200">
                          <a:effectLst/>
                        </a:rPr>
                        <a:t>1.2</a:t>
                      </a:r>
                      <a:endParaRPr lang="es-ES" sz="1200">
                        <a:effectLst/>
                        <a:latin typeface="Arial"/>
                        <a:ea typeface="Times New Roman"/>
                        <a:cs typeface="Times New Roman"/>
                      </a:endParaRPr>
                    </a:p>
                  </a:txBody>
                  <a:tcPr marL="44450" marR="44450" marT="0" marB="0" anchor="ctr"/>
                </a:tc>
                <a:tc>
                  <a:txBody>
                    <a:bodyPr/>
                    <a:lstStyle/>
                    <a:p>
                      <a:pPr marL="0" marR="0" algn="ctr">
                        <a:lnSpc>
                          <a:spcPct val="200000"/>
                        </a:lnSpc>
                        <a:spcBef>
                          <a:spcPts val="0"/>
                        </a:spcBef>
                        <a:spcAft>
                          <a:spcPts val="0"/>
                        </a:spcAft>
                      </a:pPr>
                      <a:r>
                        <a:rPr lang="es-ES" sz="1200">
                          <a:effectLst/>
                        </a:rPr>
                        <a:t>4</a:t>
                      </a:r>
                      <a:endParaRPr lang="es-ES" sz="1200">
                        <a:effectLst/>
                        <a:latin typeface="Arial"/>
                        <a:ea typeface="Times New Roman"/>
                        <a:cs typeface="Times New Roman"/>
                      </a:endParaRPr>
                    </a:p>
                  </a:txBody>
                  <a:tcPr marL="44450" marR="44450" marT="0" marB="0" anchor="ctr"/>
                </a:tc>
                <a:tc>
                  <a:txBody>
                    <a:bodyPr/>
                    <a:lstStyle/>
                    <a:p>
                      <a:pPr marL="0" marR="0" algn="ctr">
                        <a:lnSpc>
                          <a:spcPct val="200000"/>
                        </a:lnSpc>
                        <a:spcBef>
                          <a:spcPts val="0"/>
                        </a:spcBef>
                        <a:spcAft>
                          <a:spcPts val="0"/>
                        </a:spcAft>
                      </a:pPr>
                      <a:r>
                        <a:rPr lang="es-ES" sz="1200">
                          <a:effectLst/>
                        </a:rPr>
                        <a:t>6.76</a:t>
                      </a:r>
                      <a:endParaRPr lang="es-ES" sz="1200">
                        <a:effectLst/>
                        <a:latin typeface="Arial"/>
                        <a:ea typeface="Times New Roman"/>
                        <a:cs typeface="Times New Roman"/>
                      </a:endParaRPr>
                    </a:p>
                  </a:txBody>
                  <a:tcPr marL="44450" marR="44450" marT="0" marB="0" anchor="ctr"/>
                </a:tc>
                <a:tc>
                  <a:txBody>
                    <a:bodyPr/>
                    <a:lstStyle/>
                    <a:p>
                      <a:pPr marL="0" marR="0" algn="ctr">
                        <a:lnSpc>
                          <a:spcPct val="200000"/>
                        </a:lnSpc>
                        <a:spcBef>
                          <a:spcPts val="0"/>
                        </a:spcBef>
                        <a:spcAft>
                          <a:spcPts val="0"/>
                        </a:spcAft>
                      </a:pPr>
                      <a:r>
                        <a:rPr lang="es-ES" sz="1200">
                          <a:effectLst/>
                        </a:rPr>
                        <a:t>5.5</a:t>
                      </a:r>
                      <a:endParaRPr lang="es-ES" sz="1200">
                        <a:effectLst/>
                        <a:latin typeface="Arial"/>
                        <a:ea typeface="Times New Roman"/>
                        <a:cs typeface="Times New Roman"/>
                      </a:endParaRPr>
                    </a:p>
                  </a:txBody>
                  <a:tcPr marL="44450" marR="44450" marT="0" marB="0" anchor="ctr"/>
                </a:tc>
                <a:tc>
                  <a:txBody>
                    <a:bodyPr/>
                    <a:lstStyle/>
                    <a:p>
                      <a:pPr marL="0" marR="0" algn="ctr">
                        <a:lnSpc>
                          <a:spcPct val="200000"/>
                        </a:lnSpc>
                        <a:spcBef>
                          <a:spcPts val="0"/>
                        </a:spcBef>
                        <a:spcAft>
                          <a:spcPts val="0"/>
                        </a:spcAft>
                      </a:pPr>
                      <a:r>
                        <a:rPr lang="es-ES" sz="1200">
                          <a:effectLst/>
                        </a:rPr>
                        <a:t>1.83</a:t>
                      </a:r>
                      <a:endParaRPr lang="es-ES" sz="1200">
                        <a:effectLst/>
                        <a:latin typeface="Arial"/>
                        <a:ea typeface="Times New Roman"/>
                        <a:cs typeface="Times New Roman"/>
                      </a:endParaRPr>
                    </a:p>
                  </a:txBody>
                  <a:tcPr marL="44450" marR="44450" marT="0" marB="0" anchor="ctr"/>
                </a:tc>
              </a:tr>
              <a:tr h="190500">
                <a:tc>
                  <a:txBody>
                    <a:bodyPr/>
                    <a:lstStyle/>
                    <a:p>
                      <a:pPr marL="0" marR="0" algn="ctr">
                        <a:lnSpc>
                          <a:spcPct val="200000"/>
                        </a:lnSpc>
                        <a:spcBef>
                          <a:spcPts val="0"/>
                        </a:spcBef>
                        <a:spcAft>
                          <a:spcPts val="0"/>
                        </a:spcAft>
                      </a:pPr>
                      <a:r>
                        <a:rPr lang="es-ES" sz="1200" dirty="0">
                          <a:effectLst/>
                        </a:rPr>
                        <a:t>1.3</a:t>
                      </a:r>
                      <a:endParaRPr lang="es-ES" sz="1200" dirty="0">
                        <a:effectLst/>
                        <a:latin typeface="Arial"/>
                        <a:ea typeface="Times New Roman"/>
                        <a:cs typeface="Times New Roman"/>
                      </a:endParaRPr>
                    </a:p>
                  </a:txBody>
                  <a:tcPr marL="44450" marR="44450" marT="0" marB="0" anchor="ctr">
                    <a:solidFill>
                      <a:schemeClr val="accent2">
                        <a:lumMod val="60000"/>
                        <a:lumOff val="40000"/>
                      </a:schemeClr>
                    </a:solidFill>
                  </a:tcPr>
                </a:tc>
                <a:tc>
                  <a:txBody>
                    <a:bodyPr/>
                    <a:lstStyle/>
                    <a:p>
                      <a:pPr marL="0" marR="0" algn="ctr">
                        <a:lnSpc>
                          <a:spcPct val="200000"/>
                        </a:lnSpc>
                        <a:spcBef>
                          <a:spcPts val="0"/>
                        </a:spcBef>
                        <a:spcAft>
                          <a:spcPts val="0"/>
                        </a:spcAft>
                      </a:pPr>
                      <a:r>
                        <a:rPr lang="es-ES" sz="1200" dirty="0">
                          <a:effectLst/>
                        </a:rPr>
                        <a:t>3.7</a:t>
                      </a:r>
                      <a:endParaRPr lang="es-ES" sz="1200" dirty="0">
                        <a:effectLst/>
                        <a:latin typeface="Arial"/>
                        <a:ea typeface="Times New Roman"/>
                        <a:cs typeface="Times New Roman"/>
                      </a:endParaRPr>
                    </a:p>
                  </a:txBody>
                  <a:tcPr marL="44450" marR="44450" marT="0" marB="0" anchor="ctr">
                    <a:solidFill>
                      <a:schemeClr val="accent2">
                        <a:lumMod val="60000"/>
                        <a:lumOff val="40000"/>
                      </a:schemeClr>
                    </a:solidFill>
                  </a:tcPr>
                </a:tc>
                <a:tc>
                  <a:txBody>
                    <a:bodyPr/>
                    <a:lstStyle/>
                    <a:p>
                      <a:pPr marL="0" marR="0" algn="ctr">
                        <a:lnSpc>
                          <a:spcPct val="200000"/>
                        </a:lnSpc>
                        <a:spcBef>
                          <a:spcPts val="0"/>
                        </a:spcBef>
                        <a:spcAft>
                          <a:spcPts val="0"/>
                        </a:spcAft>
                      </a:pPr>
                      <a:r>
                        <a:rPr lang="es-ES" sz="1200">
                          <a:effectLst/>
                        </a:rPr>
                        <a:t>7.3</a:t>
                      </a:r>
                      <a:endParaRPr lang="es-ES" sz="1200">
                        <a:effectLst/>
                        <a:latin typeface="Arial"/>
                        <a:ea typeface="Times New Roman"/>
                        <a:cs typeface="Times New Roman"/>
                      </a:endParaRPr>
                    </a:p>
                  </a:txBody>
                  <a:tcPr marL="44450" marR="44450" marT="0" marB="0" anchor="ctr">
                    <a:solidFill>
                      <a:schemeClr val="accent2">
                        <a:lumMod val="60000"/>
                        <a:lumOff val="40000"/>
                      </a:schemeClr>
                    </a:solidFill>
                  </a:tcPr>
                </a:tc>
                <a:tc>
                  <a:txBody>
                    <a:bodyPr/>
                    <a:lstStyle/>
                    <a:p>
                      <a:pPr marL="0" marR="0" algn="ctr">
                        <a:lnSpc>
                          <a:spcPct val="200000"/>
                        </a:lnSpc>
                        <a:spcBef>
                          <a:spcPts val="0"/>
                        </a:spcBef>
                        <a:spcAft>
                          <a:spcPts val="0"/>
                        </a:spcAft>
                      </a:pPr>
                      <a:r>
                        <a:rPr lang="es-ES" sz="1200" dirty="0">
                          <a:effectLst/>
                        </a:rPr>
                        <a:t>7.5</a:t>
                      </a:r>
                      <a:endParaRPr lang="es-ES" sz="1200" dirty="0">
                        <a:effectLst/>
                        <a:latin typeface="Arial"/>
                        <a:ea typeface="Times New Roman"/>
                        <a:cs typeface="Times New Roman"/>
                      </a:endParaRPr>
                    </a:p>
                  </a:txBody>
                  <a:tcPr marL="44450" marR="44450" marT="0" marB="0" anchor="ctr">
                    <a:solidFill>
                      <a:schemeClr val="accent2">
                        <a:lumMod val="60000"/>
                        <a:lumOff val="40000"/>
                      </a:schemeClr>
                    </a:solidFill>
                  </a:tcPr>
                </a:tc>
                <a:tc>
                  <a:txBody>
                    <a:bodyPr/>
                    <a:lstStyle/>
                    <a:p>
                      <a:pPr marL="0" marR="0" algn="ctr">
                        <a:lnSpc>
                          <a:spcPct val="200000"/>
                        </a:lnSpc>
                        <a:spcBef>
                          <a:spcPts val="0"/>
                        </a:spcBef>
                        <a:spcAft>
                          <a:spcPts val="0"/>
                        </a:spcAft>
                      </a:pPr>
                      <a:r>
                        <a:rPr lang="es-ES" sz="1200" dirty="0">
                          <a:effectLst/>
                        </a:rPr>
                        <a:t>1.3</a:t>
                      </a:r>
                      <a:endParaRPr lang="es-ES" sz="1200" dirty="0">
                        <a:effectLst/>
                        <a:latin typeface="Arial"/>
                        <a:ea typeface="Times New Roman"/>
                        <a:cs typeface="Times New Roman"/>
                      </a:endParaRPr>
                    </a:p>
                  </a:txBody>
                  <a:tcPr marL="44450" marR="44450" marT="0" marB="0" anchor="ctr">
                    <a:solidFill>
                      <a:schemeClr val="accent2">
                        <a:lumMod val="60000"/>
                        <a:lumOff val="40000"/>
                      </a:schemeClr>
                    </a:solidFill>
                  </a:tcPr>
                </a:tc>
              </a:tr>
              <a:tr h="200025">
                <a:tc>
                  <a:txBody>
                    <a:bodyPr/>
                    <a:lstStyle/>
                    <a:p>
                      <a:pPr marL="0" marR="0" algn="ctr">
                        <a:lnSpc>
                          <a:spcPct val="200000"/>
                        </a:lnSpc>
                        <a:spcBef>
                          <a:spcPts val="0"/>
                        </a:spcBef>
                        <a:spcAft>
                          <a:spcPts val="0"/>
                        </a:spcAft>
                      </a:pPr>
                      <a:r>
                        <a:rPr lang="es-ES" sz="1200">
                          <a:effectLst/>
                        </a:rPr>
                        <a:t>1.5</a:t>
                      </a:r>
                      <a:endParaRPr lang="es-ES" sz="1200">
                        <a:effectLst/>
                        <a:latin typeface="Arial"/>
                        <a:ea typeface="Times New Roman"/>
                        <a:cs typeface="Times New Roman"/>
                      </a:endParaRPr>
                    </a:p>
                  </a:txBody>
                  <a:tcPr marL="44450" marR="44450" marT="0" marB="0" anchor="ctr"/>
                </a:tc>
                <a:tc>
                  <a:txBody>
                    <a:bodyPr/>
                    <a:lstStyle/>
                    <a:p>
                      <a:pPr marL="0" marR="0" algn="ctr">
                        <a:lnSpc>
                          <a:spcPct val="200000"/>
                        </a:lnSpc>
                        <a:spcBef>
                          <a:spcPts val="0"/>
                        </a:spcBef>
                        <a:spcAft>
                          <a:spcPts val="0"/>
                        </a:spcAft>
                      </a:pPr>
                      <a:r>
                        <a:rPr lang="es-ES" sz="1200" dirty="0">
                          <a:effectLst/>
                        </a:rPr>
                        <a:t>3.2</a:t>
                      </a:r>
                      <a:endParaRPr lang="es-ES" sz="1200" dirty="0">
                        <a:effectLst/>
                        <a:latin typeface="Arial"/>
                        <a:ea typeface="Times New Roman"/>
                        <a:cs typeface="Times New Roman"/>
                      </a:endParaRPr>
                    </a:p>
                  </a:txBody>
                  <a:tcPr marL="44450" marR="44450" marT="0" marB="0" anchor="ctr"/>
                </a:tc>
                <a:tc>
                  <a:txBody>
                    <a:bodyPr/>
                    <a:lstStyle/>
                    <a:p>
                      <a:pPr marL="0" marR="0" algn="ctr">
                        <a:lnSpc>
                          <a:spcPct val="200000"/>
                        </a:lnSpc>
                        <a:spcBef>
                          <a:spcPts val="0"/>
                        </a:spcBef>
                        <a:spcAft>
                          <a:spcPts val="0"/>
                        </a:spcAft>
                      </a:pPr>
                      <a:r>
                        <a:rPr lang="es-ES" sz="1200" dirty="0">
                          <a:effectLst/>
                        </a:rPr>
                        <a:t>8.45</a:t>
                      </a:r>
                      <a:endParaRPr lang="es-ES" sz="1200" dirty="0">
                        <a:effectLst/>
                        <a:latin typeface="Arial"/>
                        <a:ea typeface="Times New Roman"/>
                        <a:cs typeface="Times New Roman"/>
                      </a:endParaRPr>
                    </a:p>
                  </a:txBody>
                  <a:tcPr marL="44450" marR="44450" marT="0" marB="0" anchor="ctr"/>
                </a:tc>
                <a:tc>
                  <a:txBody>
                    <a:bodyPr/>
                    <a:lstStyle/>
                    <a:p>
                      <a:pPr marL="0" marR="0" algn="ctr">
                        <a:lnSpc>
                          <a:spcPct val="200000"/>
                        </a:lnSpc>
                        <a:spcBef>
                          <a:spcPts val="0"/>
                        </a:spcBef>
                        <a:spcAft>
                          <a:spcPts val="0"/>
                        </a:spcAft>
                      </a:pPr>
                      <a:r>
                        <a:rPr lang="es-ES" sz="1200" dirty="0">
                          <a:effectLst/>
                        </a:rPr>
                        <a:t>12</a:t>
                      </a:r>
                      <a:endParaRPr lang="es-ES" sz="1200" dirty="0">
                        <a:effectLst/>
                        <a:latin typeface="Arial"/>
                        <a:ea typeface="Times New Roman"/>
                        <a:cs typeface="Times New Roman"/>
                      </a:endParaRPr>
                    </a:p>
                  </a:txBody>
                  <a:tcPr marL="44450" marR="44450" marT="0" marB="0" anchor="ctr"/>
                </a:tc>
                <a:tc>
                  <a:txBody>
                    <a:bodyPr/>
                    <a:lstStyle/>
                    <a:p>
                      <a:pPr marL="0" marR="0" algn="ctr">
                        <a:lnSpc>
                          <a:spcPct val="200000"/>
                        </a:lnSpc>
                        <a:spcBef>
                          <a:spcPts val="0"/>
                        </a:spcBef>
                        <a:spcAft>
                          <a:spcPts val="0"/>
                        </a:spcAft>
                      </a:pPr>
                      <a:r>
                        <a:rPr lang="es-ES" sz="1200" dirty="0">
                          <a:effectLst/>
                        </a:rPr>
                        <a:t>0.8</a:t>
                      </a:r>
                      <a:endParaRPr lang="es-ES" sz="1200" dirty="0">
                        <a:effectLst/>
                        <a:latin typeface="Arial"/>
                        <a:ea typeface="Times New Roman"/>
                        <a:cs typeface="Times New Roman"/>
                      </a:endParaRPr>
                    </a:p>
                  </a:txBody>
                  <a:tcPr marL="44450" marR="44450" marT="0" marB="0" anchor="ctr"/>
                </a:tc>
              </a:tr>
            </a:tbl>
          </a:graphicData>
        </a:graphic>
      </p:graphicFrame>
      <p:sp>
        <p:nvSpPr>
          <p:cNvPr id="11" name="CuadroTexto 143"/>
          <p:cNvSpPr txBox="1"/>
          <p:nvPr/>
        </p:nvSpPr>
        <p:spPr>
          <a:xfrm>
            <a:off x="271463" y="946147"/>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Método de Taylor</a:t>
            </a:r>
            <a:endParaRPr lang="es-ES_tradnl" sz="2000" b="1" dirty="0">
              <a:solidFill>
                <a:schemeClr val="bg1"/>
              </a:solidFill>
              <a:latin typeface="Arial"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Diseño y métodos de cálculo</a:t>
            </a:r>
            <a:endParaRPr lang="es-ES_tradnl" sz="2000" b="1" dirty="0">
              <a:solidFill>
                <a:schemeClr val="bg1"/>
              </a:solidFill>
              <a:latin typeface="Arial" charset="0"/>
            </a:endParaRPr>
          </a:p>
        </p:txBody>
      </p:sp>
      <p:sp>
        <p:nvSpPr>
          <p:cNvPr id="18433" name="Rectangle 1"/>
          <p:cNvSpPr>
            <a:spLocks noChangeArrowheads="1"/>
          </p:cNvSpPr>
          <p:nvPr/>
        </p:nvSpPr>
        <p:spPr bwMode="auto">
          <a:xfrm>
            <a:off x="862915" y="1196752"/>
            <a:ext cx="7056784"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algn="just" fontAlgn="base">
              <a:spcBef>
                <a:spcPct val="0"/>
              </a:spcBef>
              <a:spcAft>
                <a:spcPct val="0"/>
              </a:spcAft>
            </a:pPr>
            <a:endParaRPr lang="es-EC" dirty="0">
              <a:solidFill>
                <a:schemeClr val="bg1"/>
              </a:solidFill>
              <a:latin typeface="Arial" pitchFamily="34" charset="0"/>
              <a:ea typeface="Calibri" pitchFamily="34" charset="0"/>
              <a:cs typeface="Arial" panose="020B0604020202020204" pitchFamily="34" charset="0"/>
            </a:endParaRPr>
          </a:p>
          <a:p>
            <a:pPr algn="just" fontAlgn="base">
              <a:spcBef>
                <a:spcPct val="0"/>
              </a:spcBef>
              <a:spcAft>
                <a:spcPct val="0"/>
              </a:spcAft>
            </a:pPr>
            <a:r>
              <a:rPr lang="es-ES" dirty="0" err="1">
                <a:solidFill>
                  <a:schemeClr val="bg1"/>
                </a:solidFill>
                <a:latin typeface="Arial" panose="020B0604020202020204" pitchFamily="34" charset="0"/>
                <a:cs typeface="Arial" panose="020B0604020202020204" pitchFamily="34" charset="0"/>
              </a:rPr>
              <a:t>Bishop</a:t>
            </a:r>
            <a:r>
              <a:rPr lang="es-ES" dirty="0">
                <a:solidFill>
                  <a:schemeClr val="bg1"/>
                </a:solidFill>
                <a:latin typeface="Arial" panose="020B0604020202020204" pitchFamily="34" charset="0"/>
                <a:cs typeface="Arial" panose="020B0604020202020204" pitchFamily="34" charset="0"/>
              </a:rPr>
              <a:t> (1955) presentó un método utilizando dovelas y teniendo en cuenta el efecto de las fuerzas entre las dovelas. </a:t>
            </a:r>
            <a:r>
              <a:rPr lang="es-ES" dirty="0" err="1">
                <a:solidFill>
                  <a:schemeClr val="bg1"/>
                </a:solidFill>
                <a:latin typeface="Arial" panose="020B0604020202020204" pitchFamily="34" charset="0"/>
                <a:cs typeface="Arial" panose="020B0604020202020204" pitchFamily="34" charset="0"/>
              </a:rPr>
              <a:t>Bishop</a:t>
            </a:r>
            <a:r>
              <a:rPr lang="es-ES" dirty="0">
                <a:solidFill>
                  <a:schemeClr val="bg1"/>
                </a:solidFill>
                <a:latin typeface="Arial" panose="020B0604020202020204" pitchFamily="34" charset="0"/>
                <a:cs typeface="Arial" panose="020B0604020202020204" pitchFamily="34" charset="0"/>
              </a:rPr>
              <a:t> asume que las fuerzas entre dovelas son horizontales; es decir, que no tiene en cuenta las fuerzas de cortante.</a:t>
            </a:r>
          </a:p>
          <a:p>
            <a:pPr algn="just" fontAlgn="base">
              <a:spcBef>
                <a:spcPct val="0"/>
              </a:spcBef>
              <a:spcAft>
                <a:spcPct val="0"/>
              </a:spcAft>
            </a:pPr>
            <a:endParaRPr lang="es-EC" dirty="0">
              <a:solidFill>
                <a:schemeClr val="bg1"/>
              </a:solidFill>
              <a:latin typeface="Arial" pitchFamily="34" charset="0"/>
              <a:ea typeface="Calibri" pitchFamily="34" charset="0"/>
              <a:cs typeface="Arial" panose="020B0604020202020204" pitchFamily="34" charset="0"/>
            </a:endParaRPr>
          </a:p>
          <a:p>
            <a:pPr indent="457200" algn="just" fontAlgn="base">
              <a:spcBef>
                <a:spcPct val="0"/>
              </a:spcBef>
              <a:spcAft>
                <a:spcPct val="0"/>
              </a:spcAft>
            </a:pPr>
            <a:endParaRPr lang="es-EC" dirty="0">
              <a:solidFill>
                <a:schemeClr val="bg1"/>
              </a:solidFill>
              <a:latin typeface="Arial" pitchFamily="34" charset="0"/>
              <a:ea typeface="Calibri" pitchFamily="34" charset="0"/>
              <a:cs typeface="Times New Roman" pitchFamily="18" charset="0"/>
            </a:endParaRPr>
          </a:p>
          <a:p>
            <a:pPr indent="457200" algn="just" fontAlgn="base">
              <a:spcBef>
                <a:spcPct val="0"/>
              </a:spcBef>
              <a:spcAft>
                <a:spcPct val="0"/>
              </a:spcAft>
            </a:pPr>
            <a:endParaRPr lang="es-EC" dirty="0">
              <a:solidFill>
                <a:schemeClr val="bg1"/>
              </a:solidFill>
              <a:latin typeface="Arial" pitchFamily="34" charset="0"/>
              <a:ea typeface="Calibri" pitchFamily="34" charset="0"/>
              <a:cs typeface="Times New Roman" pitchFamily="18" charset="0"/>
            </a:endParaRPr>
          </a:p>
        </p:txBody>
      </p:sp>
      <p:sp>
        <p:nvSpPr>
          <p:cNvPr id="9" name="CuadroTexto 143"/>
          <p:cNvSpPr txBox="1"/>
          <p:nvPr/>
        </p:nvSpPr>
        <p:spPr>
          <a:xfrm>
            <a:off x="271463" y="910521"/>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Método de </a:t>
            </a:r>
            <a:r>
              <a:rPr lang="es-EC" sz="2000" b="1" dirty="0" err="1">
                <a:solidFill>
                  <a:schemeClr val="bg1"/>
                </a:solidFill>
                <a:latin typeface="Arial" charset="0"/>
              </a:rPr>
              <a:t>Bishop</a:t>
            </a:r>
            <a:endParaRPr lang="es-ES_tradnl" sz="2000" b="1" dirty="0">
              <a:solidFill>
                <a:schemeClr val="bg1"/>
              </a:solidFill>
              <a:latin typeface="Arial" charset="0"/>
            </a:endParaRPr>
          </a:p>
        </p:txBody>
      </p:sp>
      <p:graphicFrame>
        <p:nvGraphicFramePr>
          <p:cNvPr id="5" name="4 Tabla"/>
          <p:cNvGraphicFramePr>
            <a:graphicFrameLocks noGrp="1"/>
          </p:cNvGraphicFramePr>
          <p:nvPr>
            <p:extLst>
              <p:ext uri="{D42A27DB-BD31-4B8C-83A1-F6EECF244321}">
                <p14:modId xmlns:p14="http://schemas.microsoft.com/office/powerpoint/2010/main" val="2969138025"/>
              </p:ext>
            </p:extLst>
          </p:nvPr>
        </p:nvGraphicFramePr>
        <p:xfrm>
          <a:off x="4572002" y="2852938"/>
          <a:ext cx="2998381" cy="1368151"/>
        </p:xfrm>
        <a:graphic>
          <a:graphicData uri="http://schemas.openxmlformats.org/drawingml/2006/table">
            <a:tbl>
              <a:tblPr firstRow="1" firstCol="1" bandRow="1"/>
              <a:tblGrid>
                <a:gridCol w="344049"/>
                <a:gridCol w="663583"/>
                <a:gridCol w="663583"/>
                <a:gridCol w="663583"/>
                <a:gridCol w="663583"/>
              </a:tblGrid>
              <a:tr h="373132">
                <a:tc gridSpan="5">
                  <a:txBody>
                    <a:bodyPr/>
                    <a:lstStyle/>
                    <a:p>
                      <a:pPr marL="0" marR="0" algn="ctr">
                        <a:lnSpc>
                          <a:spcPct val="200000"/>
                        </a:lnSpc>
                        <a:spcBef>
                          <a:spcPts val="0"/>
                        </a:spcBef>
                        <a:spcAft>
                          <a:spcPts val="0"/>
                        </a:spcAft>
                      </a:pPr>
                      <a:r>
                        <a:rPr lang="es-ES" sz="1200" b="1" dirty="0">
                          <a:effectLst/>
                          <a:latin typeface="Arial"/>
                          <a:ea typeface="Times New Roman"/>
                          <a:cs typeface="Times New Roman"/>
                        </a:rPr>
                        <a:t>DATOS DEL SUELO</a:t>
                      </a:r>
                      <a:endParaRPr lang="es-ES" sz="1200" dirty="0">
                        <a:effectLst/>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73132">
                <a:tc>
                  <a:txBody>
                    <a:bodyPr/>
                    <a:lstStyle/>
                    <a:p>
                      <a:pPr marL="0" marR="0" algn="ctr">
                        <a:lnSpc>
                          <a:spcPct val="200000"/>
                        </a:lnSpc>
                        <a:spcBef>
                          <a:spcPts val="0"/>
                        </a:spcBef>
                        <a:spcAft>
                          <a:spcPts val="0"/>
                        </a:spcAft>
                      </a:pPr>
                      <a:r>
                        <a:rPr lang="es-ES" sz="1200">
                          <a:effectLst/>
                          <a:latin typeface="Symbol"/>
                          <a:ea typeface="Times New Roman"/>
                          <a:cs typeface="Times New Roman"/>
                        </a:rPr>
                        <a:t>f</a:t>
                      </a:r>
                      <a:endParaRPr lang="es-ES" sz="1200">
                        <a:effectLst/>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1200">
                          <a:effectLst/>
                          <a:latin typeface="Symbol"/>
                          <a:ea typeface="Times New Roman"/>
                          <a:cs typeface="Times New Roman"/>
                        </a:rPr>
                        <a:t>g</a:t>
                      </a:r>
                      <a:r>
                        <a:rPr lang="es-ES" sz="1200">
                          <a:effectLst/>
                          <a:latin typeface="Arial"/>
                          <a:ea typeface="Times New Roman"/>
                          <a:cs typeface="Times New Roman"/>
                        </a:rPr>
                        <a:t> s</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1200">
                          <a:effectLst/>
                          <a:latin typeface="Symbol"/>
                          <a:ea typeface="Times New Roman"/>
                          <a:cs typeface="Times New Roman"/>
                        </a:rPr>
                        <a:t>g</a:t>
                      </a:r>
                      <a:r>
                        <a:rPr lang="es-ES" sz="1200">
                          <a:effectLst/>
                          <a:latin typeface="Arial"/>
                          <a:ea typeface="Times New Roman"/>
                          <a:cs typeface="Times New Roman"/>
                        </a:rPr>
                        <a:t> sat</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1200">
                          <a:effectLst/>
                          <a:latin typeface="Symbol"/>
                          <a:ea typeface="Times New Roman"/>
                          <a:cs typeface="Times New Roman"/>
                        </a:rPr>
                        <a:t>g</a:t>
                      </a:r>
                      <a:r>
                        <a:rPr lang="es-ES" sz="1200">
                          <a:effectLst/>
                          <a:latin typeface="Arial"/>
                          <a:ea typeface="Times New Roman"/>
                          <a:cs typeface="Times New Roman"/>
                        </a:rPr>
                        <a:t> d</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1200">
                          <a:effectLst/>
                          <a:latin typeface="Symbol"/>
                          <a:ea typeface="Times New Roman"/>
                          <a:cs typeface="Times New Roman"/>
                        </a:rPr>
                        <a:t>g</a:t>
                      </a:r>
                      <a:r>
                        <a:rPr lang="es-ES" sz="1200">
                          <a:effectLst/>
                          <a:latin typeface="Arial"/>
                          <a:ea typeface="Times New Roman"/>
                          <a:cs typeface="Times New Roman"/>
                        </a:rPr>
                        <a:t> h</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755">
                <a:tc>
                  <a:txBody>
                    <a:bodyPr/>
                    <a:lstStyle/>
                    <a:p>
                      <a:pPr marL="0" marR="0" algn="ctr">
                        <a:lnSpc>
                          <a:spcPct val="200000"/>
                        </a:lnSpc>
                        <a:spcBef>
                          <a:spcPts val="0"/>
                        </a:spcBef>
                        <a:spcAft>
                          <a:spcPts val="0"/>
                        </a:spcAft>
                      </a:pPr>
                      <a:r>
                        <a:rPr lang="es-ES" sz="800">
                          <a:effectLst/>
                          <a:latin typeface="Arial"/>
                          <a:ea typeface="Times New Roman"/>
                          <a:cs typeface="Times New Roman"/>
                        </a:rPr>
                        <a:t>º</a:t>
                      </a:r>
                      <a:endParaRPr lang="es-ES" sz="1200">
                        <a:effectLst/>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800">
                          <a:effectLst/>
                          <a:latin typeface="Arial"/>
                          <a:ea typeface="Times New Roman"/>
                          <a:cs typeface="Times New Roman"/>
                        </a:rPr>
                        <a:t>kN/m</a:t>
                      </a:r>
                      <a:r>
                        <a:rPr lang="es-ES" sz="800" baseline="30000">
                          <a:effectLst/>
                          <a:latin typeface="Arial"/>
                          <a:ea typeface="Times New Roman"/>
                          <a:cs typeface="Times New Roman"/>
                        </a:rPr>
                        <a:t>3</a:t>
                      </a:r>
                      <a:endParaRPr lang="es-ES" sz="1200">
                        <a:effectLst/>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800">
                          <a:effectLst/>
                          <a:latin typeface="Arial"/>
                          <a:ea typeface="Times New Roman"/>
                          <a:cs typeface="Times New Roman"/>
                        </a:rPr>
                        <a:t>kN/m</a:t>
                      </a:r>
                      <a:r>
                        <a:rPr lang="es-ES" sz="800" baseline="30000">
                          <a:effectLst/>
                          <a:latin typeface="Arial"/>
                          <a:ea typeface="Times New Roman"/>
                          <a:cs typeface="Times New Roman"/>
                        </a:rPr>
                        <a:t>3</a:t>
                      </a:r>
                      <a:endParaRPr lang="es-ES" sz="1200">
                        <a:effectLst/>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800">
                          <a:effectLst/>
                          <a:latin typeface="Arial"/>
                          <a:ea typeface="Times New Roman"/>
                          <a:cs typeface="Times New Roman"/>
                        </a:rPr>
                        <a:t>ton/m</a:t>
                      </a:r>
                      <a:r>
                        <a:rPr lang="es-ES" sz="800" baseline="30000">
                          <a:effectLst/>
                          <a:latin typeface="Arial"/>
                          <a:ea typeface="Times New Roman"/>
                          <a:cs typeface="Times New Roman"/>
                        </a:rPr>
                        <a:t>3</a:t>
                      </a:r>
                      <a:endParaRPr lang="es-ES" sz="1200">
                        <a:effectLst/>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800">
                          <a:effectLst/>
                          <a:latin typeface="Arial"/>
                          <a:ea typeface="Times New Roman"/>
                          <a:cs typeface="Times New Roman"/>
                        </a:rPr>
                        <a:t>ton/m</a:t>
                      </a:r>
                      <a:r>
                        <a:rPr lang="es-ES" sz="800" baseline="30000">
                          <a:effectLst/>
                          <a:latin typeface="Arial"/>
                          <a:ea typeface="Times New Roman"/>
                          <a:cs typeface="Times New Roman"/>
                        </a:rPr>
                        <a:t>3</a:t>
                      </a:r>
                      <a:endParaRPr lang="es-ES" sz="1200">
                        <a:effectLst/>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3132">
                <a:tc>
                  <a:txBody>
                    <a:bodyPr/>
                    <a:lstStyle/>
                    <a:p>
                      <a:pPr marL="0" marR="0" algn="ctr">
                        <a:lnSpc>
                          <a:spcPct val="200000"/>
                        </a:lnSpc>
                        <a:spcBef>
                          <a:spcPts val="0"/>
                        </a:spcBef>
                        <a:spcAft>
                          <a:spcPts val="0"/>
                        </a:spcAft>
                      </a:pPr>
                      <a:r>
                        <a:rPr lang="es-ES" sz="1200">
                          <a:effectLst/>
                          <a:latin typeface="Arial"/>
                          <a:ea typeface="Times New Roman"/>
                          <a:cs typeface="Times New Roman"/>
                        </a:rPr>
                        <a:t>34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1200">
                          <a:effectLst/>
                          <a:latin typeface="Tahoma"/>
                          <a:ea typeface="Times New Roman"/>
                          <a:cs typeface="Times New Roman"/>
                        </a:rPr>
                        <a:t>26.29</a:t>
                      </a:r>
                      <a:endParaRPr lang="es-ES" sz="1200">
                        <a:effectLst/>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1200">
                          <a:effectLst/>
                          <a:latin typeface="Tahoma"/>
                          <a:ea typeface="Times New Roman"/>
                          <a:cs typeface="Times New Roman"/>
                        </a:rPr>
                        <a:t>31.82</a:t>
                      </a:r>
                      <a:endParaRPr lang="es-ES" sz="1200">
                        <a:effectLst/>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1200">
                          <a:effectLst/>
                          <a:latin typeface="Tahoma"/>
                          <a:ea typeface="Times New Roman"/>
                          <a:cs typeface="Times New Roman"/>
                        </a:rPr>
                        <a:t>32.04</a:t>
                      </a:r>
                      <a:endParaRPr lang="es-ES" sz="1200">
                        <a:effectLst/>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1200" dirty="0">
                          <a:effectLst/>
                          <a:latin typeface="Tahoma"/>
                          <a:ea typeface="Times New Roman"/>
                          <a:cs typeface="Times New Roman"/>
                        </a:rPr>
                        <a:t>31.82</a:t>
                      </a:r>
                      <a:endParaRPr lang="es-ES" sz="1200" dirty="0">
                        <a:effectLst/>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2851652985"/>
              </p:ext>
            </p:extLst>
          </p:nvPr>
        </p:nvGraphicFramePr>
        <p:xfrm>
          <a:off x="1259634" y="2852936"/>
          <a:ext cx="2160241" cy="1463040"/>
        </p:xfrm>
        <a:graphic>
          <a:graphicData uri="http://schemas.openxmlformats.org/drawingml/2006/table">
            <a:tbl>
              <a:tblPr firstRow="1" firstCol="1" bandRow="1"/>
              <a:tblGrid>
                <a:gridCol w="568606"/>
                <a:gridCol w="567835"/>
                <a:gridCol w="424333"/>
                <a:gridCol w="599467"/>
              </a:tblGrid>
              <a:tr h="171450">
                <a:tc gridSpan="4">
                  <a:txBody>
                    <a:bodyPr/>
                    <a:lstStyle/>
                    <a:p>
                      <a:pPr marL="0" marR="0" algn="ctr">
                        <a:lnSpc>
                          <a:spcPct val="200000"/>
                        </a:lnSpc>
                        <a:spcBef>
                          <a:spcPts val="0"/>
                        </a:spcBef>
                        <a:spcAft>
                          <a:spcPts val="0"/>
                        </a:spcAft>
                      </a:pPr>
                      <a:r>
                        <a:rPr lang="es-ES" sz="1200" b="1" dirty="0">
                          <a:effectLst/>
                          <a:latin typeface="Arial"/>
                          <a:ea typeface="Times New Roman"/>
                          <a:cs typeface="Times New Roman"/>
                        </a:rPr>
                        <a:t>DATOS DEL TALUD</a:t>
                      </a:r>
                      <a:endParaRPr lang="es-ES" sz="1200" dirty="0">
                        <a:effectLst/>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1450">
                <a:tc>
                  <a:txBody>
                    <a:bodyPr/>
                    <a:lstStyle/>
                    <a:p>
                      <a:pPr marL="0" marR="0" algn="ctr">
                        <a:lnSpc>
                          <a:spcPct val="200000"/>
                        </a:lnSpc>
                        <a:spcBef>
                          <a:spcPts val="0"/>
                        </a:spcBef>
                        <a:spcAft>
                          <a:spcPts val="0"/>
                        </a:spcAft>
                      </a:pPr>
                      <a:r>
                        <a:rPr lang="es-ES" sz="1200">
                          <a:effectLst/>
                          <a:latin typeface="Arial"/>
                          <a:ea typeface="Times New Roman"/>
                          <a:cs typeface="Times New Roman"/>
                        </a:rPr>
                        <a:t>D</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1200" dirty="0">
                          <a:effectLst/>
                          <a:latin typeface="Arial"/>
                          <a:ea typeface="Times New Roman"/>
                          <a:cs typeface="Times New Roman"/>
                        </a:rPr>
                        <a:t>H</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1200">
                          <a:effectLst/>
                          <a:latin typeface="Arial"/>
                          <a:ea typeface="Times New Roman"/>
                          <a:cs typeface="Times New Roman"/>
                        </a:rPr>
                        <a:t>Hw</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1200">
                          <a:effectLst/>
                          <a:latin typeface="Arial"/>
                          <a:ea typeface="Times New Roman"/>
                          <a:cs typeface="Times New Roman"/>
                        </a:rPr>
                        <a:t>Ang.</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1450">
                <a:tc>
                  <a:txBody>
                    <a:bodyPr/>
                    <a:lstStyle/>
                    <a:p>
                      <a:pPr marL="0" marR="0" algn="ctr">
                        <a:lnSpc>
                          <a:spcPct val="200000"/>
                        </a:lnSpc>
                        <a:spcBef>
                          <a:spcPts val="0"/>
                        </a:spcBef>
                        <a:spcAft>
                          <a:spcPts val="0"/>
                        </a:spcAft>
                      </a:pPr>
                      <a:r>
                        <a:rPr lang="es-ES" sz="1200">
                          <a:effectLst/>
                          <a:latin typeface="Arial"/>
                          <a:ea typeface="Times New Roman"/>
                          <a:cs typeface="Times New Roman"/>
                        </a:rPr>
                        <a:t>m</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1200">
                          <a:effectLst/>
                          <a:latin typeface="Arial"/>
                          <a:ea typeface="Times New Roman"/>
                          <a:cs typeface="Times New Roman"/>
                        </a:rPr>
                        <a:t>m</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1200">
                          <a:effectLst/>
                          <a:latin typeface="Arial"/>
                          <a:ea typeface="Times New Roman"/>
                          <a:cs typeface="Times New Roman"/>
                        </a:rPr>
                        <a:t>m</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1200">
                          <a:effectLst/>
                          <a:latin typeface="Arial"/>
                          <a:ea typeface="Times New Roman"/>
                          <a:cs typeface="Times New Roman"/>
                        </a:rPr>
                        <a:t>º</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1450">
                <a:tc>
                  <a:txBody>
                    <a:bodyPr/>
                    <a:lstStyle/>
                    <a:p>
                      <a:pPr marL="0" marR="0" algn="ctr">
                        <a:lnSpc>
                          <a:spcPct val="200000"/>
                        </a:lnSpc>
                        <a:spcBef>
                          <a:spcPts val="0"/>
                        </a:spcBef>
                        <a:spcAft>
                          <a:spcPts val="0"/>
                        </a:spcAft>
                      </a:pPr>
                      <a:r>
                        <a:rPr lang="es-ES" sz="1200">
                          <a:effectLst/>
                          <a:latin typeface="Arial"/>
                          <a:ea typeface="Times New Roman"/>
                          <a:cs typeface="Times New Roman"/>
                        </a:rPr>
                        <a:t>0.42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1200">
                          <a:effectLst/>
                          <a:latin typeface="Arial"/>
                          <a:ea typeface="Times New Roman"/>
                          <a:cs typeface="Times New Roman"/>
                        </a:rPr>
                        <a:t>2.40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1200">
                          <a:effectLst/>
                          <a:latin typeface="Arial"/>
                          <a:ea typeface="Times New Roman"/>
                          <a:cs typeface="Times New Roman"/>
                        </a:rPr>
                        <a:t>0.0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s-ES" sz="1200" dirty="0">
                          <a:effectLst/>
                          <a:latin typeface="Arial"/>
                          <a:ea typeface="Times New Roman"/>
                          <a:cs typeface="Times New Roman"/>
                        </a:rPr>
                        <a:t>80.0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3986530160"/>
              </p:ext>
            </p:extLst>
          </p:nvPr>
        </p:nvGraphicFramePr>
        <p:xfrm>
          <a:off x="917258" y="4797152"/>
          <a:ext cx="6948098" cy="335280"/>
        </p:xfrm>
        <a:graphic>
          <a:graphicData uri="http://schemas.openxmlformats.org/drawingml/2006/table">
            <a:tbl>
              <a:tblPr firstRow="1" firstCol="1" bandRow="1">
                <a:tableStyleId>{5C22544A-7EE6-4342-B048-85BDC9FD1C3A}</a:tableStyleId>
              </a:tblPr>
              <a:tblGrid>
                <a:gridCol w="5323013"/>
                <a:gridCol w="1625085"/>
              </a:tblGrid>
              <a:tr h="190500">
                <a:tc>
                  <a:txBody>
                    <a:bodyPr/>
                    <a:lstStyle/>
                    <a:p>
                      <a:pPr marL="0" marR="0" algn="ctr">
                        <a:lnSpc>
                          <a:spcPct val="200000"/>
                        </a:lnSpc>
                        <a:spcBef>
                          <a:spcPts val="0"/>
                        </a:spcBef>
                        <a:spcAft>
                          <a:spcPts val="0"/>
                        </a:spcAft>
                      </a:pPr>
                      <a:r>
                        <a:rPr lang="es-ES" sz="1100" dirty="0">
                          <a:effectLst/>
                          <a:latin typeface="Arial" panose="020B0604020202020204" pitchFamily="34" charset="0"/>
                          <a:cs typeface="Arial" panose="020B0604020202020204" pitchFamily="34" charset="0"/>
                        </a:rPr>
                        <a:t>F = S[</a:t>
                      </a:r>
                      <a:r>
                        <a:rPr lang="es-ES" sz="1100" dirty="0" err="1">
                          <a:effectLst/>
                          <a:latin typeface="Arial" panose="020B0604020202020204" pitchFamily="34" charset="0"/>
                          <a:cs typeface="Arial" panose="020B0604020202020204" pitchFamily="34" charset="0"/>
                        </a:rPr>
                        <a:t>c.b</a:t>
                      </a:r>
                      <a:r>
                        <a:rPr lang="es-ES" sz="1100" dirty="0">
                          <a:effectLst/>
                          <a:latin typeface="Arial" panose="020B0604020202020204" pitchFamily="34" charset="0"/>
                          <a:cs typeface="Arial" panose="020B0604020202020204" pitchFamily="34" charset="0"/>
                        </a:rPr>
                        <a:t>+(</a:t>
                      </a:r>
                      <a:r>
                        <a:rPr lang="es-ES" sz="1100" dirty="0" err="1">
                          <a:effectLst/>
                          <a:latin typeface="Arial" panose="020B0604020202020204" pitchFamily="34" charset="0"/>
                          <a:cs typeface="Arial" panose="020B0604020202020204" pitchFamily="34" charset="0"/>
                        </a:rPr>
                        <a:t>Wa+Wb-u.b</a:t>
                      </a:r>
                      <a:r>
                        <a:rPr lang="es-ES" sz="1100" dirty="0">
                          <a:effectLst/>
                          <a:latin typeface="Arial" panose="020B0604020202020204" pitchFamily="34" charset="0"/>
                          <a:cs typeface="Arial" panose="020B0604020202020204" pitchFamily="34" charset="0"/>
                        </a:rPr>
                        <a:t>)</a:t>
                      </a:r>
                      <a:r>
                        <a:rPr lang="es-ES" sz="1100" dirty="0" err="1">
                          <a:effectLst/>
                          <a:latin typeface="Arial" panose="020B0604020202020204" pitchFamily="34" charset="0"/>
                          <a:cs typeface="Arial" panose="020B0604020202020204" pitchFamily="34" charset="0"/>
                        </a:rPr>
                        <a:t>tg</a:t>
                      </a:r>
                      <a:r>
                        <a:rPr lang="es-ES" sz="1100" dirty="0">
                          <a:effectLst/>
                          <a:latin typeface="Arial" panose="020B0604020202020204" pitchFamily="34" charset="0"/>
                          <a:cs typeface="Arial" panose="020B0604020202020204" pitchFamily="34" charset="0"/>
                        </a:rPr>
                        <a:t>(f) / (1+(</a:t>
                      </a:r>
                      <a:r>
                        <a:rPr lang="es-ES" sz="1100" dirty="0" err="1">
                          <a:effectLst/>
                          <a:latin typeface="Arial" panose="020B0604020202020204" pitchFamily="34" charset="0"/>
                          <a:cs typeface="Arial" panose="020B0604020202020204" pitchFamily="34" charset="0"/>
                        </a:rPr>
                        <a:t>tg</a:t>
                      </a:r>
                      <a:r>
                        <a:rPr lang="es-ES" sz="1100" dirty="0">
                          <a:effectLst/>
                          <a:latin typeface="Arial" panose="020B0604020202020204" pitchFamily="34" charset="0"/>
                          <a:cs typeface="Arial" panose="020B0604020202020204" pitchFamily="34" charset="0"/>
                        </a:rPr>
                        <a:t>(a).</a:t>
                      </a:r>
                      <a:r>
                        <a:rPr lang="es-ES" sz="1100" dirty="0" err="1">
                          <a:effectLst/>
                          <a:latin typeface="Arial" panose="020B0604020202020204" pitchFamily="34" charset="0"/>
                          <a:cs typeface="Arial" panose="020B0604020202020204" pitchFamily="34" charset="0"/>
                        </a:rPr>
                        <a:t>tg</a:t>
                      </a:r>
                      <a:r>
                        <a:rPr lang="es-ES" sz="1100" dirty="0">
                          <a:effectLst/>
                          <a:latin typeface="Arial" panose="020B0604020202020204" pitchFamily="34" charset="0"/>
                          <a:cs typeface="Arial" panose="020B0604020202020204" pitchFamily="34" charset="0"/>
                        </a:rPr>
                        <a:t>(f)/F))</a:t>
                      </a:r>
                      <a:r>
                        <a:rPr lang="es-ES" sz="1100" dirty="0" err="1">
                          <a:effectLst/>
                          <a:latin typeface="Arial" panose="020B0604020202020204" pitchFamily="34" charset="0"/>
                          <a:cs typeface="Arial" panose="020B0604020202020204" pitchFamily="34" charset="0"/>
                        </a:rPr>
                        <a:t>cos</a:t>
                      </a:r>
                      <a:r>
                        <a:rPr lang="es-ES" sz="1100" dirty="0">
                          <a:effectLst/>
                          <a:latin typeface="Arial" panose="020B0604020202020204" pitchFamily="34" charset="0"/>
                          <a:cs typeface="Arial" panose="020B0604020202020204" pitchFamily="34" charset="0"/>
                        </a:rPr>
                        <a:t>(a)] / S(</a:t>
                      </a:r>
                      <a:r>
                        <a:rPr lang="es-ES" sz="1100" dirty="0" err="1">
                          <a:effectLst/>
                          <a:latin typeface="Arial" panose="020B0604020202020204" pitchFamily="34" charset="0"/>
                          <a:cs typeface="Arial" panose="020B0604020202020204" pitchFamily="34" charset="0"/>
                        </a:rPr>
                        <a:t>Wa+Wb</a:t>
                      </a:r>
                      <a:r>
                        <a:rPr lang="es-ES" sz="1100" dirty="0">
                          <a:effectLst/>
                          <a:latin typeface="Arial" panose="020B0604020202020204" pitchFamily="34" charset="0"/>
                          <a:cs typeface="Arial" panose="020B0604020202020204" pitchFamily="34" charset="0"/>
                        </a:rPr>
                        <a:t>)</a:t>
                      </a:r>
                      <a:r>
                        <a:rPr lang="es-ES" sz="1100" dirty="0" err="1">
                          <a:effectLst/>
                          <a:latin typeface="Arial" panose="020B0604020202020204" pitchFamily="34" charset="0"/>
                          <a:cs typeface="Arial" panose="020B0604020202020204" pitchFamily="34" charset="0"/>
                        </a:rPr>
                        <a:t>sen</a:t>
                      </a:r>
                      <a:r>
                        <a:rPr lang="es-ES" sz="1100" dirty="0">
                          <a:effectLst/>
                          <a:latin typeface="Arial" panose="020B0604020202020204" pitchFamily="34" charset="0"/>
                          <a:cs typeface="Arial" panose="020B0604020202020204" pitchFamily="34" charset="0"/>
                        </a:rPr>
                        <a:t>(a)</a:t>
                      </a:r>
                      <a:endParaRPr lang="es-ES" sz="11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s-ES" sz="1100" dirty="0">
                          <a:effectLst/>
                          <a:latin typeface="Arial" panose="020B0604020202020204" pitchFamily="34" charset="0"/>
                          <a:cs typeface="Arial" panose="020B0604020202020204" pitchFamily="34" charset="0"/>
                        </a:rPr>
                        <a:t>(</a:t>
                      </a:r>
                      <a:r>
                        <a:rPr lang="es-ES" sz="1100" dirty="0" err="1">
                          <a:effectLst/>
                          <a:latin typeface="Arial" panose="020B0604020202020204" pitchFamily="34" charset="0"/>
                          <a:cs typeface="Arial" panose="020B0604020202020204" pitchFamily="34" charset="0"/>
                        </a:rPr>
                        <a:t>Bishop</a:t>
                      </a:r>
                      <a:r>
                        <a:rPr lang="es-ES" sz="1100" dirty="0">
                          <a:effectLst/>
                          <a:latin typeface="Arial" panose="020B0604020202020204" pitchFamily="34" charset="0"/>
                          <a:cs typeface="Arial" panose="020B0604020202020204" pitchFamily="34" charset="0"/>
                        </a:rPr>
                        <a:t>, 1955)</a:t>
                      </a:r>
                      <a:endParaRPr lang="es-ES" sz="1100" dirty="0">
                        <a:effectLst/>
                        <a:latin typeface="Arial" panose="020B0604020202020204" pitchFamily="34" charset="0"/>
                        <a:ea typeface="Times New Roman"/>
                        <a:cs typeface="Arial" panose="020B0604020202020204" pitchFamily="34" charset="0"/>
                      </a:endParaRPr>
                    </a:p>
                  </a:txBody>
                  <a:tcPr marL="68580" marR="68580" marT="0" marB="0"/>
                </a:tc>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Métodos y diseño de cálculo</a:t>
            </a:r>
            <a:endParaRPr lang="es-ES_tradnl" sz="2000" b="1" dirty="0">
              <a:solidFill>
                <a:schemeClr val="bg1"/>
              </a:solidFill>
              <a:latin typeface="Arial" charset="0"/>
            </a:endParaRPr>
          </a:p>
        </p:txBody>
      </p:sp>
      <p:pic>
        <p:nvPicPr>
          <p:cNvPr id="7" name="6 Imagen"/>
          <p:cNvPicPr/>
          <p:nvPr/>
        </p:nvPicPr>
        <p:blipFill>
          <a:blip r:embed="rId2">
            <a:extLst>
              <a:ext uri="{28A0092B-C50C-407E-A947-70E740481C1C}">
                <a14:useLocalDpi xmlns:a14="http://schemas.microsoft.com/office/drawing/2010/main" val="0"/>
              </a:ext>
            </a:extLst>
          </a:blip>
          <a:srcRect/>
          <a:stretch>
            <a:fillRect/>
          </a:stretch>
        </p:blipFill>
        <p:spPr bwMode="auto">
          <a:xfrm>
            <a:off x="971600" y="1340768"/>
            <a:ext cx="7280101" cy="4608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S_tradnl" sz="2000" b="1" dirty="0">
                <a:solidFill>
                  <a:schemeClr val="bg1"/>
                </a:solidFill>
                <a:latin typeface="Arial" charset="0"/>
              </a:rPr>
              <a:t>Métodos y diseño de cálculo</a:t>
            </a:r>
          </a:p>
        </p:txBody>
      </p:sp>
      <p:sp>
        <p:nvSpPr>
          <p:cNvPr id="9" name="CuadroTexto 143"/>
          <p:cNvSpPr txBox="1"/>
          <p:nvPr/>
        </p:nvSpPr>
        <p:spPr>
          <a:xfrm>
            <a:off x="271463" y="890422"/>
            <a:ext cx="7791450" cy="400110"/>
          </a:xfrm>
          <a:prstGeom prst="rect">
            <a:avLst/>
          </a:prstGeom>
          <a:noFill/>
          <a:ln>
            <a:solidFill>
              <a:schemeClr val="bg1"/>
            </a:solidFill>
          </a:ln>
        </p:spPr>
        <p:txBody>
          <a:bodyPr>
            <a:spAutoFit/>
          </a:bodyPr>
          <a:lstStyle/>
          <a:p>
            <a:pPr lvl="0"/>
            <a:r>
              <a:rPr lang="es-ES_tradnl" sz="2000" b="1" dirty="0">
                <a:solidFill>
                  <a:schemeClr val="bg1"/>
                </a:solidFill>
                <a:latin typeface="Arial" charset="0"/>
              </a:rPr>
              <a:t>Procedimiento de diseño</a:t>
            </a:r>
          </a:p>
        </p:txBody>
      </p:sp>
      <p:graphicFrame>
        <p:nvGraphicFramePr>
          <p:cNvPr id="2" name="1 Diagrama"/>
          <p:cNvGraphicFramePr/>
          <p:nvPr>
            <p:extLst>
              <p:ext uri="{D42A27DB-BD31-4B8C-83A1-F6EECF244321}">
                <p14:modId xmlns:p14="http://schemas.microsoft.com/office/powerpoint/2010/main" val="672959253"/>
              </p:ext>
            </p:extLst>
          </p:nvPr>
        </p:nvGraphicFramePr>
        <p:xfrm>
          <a:off x="1524001" y="1397000"/>
          <a:ext cx="6538913"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9 Imagen" descr="C:\DAYANA\respaldo dayana chiquin\TESIS\fotos\parte 1\parte 1\2014-03-10 09.07.57.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575" y="5681773"/>
            <a:ext cx="1584176" cy="1043826"/>
          </a:xfrm>
          <a:prstGeom prst="rect">
            <a:avLst/>
          </a:prstGeom>
          <a:noFill/>
          <a:ln>
            <a:noFill/>
          </a:ln>
        </p:spPr>
      </p:pic>
      <p:pic>
        <p:nvPicPr>
          <p:cNvPr id="522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9714" y="5661248"/>
            <a:ext cx="1518295" cy="1060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5" descr="data:image/jpeg;base64,/9j/4AAQSkZJRgABAQAAAQABAAD/2wCEAAkGBhEPEBQRDxMQExUQEBUQEBUVFhMSFBUVFxQWFRMSFRIZHCcgFxkjGRIYIC8hIygqLSwtFR8xNTAqNSgrLikBCQoKDgwOGQ8PGikiHCUqLC01LTUpLDAsMDQ1NCwqLDUsLy0pLykxKjEvLzIpLSksLSwpNCkpLCwpKjEsLCwsLP/AABEIAIcBdAMBIgACEQEDEQH/xAAcAAEAAgMBAQEAAAAAAAAAAAAABgcDBAUCAQj/xABSEAABAwIDBAUGBwsHDQEAAAABAAIDBBEFEiEGEzFBByJRcYEUMkJhkcEjQ1KTobHRFURicpKUosLD0tMYJTNFVILhFiQmNDVTY3R1g6Oz8Qj/xAAaAQEAAgMBAAAAAAAAAAAAAAAAAwQBAgUG/8QALREBAAIBAwIDBwQDAAAAAAAAAAECAwQRIRIxBUFRIzJhcYGx0RMiQuGRkqH/2gAMAwEAAhEDEQA/ALxREQEREBERAREQEREBERAREQEREBERAREQEREBERAREQEREBERAREQcHa/bOmwqHeVBJc+4ijbYvkI427ALi7joLjtAMBj2s2jxIbyhpY6eIi7XPDesD5pDpvO05tbZZ6fCRi+0NS+pAfBhgjiZGdWl51bdvAjNnce2zVagCCp46Xa08Zadvf5L7oytynwjal3n1lGz+7G76oVZqIK+j2f2jPnYnSjup2O/ZhblPs3jXxmLMH4lHAfrUrrsUigGaZ7WA8LnU9w4nwXCqOkGlb5olf3NsP0iFNTDkye7WZV8uqw4uMloj6td2zeLcsWJ76SmHuK8/5PYwP6zB/7FO39mVlj6Rqcmzo5m6kE2abW43AdddnDtpKaoNopAXfJN2u8Gnj4KScOXHG9qcfJDXUYM09NcnPpvsj5wjGW/fjX/wB2Fv7Fem0OMD46I9+7/hqYXX1YjUbfxr/hm2ji387/AOyIOxjEaQZqmFkrBq5zLXA5nTh4hSPC8VjqYxJEbg6EcCDzBHIrbIUVwanFNiM0DNI5YRMG8gbgae130LbeuasztEWjnjtKOIyae9Y6ptSZ257xPlz6fNK0RFUdEREQEREBERAREQEREBERAREQEREBERAREQEREBERAREQEREBERAREQEKIggnR+w/dHGXW0NbGL90ZJH6X0qdqIbCR/5xiru3FHD2QxH9ZS9AUW2q2vFPeKGzpbdY8RH39rvV7V0tpsZ8lgc8Wzu6kY/CPO3OwufBVV1pHc3OcbnmSTxJXU0GkjL7S/uw4Pi3iFsHssXvT/z+32oqXyOL5HFzjxJNyt7B6aMOElQSI2uAy2uXuOrW9gB9dr3AHFauJ0bqemkndYujaCG8rlwaC49gzXsOxRao2jcSes27XCxBjvcSTC93Ru1tHH+SDxur2r1cUj9PG5nh3h05bfq5vXt6/NLtoKindIZ4C+0nwkjOo+2ZofvAY3OAGV4vftBF7i+rFC5wDmNcQRdpAJBHIgjioiNoCG+c24iYRfcnVtLEBxi+WwdxA7FI+jitOepgBuyN4fH2Nu5zXAd+UHwKq6TWWrtjnmF/xDwymTfNHE+aabPbYSwER1Qe6PgHEHMzxPnN+lWBHIHAOaQQQCCNQQeBBUCXe2bxDXcu72e9vv8AaotZirb99I29Uvh2ovT2WS28eSRKM3/ngf8AJfrqTKO1DLYtCflUU36Mkf7ypYp26vlLqaivV0fC0JEiIoVkREQEREBERAREQEREBERAREQEREBERAREQEREBERAREQEREBERAREQEKIUEX2Jb18RPbis30RQD3KUKN7Gssa4/KxOc/oxj3KSIK/28mdNUsgb6DMx7Lu5nwAWvR0TYhYanmeZ/wXVxyACqkdzdk9gYLBaLnAC5IAHEnQDvK72O+2KtY7bPJZ6b6i97d9/wCmKspGTRvikF2SMLHD1EW09fPwVU4vsLXU7zumSTsv1HwgvdbUjNG3rMOvZa97Eqx6zauih8+oh7mu3h9jLrlVHSVQt810rz+DG4fS+yq564797bSv6W+bF7tZmJQCn2VxGUhopqkX0u9j4mDqhur5LNGgHNWXshsx5BC4OcHyyuDpXNvl0vlY29iQMx1PEuK1K7bzdRNmfR1rY3uyMfIxsbXOsXWbc66A6jsXJPS0zlTP+cA/VUWOMWOeqbbys551GavTFNo+afrJTTFj2vHouB9ir5nSzH6VPIO6Rp+sBSHCNpX1Vi2kqmNPpv3bG94zOBd4Aq1GWl+Ilz7afLi/dMbfWFttNwuDW/7VpfXRVf0S0n2rsUX9Gz8Rv1BcStf/ADvSt7KCsP8A5qQLj9pejjmIlIkRFhsIiICIiAiIgIiICIiAiIgIiICIiAiIgIiICIiAiIgIiICIiAiIgIiICFF8KDg7Ij/W/wDqNR9bV0sXxmCjiM1TI2ONvFzu08GgDUk9g1Ucj2hhw6mraic9VlfNYC2Z7iW5WNB4kn3nkVQ21u2NRicxlndZoJ3UQPUib2DtPa46n1CwGbRtOzFZ6o3Sva/pddPK40Me7bYDPKA55tpcMGjfG/goHX4xPUG88skn4zjbwbwHsWmpLXYnQQUxp6OHfSTMG/qp25XN1Dt3TxAnJYgDMTc68QtpvaY2meGtcVKzvEcsGBYBTyRmorKuKnia8syNBlqZHBodZkI4CxAzONlpw4p5LVGehc9oY9xgMrY3PDSCBnbq0usfbquaunQYE58e/mcIIB8Y4El5+TDHxkd7B2kLWImeze1orzLHiWNVNY8GommncTZuZxdqeAazgOPABdLDdks0jWVc0VKX8GPIMx5+ZwZf8Mg+orKRMyldUUED44GvMMtTo+cm1zncP6FtneiAOWYqMuN9Trfjzuto6Y78tJ67Rxx9/wALrwjY2kpLFkYc8enJ13+FxZvgF3oIi97Wji5wb7SqW2f22qaOzQ7ex/7t5JA/Edxb9XqVzdHe0VNXuL2PDZGDWFxAkBPFwHpNHaO3Wy6FdRjik7cT6OPfR5pyR1TvHqnzBYADkLBRmqdfHKcfJwypd7aimHuUoUPml/0hib2YRLfxqY/3VzHbTBERAREQEREBERAREQEREBERAREQEREBERAREQEREBERAREQEREBERAREQF8K+r4UH536W6x/lRhv8GKieYDXz3FrST4NFu89qgkTQXAEhoJALiCQ0E6uIGptx0U76YYrVpP/EkHtyO964NTgsUOGQ1Egfv6uofuLOs0QRANe5zeZdIbD8X2z542v9I+0K2kt1Yt/jb7yybU4pTZWUdC1pgpnFxnLQJaiUiz5SeLWcmt7APVaOIrJ6GNim1k7quduaKlcBG0jqvm4i/aGCxt2lvrUC2jdPg0dFG2or2l0jxmp6U9UuHESzc2s9XEri4nistS/eTOueDQNGMbyYxnBrR2L9R7Q7I0mIMy1ULX2HVf5sjePmyDUceHD1KlttOhupog6akJqYW3Jbb4dg9bRpIAObdfwVvNuNo7Iq02nqnmUMwLaGehl3tO/KTo9p60cjebJGcHNP8A8slLh0+ITyeTxNc8iSodHEGsaGg5nCNhPAX0aLlc1ZqOsfDI2WJzmPjcHMc02c0jgQVolYbLLS1T4ntkic5j2HMxzSWuae0ELo45irsQqN6IWMkexokbC13wkgBzy5Bwc7iQOzvK5KC/OjPpVFdlpawhtRa0b+DZ7Ds9GSw4cDxFuC3WPvtQR2YQP/eCvzxFK5jg5pLXNIc1wNiCDcOB5EEXVvdGe0j8Rxrfyizxhe6ktwLmSRgvHYDe/qvZGFzIiIwIiICIiAiIgIiICIiAiIgIiICIiAiIgIiICIiAiIgIiICIiAiIgIiICIiCrel3ZMzDesHnW15CRosMx7HN07wqTrHSjLHMZPghkY15JyC9y1oOgFyTppqv11PA2Rpa8BzXCxB1BHcolifRnTy6sJb2Nc1srR3X1+lW4tjy1iLztMcb7b7x8VCa5sF7TijqrPO2+0xPnt5bS/NS/S/RPh7YcIprcZWGd3rMji76rDwXEl6HWHg6m8YfscF1aLZHEqeNsUFdDGyNobG0QOIa0cALyLS2KkdrxP0n8Ja58tu+KY+tfymqKI/cPGOWI0/5pf8AarzJgGNEaYpA31iiZ73lQzER5p62me8bI50q9F7J45K2jblmYDJNG0ANlaNXOA5SAa6edbt1VGL9GybJ407+uQO6khHvUSP/AOe3n7+b+bn+KtUiqcMxOWlmZPA4skicHMcO3sI5gi4I5glb21OIU1RPv6Zjot8wSTx2AYyc33giN9WE9YX+UVY/8np39ub8wf4qfyenf25vzB/ioKgVv9AWAvzz1rgQzJ5NEbaOJcHyEd2Ro8T2Lp4P0BU0bg6qqJZ7G+RjRCwjscbudbuIVm0VFHBG2KFjWMjblY1os1oHIBBnRERgREQEREBERAREQEREBERAREQEREBERAREQEREBERAREQEREBERAREQEREHwlY3VAHJ3sWQmyprB9p62vfM/7tU9GPK5IqeGSOnc5zMw3ZbmsSOsGjje3FBbjsQA9GT8lYnYu0ehN+R/iq52v2wrafEoqeCciKlFG2su2M7108waSSW9W7TytxTbXber+6MVPQy7uKOqgo5yBG4yTSuzOYMzTbIxtjbm9BYLsfYPi6j5s/asTtp2D4qq+bP2riYHj1RU41WwiQ+TUcMcYjsy29fYl2a2b0XC11yKTbOpc7G594dzQh0dI0tZlbIxrwTe13dZrTqT5ybiWu2vjHxNX80ftWN220Y+IrfmT9q87D18z8MgnrJC+R8RmkeQ1vVJLm6NAAsy3JQfAMRxuvopMRhrmMDXymOndBEWubHrbeWuOY8OPYnghNXbexD73r/mD9qxO6RoR964j+bn95RHGOk6ebB6apge2mnnq207yA0tblvvHAPvZtsp14X4811MMx2SjiqKypxeHEYqeLWKFkDDvHOtHdzCdXEEAes9iDpv6UIB96Yn4Ux/eXY2a2rZiAkMcNVFui0HfxGLNmBPV1N/N17wophkWPYjE2rFZBRMmAkhgbA2bqEXaXvfrcix8eA4KxGNsBc3049vrQekREBERAREQEREBERAREQEREBERAREQEREBERAREQEREBERAREQEREBERAREQc/H5XspZ3Rtc94gk3bWguc52Q5QGjib2VU9H+HtgbTQVOCVDphL16uSIBrCXkteS4XAaLexTyv22dE+pAp3ObSvazNmeA8uMIsHbvIDae9sxPV4a6eaPb1srZHCKwY+0Zzg7xhkibHIOrpmbO11teNkgn0QjE9nKyenxOqEExnnxKF1OxzSHuhp5W7shpt1bH2Bbcex1RHVYQx8cjy2aevxCUAuYKh+V/XeNBZzA0dym1RtbkipZd0S2qy5zmOWEOy6vIafl2uQBpqRcLUG3ZMO/EAyBuoMoD8/k7pw0My6tsAM1+ZNrAlIkmEWoTiGEVuIFtDUVfl02+glitk4vLWyH0bZ7eHrWHEtk6ylwCWERvlqq6pE1S2IGQjO8OcOryDWAHldxUvi273kkbIoHO3j3Mfq8mMsFPnD2sjdYg1Njew6nHVbNJteZIpn7oNfDIyPdueQfhHNaxzjk6oOa92hwIGhKM78ozBj9VLhs9GzDa6ExYcYYnPb57sjYWta22rutm7mlcvBKrEm4Y3DKTDamKQxOifPPliiaXkmSQA6k2cbeGh4KXv27cHSDycncRTSSuDnuaDE6dpaHiLLYmnNi4tvm4XFl08d2iNMyFzIjKZ5N2Gtzkj4J8hNmMe4+ZbQc0YVntHsg+iGGUzKSorYaTez1Yijc5skkhbdt+A1bwPK3au5Ns2MSwqqhpcPdhr3SMc1kjWxGV0eV7SbDzTctueBupU3as5heJoY6o8nad6M+YTNhc50Rbdou6411Fr5bhac/SHEwubku5tJLU2zjjGJHCPhxc2IuvyuNDdO452ye1VcwU9HUYZVsMYjp5Jhl3Ia0Bm9vbhYXsCe9T9Reo2zMZka6FuaCN801peru2CNx3Tiwbx9pR1SG2IsTqL7OAbUeVyyM3eURgm+Zx4SOjAcHMbYuyEjKXDQ6i2uR30RFgEREBERAREQEREBERAREQEREBERAREQEREBERAREQEREBERAREQEREBERBouwOmMjpTBAZH2zSGNmd1rEXfa51Y38kdi9DBqcFpEMN43Zozu2dR2UMzN06pytaLjk0DkviIPEWz1Iy2Smpm5ZN6LRRi0g4SCw0d6+Kyfcanvfcw3EZhB3bL7s8Y728034cF8RB5qMBpZCHSU9O8tdnBdHG4h1mjMCRobMbr+COwL2MHp8j49zDklJdIzdsyPJN3F7bWcSeZREGN+z1I4tLqamJjZu4yYoyWssRkabdVtidBpqV8ds5RmIQmmpjE12cR7qPdhx0Lgy1gdTrbmiIMrsHpznvDCd60MlvGw52t0a1+nWA5Ar07CoCwsMURYbEtyNymzQwXba2jQG9wAXxEHlmC0waxgggDYXZ4miNgbG698zBazXX5hZ4qKNhBaxjSAWghoBAc7M4AjkXan16oiDMiIgIiI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 name="AutoShape 7" descr="data:image/jpeg;base64,/9j/4AAQSkZJRgABAQAAAQABAAD/2wCEAAkGBhEPEBQRDxMQExUQEBUQEBUVFhMSFBUVFxQWFRMSFRIZHCcgFxkjGRIYIC8hIygqLSwtFR8xNTAqNSgrLikBCQoKDgwOGQ8PGikiHCUqLC01LTUpLDAsMDQ1NCwqLDUsLy0pLykxKjEvLzIpLSksLSwpNCkpLCwpKjEsLCwsLP/AABEIAIcBdAMBIgACEQEDEQH/xAAcAAEAAgMBAQEAAAAAAAAAAAAABgcDBAUCAQj/xABSEAABAwIDBAUGBwsHDQEAAAABAAIDBBEFEiEGEzFBByJRcYEUMkJhkcEjQ1KTobHRFURicpKUosLD0tMYJTNFVILhFiQmNDVTY3R1g6Oz8Qj/xAAaAQEAAgMBAAAAAAAAAAAAAAAAAwQBAgUG/8QALREBAAIBAwIDBwQDAAAAAAAAAAECAwQRIRIxBUFRIzJhcYGx0RMiQuGRkqH/2gAMAwEAAhEDEQA/ALxREQEREBERAREQEREBERAREQEREBERAREQEREBERAREQEREBERAREQcHa/bOmwqHeVBJc+4ijbYvkI427ALi7joLjtAMBj2s2jxIbyhpY6eIi7XPDesD5pDpvO05tbZZ6fCRi+0NS+pAfBhgjiZGdWl51bdvAjNnce2zVagCCp46Xa08Zadvf5L7oytynwjal3n1lGz+7G76oVZqIK+j2f2jPnYnSjup2O/ZhblPs3jXxmLMH4lHAfrUrrsUigGaZ7WA8LnU9w4nwXCqOkGlb5olf3NsP0iFNTDkye7WZV8uqw4uMloj6td2zeLcsWJ76SmHuK8/5PYwP6zB/7FO39mVlj6Rqcmzo5m6kE2abW43AdddnDtpKaoNopAXfJN2u8Gnj4KScOXHG9qcfJDXUYM09NcnPpvsj5wjGW/fjX/wB2Fv7Fem0OMD46I9+7/hqYXX1YjUbfxr/hm2ji387/AOyIOxjEaQZqmFkrBq5zLXA5nTh4hSPC8VjqYxJEbg6EcCDzBHIrbIUVwanFNiM0DNI5YRMG8gbgae130LbeuasztEWjnjtKOIyae9Y6ptSZ257xPlz6fNK0RFUdEREQEREBERAREQEREBERAREQEREBERAREQEREBERAREQEREBERAREQEKIggnR+w/dHGXW0NbGL90ZJH6X0qdqIbCR/5xiru3FHD2QxH9ZS9AUW2q2vFPeKGzpbdY8RH39rvV7V0tpsZ8lgc8Wzu6kY/CPO3OwufBVV1pHc3OcbnmSTxJXU0GkjL7S/uw4Pi3iFsHssXvT/z+32oqXyOL5HFzjxJNyt7B6aMOElQSI2uAy2uXuOrW9gB9dr3AHFauJ0bqemkndYujaCG8rlwaC49gzXsOxRao2jcSes27XCxBjvcSTC93Ru1tHH+SDxur2r1cUj9PG5nh3h05bfq5vXt6/NLtoKindIZ4C+0nwkjOo+2ZofvAY3OAGV4vftBF7i+rFC5wDmNcQRdpAJBHIgjioiNoCG+c24iYRfcnVtLEBxi+WwdxA7FI+jitOepgBuyN4fH2Nu5zXAd+UHwKq6TWWrtjnmF/xDwymTfNHE+aabPbYSwER1Qe6PgHEHMzxPnN+lWBHIHAOaQQQCCNQQeBBUCXe2bxDXcu72e9vv8AaotZirb99I29Uvh2ovT2WS28eSRKM3/ngf8AJfrqTKO1DLYtCflUU36Mkf7ypYp26vlLqaivV0fC0JEiIoVkREQEREBERAREQEREBERAREQEREBERAREQEREBERAREQEREBERAREQEKIUEX2Jb18RPbis30RQD3KUKN7Gssa4/KxOc/oxj3KSIK/28mdNUsgb6DMx7Lu5nwAWvR0TYhYanmeZ/wXVxyACqkdzdk9gYLBaLnAC5IAHEnQDvK72O+2KtY7bPJZ6b6i97d9/wCmKspGTRvikF2SMLHD1EW09fPwVU4vsLXU7zumSTsv1HwgvdbUjNG3rMOvZa97Eqx6zauih8+oh7mu3h9jLrlVHSVQt810rz+DG4fS+yq564797bSv6W+bF7tZmJQCn2VxGUhopqkX0u9j4mDqhur5LNGgHNWXshsx5BC4OcHyyuDpXNvl0vlY29iQMx1PEuK1K7bzdRNmfR1rY3uyMfIxsbXOsXWbc66A6jsXJPS0zlTP+cA/VUWOMWOeqbbys551GavTFNo+afrJTTFj2vHouB9ir5nSzH6VPIO6Rp+sBSHCNpX1Vi2kqmNPpv3bG94zOBd4Aq1GWl+Ilz7afLi/dMbfWFttNwuDW/7VpfXRVf0S0n2rsUX9Gz8Rv1BcStf/ADvSt7KCsP8A5qQLj9pejjmIlIkRFhsIiICIiAiIgIiICIiAiIgIiICIiAiIgIiICIiAiIgIiICIiAiIgIiICFF8KDg7Ij/W/wDqNR9bV0sXxmCjiM1TI2ONvFzu08GgDUk9g1Ucj2hhw6mraic9VlfNYC2Z7iW5WNB4kn3nkVQ21u2NRicxlndZoJ3UQPUib2DtPa46n1CwGbRtOzFZ6o3Sva/pddPK40Me7bYDPKA55tpcMGjfG/goHX4xPUG88skn4zjbwbwHsWmpLXYnQQUxp6OHfSTMG/qp25XN1Dt3TxAnJYgDMTc68QtpvaY2meGtcVKzvEcsGBYBTyRmorKuKnia8syNBlqZHBodZkI4CxAzONlpw4p5LVGehc9oY9xgMrY3PDSCBnbq0usfbquaunQYE58e/mcIIB8Y4El5+TDHxkd7B2kLWImeze1orzLHiWNVNY8GommncTZuZxdqeAazgOPABdLDdks0jWVc0VKX8GPIMx5+ZwZf8Mg+orKRMyldUUED44GvMMtTo+cm1zncP6FtneiAOWYqMuN9Trfjzuto6Y78tJ67Rxx9/wALrwjY2kpLFkYc8enJ13+FxZvgF3oIi97Wji5wb7SqW2f22qaOzQ7ex/7t5JA/Edxb9XqVzdHe0VNXuL2PDZGDWFxAkBPFwHpNHaO3Wy6FdRjik7cT6OPfR5pyR1TvHqnzBYADkLBRmqdfHKcfJwypd7aimHuUoUPml/0hib2YRLfxqY/3VzHbTBERAREQEREBERAREQEREBERAREQEREBERAREQEREBERAREQEREBERAREQF8K+r4UH536W6x/lRhv8GKieYDXz3FrST4NFu89qgkTQXAEhoJALiCQ0E6uIGptx0U76YYrVpP/EkHtyO964NTgsUOGQ1Egfv6uofuLOs0QRANe5zeZdIbD8X2z542v9I+0K2kt1Yt/jb7yybU4pTZWUdC1pgpnFxnLQJaiUiz5SeLWcmt7APVaOIrJ6GNim1k7quduaKlcBG0jqvm4i/aGCxt2lvrUC2jdPg0dFG2or2l0jxmp6U9UuHESzc2s9XEri4nistS/eTOueDQNGMbyYxnBrR2L9R7Q7I0mIMy1ULX2HVf5sjePmyDUceHD1KlttOhupog6akJqYW3Jbb4dg9bRpIAObdfwVvNuNo7Iq02nqnmUMwLaGehl3tO/KTo9p60cjebJGcHNP8A8slLh0+ITyeTxNc8iSodHEGsaGg5nCNhPAX0aLlc1ZqOsfDI2WJzmPjcHMc02c0jgQVolYbLLS1T4ntkic5j2HMxzSWuae0ELo45irsQqN6IWMkexokbC13wkgBzy5Bwc7iQOzvK5KC/OjPpVFdlpawhtRa0b+DZ7Ds9GSw4cDxFuC3WPvtQR2YQP/eCvzxFK5jg5pLXNIc1wNiCDcOB5EEXVvdGe0j8Rxrfyizxhe6ktwLmSRgvHYDe/qvZGFzIiIwIiICIiAiIgIiICIiAiIgIiICIiAiIgIiICIiAiIgIiICIiAiIgIiICIiCrel3ZMzDesHnW15CRosMx7HN07wqTrHSjLHMZPghkY15JyC9y1oOgFyTppqv11PA2Rpa8BzXCxB1BHcolifRnTy6sJb2Nc1srR3X1+lW4tjy1iLztMcb7b7x8VCa5sF7TijqrPO2+0xPnt5bS/NS/S/RPh7YcIprcZWGd3rMji76rDwXEl6HWHg6m8YfscF1aLZHEqeNsUFdDGyNobG0QOIa0cALyLS2KkdrxP0n8Ja58tu+KY+tfymqKI/cPGOWI0/5pf8AarzJgGNEaYpA31iiZ73lQzER5p62me8bI50q9F7J45K2jblmYDJNG0ANlaNXOA5SAa6edbt1VGL9GybJ407+uQO6khHvUSP/AOe3n7+b+bn+KtUiqcMxOWlmZPA4skicHMcO3sI5gi4I5glb21OIU1RPv6Zjot8wSTx2AYyc33giN9WE9YX+UVY/8np39ub8wf4qfyenf25vzB/ioKgVv9AWAvzz1rgQzJ5NEbaOJcHyEd2Ro8T2Lp4P0BU0bg6qqJZ7G+RjRCwjscbudbuIVm0VFHBG2KFjWMjblY1os1oHIBBnRERgREQEREBERAREQEREBERAREQEREBERAREQEREBERAREQEREBERAREQEREHwlY3VAHJ3sWQmyprB9p62vfM/7tU9GPK5IqeGSOnc5zMw3ZbmsSOsGjje3FBbjsQA9GT8lYnYu0ehN+R/iq52v2wrafEoqeCciKlFG2su2M7108waSSW9W7TytxTbXber+6MVPQy7uKOqgo5yBG4yTSuzOYMzTbIxtjbm9BYLsfYPi6j5s/asTtp2D4qq+bP2riYHj1RU41WwiQ+TUcMcYjsy29fYl2a2b0XC11yKTbOpc7G594dzQh0dI0tZlbIxrwTe13dZrTqT5ybiWu2vjHxNX80ftWN220Y+IrfmT9q87D18z8MgnrJC+R8RmkeQ1vVJLm6NAAsy3JQfAMRxuvopMRhrmMDXymOndBEWubHrbeWuOY8OPYnghNXbexD73r/mD9qxO6RoR964j+bn95RHGOk6ebB6apge2mnnq207yA0tblvvHAPvZtsp14X4811MMx2SjiqKypxeHEYqeLWKFkDDvHOtHdzCdXEEAes9iDpv6UIB96Yn4Ux/eXY2a2rZiAkMcNVFui0HfxGLNmBPV1N/N17wophkWPYjE2rFZBRMmAkhgbA2bqEXaXvfrcix8eA4KxGNsBc3049vrQekREBERAREQEREBERAREQEREBERAREQEREBERAREQEREBERAREQEREBERAREQc/H5XspZ3Rtc94gk3bWguc52Q5QGjib2VU9H+HtgbTQVOCVDphL16uSIBrCXkteS4XAaLexTyv22dE+pAp3ObSvazNmeA8uMIsHbvIDae9sxPV4a6eaPb1srZHCKwY+0Zzg7xhkibHIOrpmbO11teNkgn0QjE9nKyenxOqEExnnxKF1OxzSHuhp5W7shpt1bH2Bbcex1RHVYQx8cjy2aevxCUAuYKh+V/XeNBZzA0dym1RtbkipZd0S2qy5zmOWEOy6vIafl2uQBpqRcLUG3ZMO/EAyBuoMoD8/k7pw0My6tsAM1+ZNrAlIkmEWoTiGEVuIFtDUVfl02+glitk4vLWyH0bZ7eHrWHEtk6ylwCWERvlqq6pE1S2IGQjO8OcOryDWAHldxUvi273kkbIoHO3j3Mfq8mMsFPnD2sjdYg1Njew6nHVbNJteZIpn7oNfDIyPdueQfhHNaxzjk6oOa92hwIGhKM78ozBj9VLhs9GzDa6ExYcYYnPb57sjYWta22rutm7mlcvBKrEm4Y3DKTDamKQxOifPPliiaXkmSQA6k2cbeGh4KXv27cHSDycncRTSSuDnuaDE6dpaHiLLYmnNi4tvm4XFl08d2iNMyFzIjKZ5N2Gtzkj4J8hNmMe4+ZbQc0YVntHsg+iGGUzKSorYaTez1Yijc5skkhbdt+A1bwPK3au5Ns2MSwqqhpcPdhr3SMc1kjWxGV0eV7SbDzTctueBupU3as5heJoY6o8nad6M+YTNhc50Rbdou6411Fr5bhac/SHEwubku5tJLU2zjjGJHCPhxc2IuvyuNDdO452ye1VcwU9HUYZVsMYjp5Jhl3Ia0Bm9vbhYXsCe9T9Reo2zMZka6FuaCN801peru2CNx3Tiwbx9pR1SG2IsTqL7OAbUeVyyM3eURgm+Zx4SOjAcHMbYuyEjKXDQ6i2uR30RFgEREBERAREQEREBERAREQEREBERAREQEREBERAREQEREBERAREQEREBERBouwOmMjpTBAZH2zSGNmd1rEXfa51Y38kdi9DBqcFpEMN43Zozu2dR2UMzN06pytaLjk0DkviIPEWz1Iy2Smpm5ZN6LRRi0g4SCw0d6+Kyfcanvfcw3EZhB3bL7s8Y728034cF8RB5qMBpZCHSU9O8tdnBdHG4h1mjMCRobMbr+COwL2MHp8j49zDklJdIzdsyPJN3F7bWcSeZREGN+z1I4tLqamJjZu4yYoyWssRkabdVtidBpqV8ds5RmIQmmpjE12cR7qPdhx0Lgy1gdTrbmiIMrsHpznvDCd60MlvGw52t0a1+nWA5Ar07CoCwsMURYbEtyNymzQwXba2jQG9wAXxEHlmC0waxgggDYXZ4miNgbG698zBazXX5hZ4qKNhBaxjSAWghoBAc7M4AjkXan16oiDMiIgIiIP/Z"/>
          <p:cNvSpPr>
            <a:spLocks noChangeAspect="1" noChangeArrowheads="1"/>
          </p:cNvSpPr>
          <p:nvPr/>
        </p:nvSpPr>
        <p:spPr bwMode="auto">
          <a:xfrm>
            <a:off x="307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2233" name="Picture 9" descr="http://www.emuldec.com.ec/top/slides/p_0004.jpg"/>
          <p:cNvPicPr>
            <a:picLocks noChangeAspect="1" noChangeArrowheads="1"/>
          </p:cNvPicPr>
          <p:nvPr/>
        </p:nvPicPr>
        <p:blipFill rotWithShape="1">
          <a:blip r:embed="rId9">
            <a:extLst>
              <a:ext uri="{28A0092B-C50C-407E-A947-70E740481C1C}">
                <a14:useLocalDpi xmlns:a14="http://schemas.microsoft.com/office/drawing/2010/main" val="0"/>
              </a:ext>
            </a:extLst>
          </a:blip>
          <a:srcRect l="66234"/>
          <a:stretch/>
        </p:blipFill>
        <p:spPr bwMode="auto">
          <a:xfrm>
            <a:off x="3851920" y="5695851"/>
            <a:ext cx="1395904" cy="1043826"/>
          </a:xfrm>
          <a:prstGeom prst="rect">
            <a:avLst/>
          </a:prstGeom>
          <a:noFill/>
          <a:extLst>
            <a:ext uri="{909E8E84-426E-40DD-AFC4-6F175D3DCCD1}">
              <a14:hiddenFill xmlns:a14="http://schemas.microsoft.com/office/drawing/2010/main">
                <a:solidFill>
                  <a:srgbClr val="FFFFFF"/>
                </a:solidFill>
              </a14:hiddenFill>
            </a:ext>
          </a:extLst>
        </p:spPr>
      </p:pic>
      <p:pic>
        <p:nvPicPr>
          <p:cNvPr id="52235" name="Picture 11" descr="http://www.plaxis.nl/log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52120" y="5678252"/>
            <a:ext cx="1440160" cy="1079029"/>
          </a:xfrm>
          <a:prstGeom prst="rect">
            <a:avLst/>
          </a:prstGeom>
          <a:noFill/>
          <a:extLst>
            <a:ext uri="{909E8E84-426E-40DD-AFC4-6F175D3DCCD1}">
              <a14:hiddenFill xmlns:a14="http://schemas.microsoft.com/office/drawing/2010/main">
                <a:solidFill>
                  <a:srgbClr val="FFFFFF"/>
                </a:solidFill>
              </a14:hiddenFill>
            </a:ext>
          </a:extLst>
        </p:spPr>
      </p:pic>
      <p:pic>
        <p:nvPicPr>
          <p:cNvPr id="19" name="18 Imagen" descr="C:\Users\DANA\Downloads\parte 6\parte 6\2014-03-17 11.24.41.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83922" y="5661249"/>
            <a:ext cx="1444562" cy="1060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Métodos y diseño de cálculo</a:t>
            </a:r>
            <a:endParaRPr lang="es-ES_tradnl" sz="2000" b="1" dirty="0">
              <a:solidFill>
                <a:schemeClr val="bg1"/>
              </a:solidFill>
              <a:latin typeface="Arial" charset="0"/>
            </a:endParaRPr>
          </a:p>
        </p:txBody>
      </p:sp>
      <p:sp>
        <p:nvSpPr>
          <p:cNvPr id="7" name="CuadroTexto 143"/>
          <p:cNvSpPr txBox="1"/>
          <p:nvPr/>
        </p:nvSpPr>
        <p:spPr>
          <a:xfrm>
            <a:off x="246292" y="910521"/>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Ensayos de suelos- Talud </a:t>
            </a:r>
            <a:endParaRPr lang="es-ES_tradnl" sz="2000" b="1" dirty="0">
              <a:solidFill>
                <a:schemeClr val="bg1"/>
              </a:solidFill>
              <a:latin typeface="Arial" charset="0"/>
            </a:endParaRPr>
          </a:p>
        </p:txBody>
      </p:sp>
      <p:sp>
        <p:nvSpPr>
          <p:cNvPr id="2" name="1 Rectángulo"/>
          <p:cNvSpPr/>
          <p:nvPr/>
        </p:nvSpPr>
        <p:spPr>
          <a:xfrm>
            <a:off x="258879" y="1988842"/>
            <a:ext cx="7766279" cy="2585323"/>
          </a:xfrm>
          <a:prstGeom prst="rect">
            <a:avLst/>
          </a:prstGeom>
        </p:spPr>
        <p:txBody>
          <a:bodyPr wrap="square">
            <a:spAutoFit/>
          </a:bodyPr>
          <a:lstStyle/>
          <a:p>
            <a:pPr marL="285750" indent="-285750" algn="just">
              <a:buFont typeface="Arial" panose="020B0604020202020204" pitchFamily="34" charset="0"/>
              <a:buChar char="•"/>
            </a:pPr>
            <a:r>
              <a:rPr lang="es-ES" dirty="0">
                <a:solidFill>
                  <a:schemeClr val="bg1"/>
                </a:solidFill>
              </a:rPr>
              <a:t>Determinación del contenido de humedad de suelos y rocas en masa : Norma  </a:t>
            </a:r>
            <a:r>
              <a:rPr lang="es-ES" dirty="0" err="1">
                <a:solidFill>
                  <a:schemeClr val="bg1"/>
                </a:solidFill>
              </a:rPr>
              <a:t>ASTM</a:t>
            </a:r>
            <a:r>
              <a:rPr lang="es-ES" dirty="0">
                <a:solidFill>
                  <a:schemeClr val="bg1"/>
                </a:solidFill>
              </a:rPr>
              <a:t> D-2216 – 98</a:t>
            </a:r>
          </a:p>
          <a:p>
            <a:pPr marL="285750" indent="-285750" algn="just">
              <a:buFont typeface="Arial" panose="020B0604020202020204" pitchFamily="34" charset="0"/>
              <a:buChar char="•"/>
            </a:pPr>
            <a:r>
              <a:rPr lang="es-ES" dirty="0">
                <a:solidFill>
                  <a:schemeClr val="bg1"/>
                </a:solidFill>
              </a:rPr>
              <a:t>La gravedad especifica de los sólidos del suelo mediante un picnómetro de agua: Norma </a:t>
            </a:r>
            <a:r>
              <a:rPr lang="es-ES" dirty="0" err="1">
                <a:solidFill>
                  <a:schemeClr val="bg1"/>
                </a:solidFill>
              </a:rPr>
              <a:t>ASTM</a:t>
            </a:r>
            <a:r>
              <a:rPr lang="es-ES" dirty="0">
                <a:solidFill>
                  <a:schemeClr val="bg1"/>
                </a:solidFill>
              </a:rPr>
              <a:t>  D854-02.</a:t>
            </a:r>
          </a:p>
          <a:p>
            <a:pPr marL="285750" indent="-285750" algn="just">
              <a:buFont typeface="Arial" panose="020B0604020202020204" pitchFamily="34" charset="0"/>
              <a:buChar char="•"/>
            </a:pPr>
            <a:r>
              <a:rPr lang="es-ES" dirty="0">
                <a:solidFill>
                  <a:schemeClr val="bg1"/>
                </a:solidFill>
              </a:rPr>
              <a:t>Análisis granulométrico: Norma  </a:t>
            </a:r>
            <a:r>
              <a:rPr lang="es-ES" dirty="0" err="1">
                <a:solidFill>
                  <a:schemeClr val="bg1"/>
                </a:solidFill>
              </a:rPr>
              <a:t>ASTM</a:t>
            </a:r>
            <a:r>
              <a:rPr lang="es-ES" dirty="0">
                <a:solidFill>
                  <a:schemeClr val="bg1"/>
                </a:solidFill>
              </a:rPr>
              <a:t> D422-63 </a:t>
            </a:r>
          </a:p>
          <a:p>
            <a:pPr marL="285750" indent="-285750" algn="just">
              <a:buFont typeface="Arial" panose="020B0604020202020204" pitchFamily="34" charset="0"/>
              <a:buChar char="•"/>
            </a:pPr>
            <a:r>
              <a:rPr lang="es-ES" dirty="0">
                <a:solidFill>
                  <a:schemeClr val="bg1"/>
                </a:solidFill>
              </a:rPr>
              <a:t>Limite líquido, limite plástico, índice de plasticidad en suelos: Norma </a:t>
            </a:r>
            <a:r>
              <a:rPr lang="es-ES" dirty="0" err="1">
                <a:solidFill>
                  <a:schemeClr val="bg1"/>
                </a:solidFill>
              </a:rPr>
              <a:t>ASTM</a:t>
            </a:r>
            <a:r>
              <a:rPr lang="es-ES" dirty="0">
                <a:solidFill>
                  <a:schemeClr val="bg1"/>
                </a:solidFill>
              </a:rPr>
              <a:t>  D4318-00</a:t>
            </a:r>
          </a:p>
          <a:p>
            <a:pPr marL="285750" indent="-285750" algn="just">
              <a:buFont typeface="Arial" panose="020B0604020202020204" pitchFamily="34" charset="0"/>
              <a:buChar char="•"/>
            </a:pPr>
            <a:r>
              <a:rPr lang="es-ES" dirty="0">
                <a:solidFill>
                  <a:schemeClr val="bg1"/>
                </a:solidFill>
              </a:rPr>
              <a:t> La resistencia a la compresión no consolidada no drenada de suelos cohesivos en compresión </a:t>
            </a:r>
            <a:r>
              <a:rPr lang="es-ES" dirty="0" err="1">
                <a:solidFill>
                  <a:schemeClr val="bg1"/>
                </a:solidFill>
              </a:rPr>
              <a:t>triaxial</a:t>
            </a:r>
            <a:r>
              <a:rPr lang="es-ES" dirty="0">
                <a:solidFill>
                  <a:schemeClr val="bg1"/>
                </a:solidFill>
              </a:rPr>
              <a:t>: Norma </a:t>
            </a:r>
            <a:r>
              <a:rPr lang="es-ES" dirty="0" err="1">
                <a:solidFill>
                  <a:schemeClr val="bg1"/>
                </a:solidFill>
              </a:rPr>
              <a:t>ASTM</a:t>
            </a:r>
            <a:r>
              <a:rPr lang="es-ES" dirty="0">
                <a:solidFill>
                  <a:schemeClr val="bg1"/>
                </a:solidFill>
              </a:rPr>
              <a:t> D2850-82</a:t>
            </a:r>
          </a:p>
        </p:txBody>
      </p:sp>
    </p:spTree>
    <p:extLst>
      <p:ext uri="{BB962C8B-B14F-4D97-AF65-F5344CB8AC3E}">
        <p14:creationId xmlns:p14="http://schemas.microsoft.com/office/powerpoint/2010/main" val="687235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Métodos y diseño de cálculo</a:t>
            </a:r>
            <a:endParaRPr lang="es-ES_tradnl" sz="2000" b="1" dirty="0">
              <a:solidFill>
                <a:schemeClr val="bg1"/>
              </a:solidFill>
              <a:latin typeface="Arial" charset="0"/>
            </a:endParaRPr>
          </a:p>
        </p:txBody>
      </p:sp>
      <p:sp>
        <p:nvSpPr>
          <p:cNvPr id="7" name="CuadroTexto 143"/>
          <p:cNvSpPr txBox="1"/>
          <p:nvPr/>
        </p:nvSpPr>
        <p:spPr>
          <a:xfrm>
            <a:off x="246294" y="910523"/>
            <a:ext cx="7816621" cy="1015663"/>
          </a:xfrm>
          <a:prstGeom prst="rect">
            <a:avLst/>
          </a:prstGeom>
          <a:noFill/>
          <a:ln>
            <a:solidFill>
              <a:schemeClr val="bg1"/>
            </a:solidFill>
          </a:ln>
        </p:spPr>
        <p:txBody>
          <a:bodyPr wrap="square">
            <a:spAutoFit/>
          </a:bodyPr>
          <a:lstStyle/>
          <a:p>
            <a:r>
              <a:rPr lang="es-ES" sz="2000" b="1" dirty="0">
                <a:solidFill>
                  <a:schemeClr val="bg1"/>
                </a:solidFill>
              </a:rPr>
              <a:t>Contenido de  agua de suelos y rocas  </a:t>
            </a:r>
          </a:p>
          <a:p>
            <a:r>
              <a:rPr lang="es-ES" sz="2000" b="1" dirty="0" err="1">
                <a:solidFill>
                  <a:schemeClr val="bg1"/>
                </a:solidFill>
              </a:rPr>
              <a:t>ASTM</a:t>
            </a:r>
            <a:r>
              <a:rPr lang="es-ES" sz="2000" b="1" dirty="0">
                <a:solidFill>
                  <a:schemeClr val="bg1"/>
                </a:solidFill>
              </a:rPr>
              <a:t> D-2216 – 98</a:t>
            </a:r>
            <a:endParaRPr lang="es-ES" sz="2000" dirty="0">
              <a:solidFill>
                <a:schemeClr val="bg1"/>
              </a:solidFill>
            </a:endParaRPr>
          </a:p>
          <a:p>
            <a:pPr lvl="0"/>
            <a:endParaRPr lang="es-ES_tradnl" sz="2000" b="1" dirty="0">
              <a:solidFill>
                <a:schemeClr val="bg1"/>
              </a:solidFill>
              <a:latin typeface="Arial" charset="0"/>
            </a:endParaRPr>
          </a:p>
        </p:txBody>
      </p:sp>
      <p:sp>
        <p:nvSpPr>
          <p:cNvPr id="2" name="1 Rectángulo"/>
          <p:cNvSpPr/>
          <p:nvPr/>
        </p:nvSpPr>
        <p:spPr>
          <a:xfrm>
            <a:off x="246294" y="2420888"/>
            <a:ext cx="7766279" cy="923330"/>
          </a:xfrm>
          <a:prstGeom prst="rect">
            <a:avLst/>
          </a:prstGeom>
        </p:spPr>
        <p:txBody>
          <a:bodyPr wrap="square">
            <a:spAutoFit/>
          </a:bodyPr>
          <a:lstStyle/>
          <a:p>
            <a:pPr lvl="0" algn="just"/>
            <a:r>
              <a:rPr lang="es-ES" dirty="0">
                <a:solidFill>
                  <a:schemeClr val="bg1"/>
                </a:solidFill>
                <a:latin typeface="Arial" panose="020B0604020202020204" pitchFamily="34" charset="0"/>
                <a:cs typeface="Arial" panose="020B0604020202020204" pitchFamily="34" charset="0"/>
              </a:rPr>
              <a:t>El contenido de humedad en un material es usado para expresar la relación de vacíos de aire, agua y sólidos presentes en un volumen dado de material.</a:t>
            </a:r>
          </a:p>
        </p:txBody>
      </p:sp>
      <p:pic>
        <p:nvPicPr>
          <p:cNvPr id="5" name="4 Imagen" descr="C:\Users\DANA\Desktop\memory\Camera\2014-01-13 09.44.4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5115" y="3501010"/>
            <a:ext cx="3493770" cy="2597785"/>
          </a:xfrm>
          <a:prstGeom prst="rect">
            <a:avLst/>
          </a:prstGeom>
          <a:noFill/>
          <a:ln>
            <a:noFill/>
          </a:ln>
        </p:spPr>
      </p:pic>
    </p:spTree>
    <p:extLst>
      <p:ext uri="{BB962C8B-B14F-4D97-AF65-F5344CB8AC3E}">
        <p14:creationId xmlns:p14="http://schemas.microsoft.com/office/powerpoint/2010/main" val="55717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Métodos y diseño de cálculo</a:t>
            </a:r>
            <a:endParaRPr lang="es-ES_tradnl" sz="2000" b="1" dirty="0">
              <a:solidFill>
                <a:schemeClr val="bg1"/>
              </a:solidFill>
              <a:latin typeface="Arial" charset="0"/>
            </a:endParaRPr>
          </a:p>
        </p:txBody>
      </p:sp>
      <p:sp>
        <p:nvSpPr>
          <p:cNvPr id="7" name="CuadroTexto 143"/>
          <p:cNvSpPr txBox="1"/>
          <p:nvPr/>
        </p:nvSpPr>
        <p:spPr>
          <a:xfrm>
            <a:off x="271465" y="961249"/>
            <a:ext cx="7816621" cy="1323439"/>
          </a:xfrm>
          <a:prstGeom prst="rect">
            <a:avLst/>
          </a:prstGeom>
          <a:noFill/>
          <a:ln>
            <a:solidFill>
              <a:schemeClr val="bg1"/>
            </a:solidFill>
          </a:ln>
        </p:spPr>
        <p:txBody>
          <a:bodyPr wrap="square">
            <a:spAutoFit/>
          </a:bodyPr>
          <a:lstStyle/>
          <a:p>
            <a:pPr algn="just"/>
            <a:r>
              <a:rPr lang="en-US" sz="2000" b="1" dirty="0">
                <a:solidFill>
                  <a:schemeClr val="bg1"/>
                </a:solidFill>
                <a:latin typeface="Arial" panose="020B0604020202020204" pitchFamily="34" charset="0"/>
                <a:cs typeface="Arial" panose="020B0604020202020204" pitchFamily="34" charset="0"/>
              </a:rPr>
              <a:t>La </a:t>
            </a:r>
            <a:r>
              <a:rPr lang="en-US" sz="2000" b="1" dirty="0" err="1">
                <a:solidFill>
                  <a:schemeClr val="bg1"/>
                </a:solidFill>
                <a:latin typeface="Arial" panose="020B0604020202020204" pitchFamily="34" charset="0"/>
                <a:cs typeface="Arial" panose="020B0604020202020204" pitchFamily="34" charset="0"/>
              </a:rPr>
              <a:t>gravedad</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específica</a:t>
            </a:r>
            <a:r>
              <a:rPr lang="en-US" sz="2000" b="1" dirty="0">
                <a:solidFill>
                  <a:schemeClr val="bg1"/>
                </a:solidFill>
                <a:latin typeface="Arial" panose="020B0604020202020204" pitchFamily="34" charset="0"/>
                <a:cs typeface="Arial" panose="020B0604020202020204" pitchFamily="34" charset="0"/>
              </a:rPr>
              <a:t> de los </a:t>
            </a:r>
            <a:r>
              <a:rPr lang="en-US" sz="2000" b="1" dirty="0" err="1">
                <a:solidFill>
                  <a:schemeClr val="bg1"/>
                </a:solidFill>
                <a:latin typeface="Arial" panose="020B0604020202020204" pitchFamily="34" charset="0"/>
                <a:cs typeface="Arial" panose="020B0604020202020204" pitchFamily="34" charset="0"/>
              </a:rPr>
              <a:t>sólidos</a:t>
            </a:r>
            <a:r>
              <a:rPr lang="en-US" sz="2000" b="1" dirty="0">
                <a:solidFill>
                  <a:schemeClr val="bg1"/>
                </a:solidFill>
                <a:latin typeface="Arial" panose="020B0604020202020204" pitchFamily="34" charset="0"/>
                <a:cs typeface="Arial" panose="020B0604020202020204" pitchFamily="34" charset="0"/>
              </a:rPr>
              <a:t> del </a:t>
            </a:r>
            <a:r>
              <a:rPr lang="en-US" sz="2000" b="1" dirty="0" err="1">
                <a:solidFill>
                  <a:schemeClr val="bg1"/>
                </a:solidFill>
                <a:latin typeface="Arial" panose="020B0604020202020204" pitchFamily="34" charset="0"/>
                <a:cs typeface="Arial" panose="020B0604020202020204" pitchFamily="34" charset="0"/>
              </a:rPr>
              <a:t>suelo</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mediante</a:t>
            </a:r>
            <a:r>
              <a:rPr lang="en-US" sz="2000" b="1" dirty="0">
                <a:solidFill>
                  <a:schemeClr val="bg1"/>
                </a:solidFill>
                <a:latin typeface="Arial" panose="020B0604020202020204" pitchFamily="34" charset="0"/>
                <a:cs typeface="Arial" panose="020B0604020202020204" pitchFamily="34" charset="0"/>
              </a:rPr>
              <a:t> un </a:t>
            </a:r>
            <a:r>
              <a:rPr lang="en-US" sz="2000" b="1" dirty="0" err="1">
                <a:solidFill>
                  <a:schemeClr val="bg1"/>
                </a:solidFill>
                <a:latin typeface="Arial" panose="020B0604020202020204" pitchFamily="34" charset="0"/>
                <a:cs typeface="Arial" panose="020B0604020202020204" pitchFamily="34" charset="0"/>
              </a:rPr>
              <a:t>picnómetro</a:t>
            </a:r>
            <a:r>
              <a:rPr lang="en-US" sz="2000" b="1" dirty="0">
                <a:solidFill>
                  <a:schemeClr val="bg1"/>
                </a:solidFill>
                <a:latin typeface="Arial" panose="020B0604020202020204" pitchFamily="34" charset="0"/>
                <a:cs typeface="Arial" panose="020B0604020202020204" pitchFamily="34" charset="0"/>
              </a:rPr>
              <a:t> de </a:t>
            </a:r>
            <a:r>
              <a:rPr lang="en-US" sz="2000" b="1" dirty="0" err="1">
                <a:solidFill>
                  <a:schemeClr val="bg1"/>
                </a:solidFill>
                <a:latin typeface="Arial" panose="020B0604020202020204" pitchFamily="34" charset="0"/>
                <a:cs typeface="Arial" panose="020B0604020202020204" pitchFamily="34" charset="0"/>
              </a:rPr>
              <a:t>agua</a:t>
            </a:r>
            <a:r>
              <a:rPr lang="en-US" sz="2000" b="1" dirty="0">
                <a:solidFill>
                  <a:schemeClr val="bg1"/>
                </a:solidFill>
                <a:latin typeface="Arial" panose="020B0604020202020204" pitchFamily="34" charset="0"/>
                <a:cs typeface="Arial" panose="020B0604020202020204" pitchFamily="34" charset="0"/>
              </a:rPr>
              <a:t> .</a:t>
            </a:r>
            <a:endParaRPr lang="es-ES" sz="2000" b="1" dirty="0">
              <a:solidFill>
                <a:schemeClr val="bg1"/>
              </a:solidFill>
              <a:latin typeface="Arial" panose="020B0604020202020204" pitchFamily="34" charset="0"/>
              <a:cs typeface="Arial" panose="020B0604020202020204" pitchFamily="34" charset="0"/>
            </a:endParaRPr>
          </a:p>
          <a:p>
            <a:pPr algn="just"/>
            <a:r>
              <a:rPr lang="es-ES" sz="2000" b="1" dirty="0" err="1">
                <a:solidFill>
                  <a:schemeClr val="bg1"/>
                </a:solidFill>
                <a:latin typeface="Arial" panose="020B0604020202020204" pitchFamily="34" charset="0"/>
                <a:cs typeface="Arial" panose="020B0604020202020204" pitchFamily="34" charset="0"/>
              </a:rPr>
              <a:t>ASTM</a:t>
            </a:r>
            <a:r>
              <a:rPr lang="es-ES" sz="2000" b="1" dirty="0">
                <a:solidFill>
                  <a:schemeClr val="bg1"/>
                </a:solidFill>
                <a:latin typeface="Arial" panose="020B0604020202020204" pitchFamily="34" charset="0"/>
                <a:cs typeface="Arial" panose="020B0604020202020204" pitchFamily="34" charset="0"/>
              </a:rPr>
              <a:t> D854-02</a:t>
            </a:r>
            <a:endParaRPr lang="es-ES" sz="2000" dirty="0">
              <a:solidFill>
                <a:schemeClr val="bg1"/>
              </a:solidFill>
              <a:latin typeface="Arial" panose="020B0604020202020204" pitchFamily="34" charset="0"/>
              <a:cs typeface="Arial" panose="020B0604020202020204" pitchFamily="34" charset="0"/>
            </a:endParaRPr>
          </a:p>
          <a:p>
            <a:pPr lvl="0"/>
            <a:endParaRPr lang="es-ES_tradnl" sz="2000" b="1" dirty="0">
              <a:solidFill>
                <a:schemeClr val="bg1"/>
              </a:solidFill>
              <a:latin typeface="Arial" charset="0"/>
            </a:endParaRPr>
          </a:p>
        </p:txBody>
      </p:sp>
      <p:sp>
        <p:nvSpPr>
          <p:cNvPr id="2" name="1 Rectángulo"/>
          <p:cNvSpPr/>
          <p:nvPr/>
        </p:nvSpPr>
        <p:spPr>
          <a:xfrm>
            <a:off x="246294" y="2420888"/>
            <a:ext cx="7766279" cy="923330"/>
          </a:xfrm>
          <a:prstGeom prst="rect">
            <a:avLst/>
          </a:prstGeom>
        </p:spPr>
        <p:txBody>
          <a:bodyPr wrap="square">
            <a:spAutoFit/>
          </a:bodyPr>
          <a:lstStyle/>
          <a:p>
            <a:pPr lvl="0" algn="just"/>
            <a:r>
              <a:rPr lang="es-ES" dirty="0">
                <a:solidFill>
                  <a:schemeClr val="bg1"/>
                </a:solidFill>
                <a:latin typeface="Arial" panose="020B0604020202020204" pitchFamily="34" charset="0"/>
                <a:cs typeface="Arial" panose="020B0604020202020204" pitchFamily="34" charset="0"/>
              </a:rPr>
              <a:t>Se utiliza para determinar la densidad o la porción esencialmente sólida de un gran número de partículas de agregado y da un valor promedio que representa la muestra.</a:t>
            </a:r>
          </a:p>
        </p:txBody>
      </p:sp>
      <p:pic>
        <p:nvPicPr>
          <p:cNvPr id="10" name="9 Imagen" descr="C:\Users\DANA\Desktop\New folder\2014-01-23 12.34.4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75115" y="3968967"/>
            <a:ext cx="2457269" cy="2376264"/>
          </a:xfrm>
          <a:prstGeom prst="rect">
            <a:avLst/>
          </a:prstGeom>
          <a:noFill/>
          <a:ln>
            <a:noFill/>
          </a:ln>
        </p:spPr>
      </p:pic>
      <p:pic>
        <p:nvPicPr>
          <p:cNvPr id="11" name="10 Imagen" descr="C:\Users\DANA\Desktop\memory\Camera\2014-01-23 12.23.1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665557" y="3834909"/>
            <a:ext cx="2457269" cy="2644383"/>
          </a:xfrm>
          <a:prstGeom prst="rect">
            <a:avLst/>
          </a:prstGeom>
          <a:noFill/>
          <a:ln>
            <a:noFill/>
          </a:ln>
        </p:spPr>
      </p:pic>
    </p:spTree>
    <p:extLst>
      <p:ext uri="{BB962C8B-B14F-4D97-AF65-F5344CB8AC3E}">
        <p14:creationId xmlns:p14="http://schemas.microsoft.com/office/powerpoint/2010/main" val="771746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536205"/>
            <a:ext cx="7791450" cy="400050"/>
          </a:xfrm>
          <a:prstGeom prst="rect">
            <a:avLst/>
          </a:prstGeom>
          <a:noFill/>
          <a:ln>
            <a:solidFill>
              <a:schemeClr val="bg1"/>
            </a:solidFill>
          </a:ln>
        </p:spPr>
        <p:txBody>
          <a:bodyPr>
            <a:spAutoFit/>
          </a:bodyPr>
          <a:lstStyle/>
          <a:p>
            <a:pPr algn="l"/>
            <a:r>
              <a:rPr lang="es-ES_tradnl" sz="2000" b="1" dirty="0">
                <a:solidFill>
                  <a:schemeClr val="bg1"/>
                </a:solidFill>
                <a:latin typeface="Arial" charset="0"/>
              </a:rPr>
              <a:t>Objetivo General</a:t>
            </a:r>
          </a:p>
        </p:txBody>
      </p:sp>
      <p:sp>
        <p:nvSpPr>
          <p:cNvPr id="27" name="26 Rectángulo"/>
          <p:cNvSpPr/>
          <p:nvPr/>
        </p:nvSpPr>
        <p:spPr>
          <a:xfrm>
            <a:off x="235645" y="1196752"/>
            <a:ext cx="8584829" cy="923330"/>
          </a:xfrm>
          <a:prstGeom prst="rect">
            <a:avLst/>
          </a:prstGeom>
        </p:spPr>
        <p:txBody>
          <a:bodyPr wrap="square">
            <a:spAutoFit/>
          </a:bodyPr>
          <a:lstStyle/>
          <a:p>
            <a:pPr lvl="0"/>
            <a:r>
              <a:rPr lang="es-ES" b="1" dirty="0">
                <a:solidFill>
                  <a:schemeClr val="bg1"/>
                </a:solidFill>
                <a:latin typeface="Arial" panose="020B0604020202020204" pitchFamily="34" charset="0"/>
                <a:cs typeface="Arial" panose="020B0604020202020204" pitchFamily="34" charset="0"/>
              </a:rPr>
              <a:t>Definir una metodología para estabilizar taludes a través del uso de mortero asfaltico.</a:t>
            </a:r>
          </a:p>
          <a:p>
            <a:endParaRPr lang="es-EC" dirty="0">
              <a:solidFill>
                <a:schemeClr val="bg1"/>
              </a:solidFill>
              <a:latin typeface="Arial" pitchFamily="34" charset="0"/>
              <a:cs typeface="Arial" pitchFamily="34" charset="0"/>
            </a:endParaRPr>
          </a:p>
        </p:txBody>
      </p:sp>
      <p:sp>
        <p:nvSpPr>
          <p:cNvPr id="28" name="CuadroTexto 143"/>
          <p:cNvSpPr txBox="1"/>
          <p:nvPr/>
        </p:nvSpPr>
        <p:spPr>
          <a:xfrm>
            <a:off x="297795" y="2284649"/>
            <a:ext cx="7791450" cy="400050"/>
          </a:xfrm>
          <a:prstGeom prst="rect">
            <a:avLst/>
          </a:prstGeom>
          <a:noFill/>
          <a:ln>
            <a:solidFill>
              <a:schemeClr val="bg1"/>
            </a:solidFill>
          </a:ln>
        </p:spPr>
        <p:txBody>
          <a:bodyPr>
            <a:spAutoFit/>
          </a:bodyPr>
          <a:lstStyle/>
          <a:p>
            <a:pPr algn="l"/>
            <a:r>
              <a:rPr lang="es-ES_tradnl" sz="2000" b="1" dirty="0">
                <a:solidFill>
                  <a:schemeClr val="bg1"/>
                </a:solidFill>
                <a:latin typeface="Arial" charset="0"/>
              </a:rPr>
              <a:t>Objetivos Específicos</a:t>
            </a:r>
          </a:p>
        </p:txBody>
      </p:sp>
      <p:sp>
        <p:nvSpPr>
          <p:cNvPr id="16385" name="Rectangle 1"/>
          <p:cNvSpPr>
            <a:spLocks noChangeArrowheads="1"/>
          </p:cNvSpPr>
          <p:nvPr/>
        </p:nvSpPr>
        <p:spPr bwMode="auto">
          <a:xfrm>
            <a:off x="285385" y="3501008"/>
            <a:ext cx="8028384"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indent="-285750" algn="just">
              <a:buFont typeface="Arial" panose="020B0604020202020204" pitchFamily="34" charset="0"/>
              <a:buChar char="•"/>
            </a:pPr>
            <a:r>
              <a:rPr lang="es-ES" b="1" dirty="0">
                <a:solidFill>
                  <a:schemeClr val="bg1"/>
                </a:solidFill>
                <a:latin typeface="Arial" panose="020B0604020202020204" pitchFamily="34" charset="0"/>
                <a:cs typeface="Arial" panose="020B0604020202020204" pitchFamily="34" charset="0"/>
              </a:rPr>
              <a:t>Caracterizar los materiales del </a:t>
            </a:r>
            <a:r>
              <a:rPr lang="es-ES" b="1" dirty="0" smtClean="0">
                <a:solidFill>
                  <a:schemeClr val="bg1"/>
                </a:solidFill>
                <a:latin typeface="Arial" panose="020B0604020202020204" pitchFamily="34" charset="0"/>
                <a:cs typeface="Arial" panose="020B0604020202020204" pitchFamily="34" charset="0"/>
              </a:rPr>
              <a:t>suelo en un </a:t>
            </a:r>
            <a:r>
              <a:rPr lang="es-ES" b="1" dirty="0">
                <a:solidFill>
                  <a:schemeClr val="bg1"/>
                </a:solidFill>
                <a:latin typeface="Arial" panose="020B0604020202020204" pitchFamily="34" charset="0"/>
                <a:cs typeface="Arial" panose="020B0604020202020204" pitchFamily="34" charset="0"/>
              </a:rPr>
              <a:t>talud tipo.</a:t>
            </a:r>
          </a:p>
          <a:p>
            <a:pPr marL="285750" indent="-285750" algn="just">
              <a:buFont typeface="Arial" panose="020B0604020202020204" pitchFamily="34" charset="0"/>
              <a:buChar char="•"/>
            </a:pPr>
            <a:r>
              <a:rPr lang="es-ES" b="1" dirty="0">
                <a:solidFill>
                  <a:schemeClr val="bg1"/>
                </a:solidFill>
                <a:latin typeface="Arial" panose="020B0604020202020204" pitchFamily="34" charset="0"/>
                <a:cs typeface="Arial" panose="020B0604020202020204" pitchFamily="34" charset="0"/>
              </a:rPr>
              <a:t>Analizar los procedimientos de diseño en el talud tipo y establecer el factor de seguridad.</a:t>
            </a:r>
          </a:p>
          <a:p>
            <a:pPr marL="285750" indent="-285750" algn="just">
              <a:buFont typeface="Arial" panose="020B0604020202020204" pitchFamily="34" charset="0"/>
              <a:buChar char="•"/>
            </a:pPr>
            <a:r>
              <a:rPr lang="es-ES" b="1" dirty="0">
                <a:solidFill>
                  <a:schemeClr val="bg1"/>
                </a:solidFill>
                <a:latin typeface="Arial" panose="020B0604020202020204" pitchFamily="34" charset="0"/>
                <a:cs typeface="Arial" panose="020B0604020202020204" pitchFamily="34" charset="0"/>
              </a:rPr>
              <a:t>Diseñar el mortero asfáltico para recubrir el talud.</a:t>
            </a:r>
          </a:p>
          <a:p>
            <a:pPr marL="285750" indent="-285750" algn="just">
              <a:buFont typeface="Arial" panose="020B0604020202020204" pitchFamily="34" charset="0"/>
              <a:buChar char="•"/>
            </a:pPr>
            <a:r>
              <a:rPr lang="es-ES" b="1" dirty="0">
                <a:solidFill>
                  <a:schemeClr val="bg1"/>
                </a:solidFill>
                <a:latin typeface="Arial" panose="020B0604020202020204" pitchFamily="34" charset="0"/>
                <a:cs typeface="Arial" panose="020B0604020202020204" pitchFamily="34" charset="0"/>
              </a:rPr>
              <a:t>Interrelacionar las etapas de diseño, laboratorio y modelo de campo.</a:t>
            </a:r>
            <a:endParaRPr lang="es-EC" b="1" dirty="0">
              <a:solidFill>
                <a:schemeClr val="bg1"/>
              </a:solidFill>
              <a:latin typeface="Arial" pitchFamily="34" charset="0"/>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Métodos y diseño de cálculo</a:t>
            </a:r>
            <a:endParaRPr lang="es-ES_tradnl" sz="2000" b="1" dirty="0">
              <a:solidFill>
                <a:schemeClr val="bg1"/>
              </a:solidFill>
              <a:latin typeface="Arial" charset="0"/>
            </a:endParaRPr>
          </a:p>
        </p:txBody>
      </p:sp>
      <p:sp>
        <p:nvSpPr>
          <p:cNvPr id="7" name="CuadroTexto 143"/>
          <p:cNvSpPr txBox="1"/>
          <p:nvPr/>
        </p:nvSpPr>
        <p:spPr>
          <a:xfrm>
            <a:off x="271465" y="961249"/>
            <a:ext cx="7816621" cy="1015663"/>
          </a:xfrm>
          <a:prstGeom prst="rect">
            <a:avLst/>
          </a:prstGeom>
          <a:noFill/>
          <a:ln>
            <a:solidFill>
              <a:schemeClr val="bg1"/>
            </a:solidFill>
          </a:ln>
        </p:spPr>
        <p:txBody>
          <a:bodyPr wrap="square">
            <a:spAutoFit/>
          </a:bodyPr>
          <a:lstStyle/>
          <a:p>
            <a:pPr algn="just"/>
            <a:r>
              <a:rPr lang="en-US" sz="2000" b="1" dirty="0" err="1">
                <a:solidFill>
                  <a:schemeClr val="bg1"/>
                </a:solidFill>
                <a:latin typeface="Arial" panose="020B0604020202020204" pitchFamily="34" charset="0"/>
                <a:cs typeface="Arial" panose="020B0604020202020204" pitchFamily="34" charset="0"/>
              </a:rPr>
              <a:t>Análisis</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granulométrico</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por</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medio</a:t>
            </a:r>
            <a:r>
              <a:rPr lang="en-US" sz="2000" b="1" dirty="0">
                <a:solidFill>
                  <a:schemeClr val="bg1"/>
                </a:solidFill>
                <a:latin typeface="Arial" panose="020B0604020202020204" pitchFamily="34" charset="0"/>
                <a:cs typeface="Arial" panose="020B0604020202020204" pitchFamily="34" charset="0"/>
              </a:rPr>
              <a:t> del </a:t>
            </a:r>
            <a:r>
              <a:rPr lang="en-US" sz="2000" b="1" dirty="0" err="1">
                <a:solidFill>
                  <a:schemeClr val="bg1"/>
                </a:solidFill>
                <a:latin typeface="Arial" panose="020B0604020202020204" pitchFamily="34" charset="0"/>
                <a:cs typeface="Arial" panose="020B0604020202020204" pitchFamily="34" charset="0"/>
              </a:rPr>
              <a:t>hidrómetro</a:t>
            </a:r>
            <a:endParaRPr lang="es-ES" sz="2000" b="1" dirty="0">
              <a:solidFill>
                <a:schemeClr val="bg1"/>
              </a:solidFill>
              <a:latin typeface="Arial" panose="020B0604020202020204" pitchFamily="34" charset="0"/>
              <a:cs typeface="Arial" panose="020B0604020202020204" pitchFamily="34" charset="0"/>
            </a:endParaRPr>
          </a:p>
          <a:p>
            <a:pPr algn="just"/>
            <a:r>
              <a:rPr lang="es-ES" sz="2000" b="1" dirty="0" err="1">
                <a:solidFill>
                  <a:schemeClr val="bg1"/>
                </a:solidFill>
                <a:latin typeface="Arial" panose="020B0604020202020204" pitchFamily="34" charset="0"/>
                <a:cs typeface="Arial" panose="020B0604020202020204" pitchFamily="34" charset="0"/>
              </a:rPr>
              <a:t>INVE</a:t>
            </a:r>
            <a:r>
              <a:rPr lang="es-ES" sz="2000" b="1" dirty="0">
                <a:solidFill>
                  <a:schemeClr val="bg1"/>
                </a:solidFill>
                <a:latin typeface="Arial" panose="020B0604020202020204" pitchFamily="34" charset="0"/>
                <a:cs typeface="Arial" panose="020B0604020202020204" pitchFamily="34" charset="0"/>
              </a:rPr>
              <a:t> – 124 – 07 </a:t>
            </a:r>
            <a:endParaRPr lang="es-ES" sz="2000" dirty="0">
              <a:solidFill>
                <a:schemeClr val="bg1"/>
              </a:solidFill>
              <a:latin typeface="Arial" panose="020B0604020202020204" pitchFamily="34" charset="0"/>
              <a:cs typeface="Arial" panose="020B0604020202020204" pitchFamily="34" charset="0"/>
            </a:endParaRPr>
          </a:p>
          <a:p>
            <a:pPr lvl="0"/>
            <a:endParaRPr lang="es-ES_tradnl" sz="2000" b="1" dirty="0">
              <a:solidFill>
                <a:schemeClr val="bg1"/>
              </a:solidFill>
              <a:latin typeface="Arial" charset="0"/>
            </a:endParaRPr>
          </a:p>
        </p:txBody>
      </p:sp>
      <p:sp>
        <p:nvSpPr>
          <p:cNvPr id="2" name="1 Rectángulo"/>
          <p:cNvSpPr/>
          <p:nvPr/>
        </p:nvSpPr>
        <p:spPr>
          <a:xfrm>
            <a:off x="246294" y="2420890"/>
            <a:ext cx="7766279" cy="1200329"/>
          </a:xfrm>
          <a:prstGeom prst="rect">
            <a:avLst/>
          </a:prstGeom>
        </p:spPr>
        <p:txBody>
          <a:bodyPr wrap="square">
            <a:spAutoFit/>
          </a:bodyPr>
          <a:lstStyle/>
          <a:p>
            <a:pPr algn="just"/>
            <a:r>
              <a:rPr lang="es-ES" dirty="0">
                <a:solidFill>
                  <a:schemeClr val="bg1"/>
                </a:solidFill>
                <a:latin typeface="Arial" panose="020B0604020202020204" pitchFamily="34" charset="0"/>
                <a:cs typeface="Arial" panose="020B0604020202020204" pitchFamily="34" charset="0"/>
              </a:rPr>
              <a:t>Es un procedimiento complementario del ensayo de granulometría</a:t>
            </a:r>
            <a:r>
              <a:rPr lang="es-MX" dirty="0">
                <a:solidFill>
                  <a:schemeClr val="bg1"/>
                </a:solidFill>
                <a:latin typeface="Arial" panose="020B0604020202020204" pitchFamily="34" charset="0"/>
                <a:cs typeface="Arial" panose="020B0604020202020204" pitchFamily="34" charset="0"/>
              </a:rPr>
              <a:t>,</a:t>
            </a:r>
            <a:r>
              <a:rPr lang="es-ES" dirty="0">
                <a:solidFill>
                  <a:schemeClr val="bg1"/>
                </a:solidFill>
                <a:latin typeface="Arial" panose="020B0604020202020204" pitchFamily="34" charset="0"/>
                <a:cs typeface="Arial" panose="020B0604020202020204" pitchFamily="34" charset="0"/>
              </a:rPr>
              <a:t> que nos permite determinar el tamaño de partículas con diámetros menores que las aberturas del tamiz No. 200.</a:t>
            </a:r>
          </a:p>
          <a:p>
            <a:pPr lvl="0" algn="just"/>
            <a:endParaRPr lang="es-ES" dirty="0">
              <a:solidFill>
                <a:schemeClr val="bg1"/>
              </a:solidFill>
              <a:latin typeface="Arial" panose="020B0604020202020204" pitchFamily="34" charset="0"/>
              <a:cs typeface="Arial" panose="020B0604020202020204" pitchFamily="34" charset="0"/>
            </a:endParaRPr>
          </a:p>
        </p:txBody>
      </p:sp>
      <p:pic>
        <p:nvPicPr>
          <p:cNvPr id="8" name="7 Imagen" descr="C:\Users\DANA\Desktop\memory\Camera\2014-01-16 10.26.0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611560" y="3928464"/>
            <a:ext cx="3312368" cy="2357024"/>
          </a:xfrm>
          <a:prstGeom prst="rect">
            <a:avLst/>
          </a:prstGeom>
          <a:noFill/>
          <a:ln>
            <a:noFill/>
          </a:ln>
        </p:spPr>
      </p:pic>
      <p:pic>
        <p:nvPicPr>
          <p:cNvPr id="9" name="8 Imagen" descr="C:\Users\DANA\Desktop\memory\Camera\2014-01-22 10.35.2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3920646"/>
            <a:ext cx="3312368" cy="2357024"/>
          </a:xfrm>
          <a:prstGeom prst="rect">
            <a:avLst/>
          </a:prstGeom>
          <a:noFill/>
          <a:ln>
            <a:noFill/>
          </a:ln>
        </p:spPr>
      </p:pic>
    </p:spTree>
    <p:extLst>
      <p:ext uri="{BB962C8B-B14F-4D97-AF65-F5344CB8AC3E}">
        <p14:creationId xmlns:p14="http://schemas.microsoft.com/office/powerpoint/2010/main" val="542058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Métodos y diseño de cálculo</a:t>
            </a:r>
            <a:endParaRPr lang="es-ES_tradnl" sz="2000" b="1" dirty="0">
              <a:solidFill>
                <a:schemeClr val="bg1"/>
              </a:solidFill>
              <a:latin typeface="Arial" charset="0"/>
            </a:endParaRPr>
          </a:p>
        </p:txBody>
      </p:sp>
      <p:sp>
        <p:nvSpPr>
          <p:cNvPr id="7" name="CuadroTexto 143"/>
          <p:cNvSpPr txBox="1"/>
          <p:nvPr/>
        </p:nvSpPr>
        <p:spPr>
          <a:xfrm>
            <a:off x="271465" y="961249"/>
            <a:ext cx="7816621" cy="1015663"/>
          </a:xfrm>
          <a:prstGeom prst="rect">
            <a:avLst/>
          </a:prstGeom>
          <a:noFill/>
          <a:ln>
            <a:solidFill>
              <a:schemeClr val="bg1"/>
            </a:solidFill>
          </a:ln>
        </p:spPr>
        <p:txBody>
          <a:bodyPr wrap="square">
            <a:spAutoFit/>
          </a:bodyPr>
          <a:lstStyle/>
          <a:p>
            <a:pPr algn="just"/>
            <a:r>
              <a:rPr lang="es-ES" sz="2000" b="1" dirty="0">
                <a:solidFill>
                  <a:schemeClr val="bg1"/>
                </a:solidFill>
                <a:latin typeface="Arial" panose="020B0604020202020204" pitchFamily="34" charset="0"/>
                <a:cs typeface="Arial" panose="020B0604020202020204" pitchFamily="34" charset="0"/>
              </a:rPr>
              <a:t>Ensayo de límite líquido, limite plástico e índice de plasticidad</a:t>
            </a:r>
          </a:p>
          <a:p>
            <a:pPr algn="just"/>
            <a:r>
              <a:rPr lang="es-ES" sz="2000" b="1" dirty="0" err="1">
                <a:solidFill>
                  <a:schemeClr val="bg1"/>
                </a:solidFill>
                <a:latin typeface="Arial" panose="020B0604020202020204" pitchFamily="34" charset="0"/>
                <a:cs typeface="Arial" panose="020B0604020202020204" pitchFamily="34" charset="0"/>
              </a:rPr>
              <a:t>ASTM</a:t>
            </a:r>
            <a:r>
              <a:rPr lang="es-ES" sz="2000" b="1" dirty="0">
                <a:solidFill>
                  <a:schemeClr val="bg1"/>
                </a:solidFill>
                <a:latin typeface="Arial" panose="020B0604020202020204" pitchFamily="34" charset="0"/>
                <a:cs typeface="Arial" panose="020B0604020202020204" pitchFamily="34" charset="0"/>
              </a:rPr>
              <a:t> 4318</a:t>
            </a:r>
            <a:endParaRPr lang="es-ES" sz="2000" dirty="0">
              <a:solidFill>
                <a:schemeClr val="bg1"/>
              </a:solidFill>
              <a:latin typeface="Arial" panose="020B0604020202020204" pitchFamily="34" charset="0"/>
              <a:cs typeface="Arial" panose="020B0604020202020204" pitchFamily="34" charset="0"/>
            </a:endParaRPr>
          </a:p>
          <a:p>
            <a:pPr lvl="0"/>
            <a:endParaRPr lang="es-ES_tradnl" sz="2000" b="1" dirty="0">
              <a:solidFill>
                <a:schemeClr val="bg1"/>
              </a:solidFill>
              <a:latin typeface="Arial" charset="0"/>
            </a:endParaRPr>
          </a:p>
        </p:txBody>
      </p:sp>
      <p:sp>
        <p:nvSpPr>
          <p:cNvPr id="2" name="1 Rectángulo"/>
          <p:cNvSpPr/>
          <p:nvPr/>
        </p:nvSpPr>
        <p:spPr>
          <a:xfrm>
            <a:off x="246294" y="2420888"/>
            <a:ext cx="7766279" cy="1754326"/>
          </a:xfrm>
          <a:prstGeom prst="rect">
            <a:avLst/>
          </a:prstGeom>
        </p:spPr>
        <p:txBody>
          <a:bodyPr wrap="square">
            <a:spAutoFit/>
          </a:bodyPr>
          <a:lstStyle/>
          <a:p>
            <a:pPr algn="just"/>
            <a:r>
              <a:rPr lang="en-US" dirty="0" err="1">
                <a:solidFill>
                  <a:schemeClr val="bg1"/>
                </a:solidFill>
                <a:latin typeface="Arial" panose="020B0604020202020204" pitchFamily="34" charset="0"/>
                <a:cs typeface="Arial" panose="020B0604020202020204" pitchFamily="34" charset="0"/>
              </a:rPr>
              <a:t>LL:Determina</a:t>
            </a:r>
            <a:r>
              <a:rPr lang="en-US" dirty="0">
                <a:solidFill>
                  <a:schemeClr val="bg1"/>
                </a:solidFill>
                <a:latin typeface="Arial" panose="020B0604020202020204" pitchFamily="34" charset="0"/>
                <a:cs typeface="Arial" panose="020B0604020202020204" pitchFamily="34" charset="0"/>
              </a:rPr>
              <a:t> el </a:t>
            </a:r>
            <a:r>
              <a:rPr lang="en-US" dirty="0" err="1">
                <a:solidFill>
                  <a:schemeClr val="bg1"/>
                </a:solidFill>
                <a:latin typeface="Arial" panose="020B0604020202020204" pitchFamily="34" charset="0"/>
                <a:cs typeface="Arial" panose="020B0604020202020204" pitchFamily="34" charset="0"/>
              </a:rPr>
              <a:t>contenido</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que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contiene</a:t>
            </a:r>
            <a:r>
              <a:rPr lang="en-US" dirty="0">
                <a:solidFill>
                  <a:schemeClr val="bg1"/>
                </a:solidFill>
                <a:latin typeface="Arial" panose="020B0604020202020204" pitchFamily="34" charset="0"/>
                <a:cs typeface="Arial" panose="020B0604020202020204" pitchFamily="34" charset="0"/>
              </a:rPr>
              <a:t> el </a:t>
            </a:r>
            <a:r>
              <a:rPr lang="en-US" dirty="0" err="1">
                <a:solidFill>
                  <a:schemeClr val="bg1"/>
                </a:solidFill>
                <a:latin typeface="Arial" panose="020B0604020202020204" pitchFamily="34" charset="0"/>
                <a:cs typeface="Arial" panose="020B0604020202020204" pitchFamily="34" charset="0"/>
              </a:rPr>
              <a:t>suelo</a:t>
            </a:r>
            <a:r>
              <a:rPr lang="en-US" dirty="0">
                <a:solidFill>
                  <a:schemeClr val="bg1"/>
                </a:solidFill>
                <a:latin typeface="Arial" panose="020B0604020202020204" pitchFamily="34" charset="0"/>
                <a:cs typeface="Arial" panose="020B0604020202020204" pitchFamily="34" charset="0"/>
              </a:rPr>
              <a:t> y se lo </a:t>
            </a:r>
            <a:r>
              <a:rPr lang="en-US" dirty="0" err="1">
                <a:solidFill>
                  <a:schemeClr val="bg1"/>
                </a:solidFill>
                <a:latin typeface="Arial" panose="020B0604020202020204" pitchFamily="34" charset="0"/>
                <a:cs typeface="Arial" panose="020B0604020202020204" pitchFamily="34" charset="0"/>
              </a:rPr>
              <a:t>determina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cuando</a:t>
            </a:r>
            <a:r>
              <a:rPr lang="en-US" dirty="0">
                <a:solidFill>
                  <a:schemeClr val="bg1"/>
                </a:solidFill>
                <a:latin typeface="Arial" panose="020B0604020202020204" pitchFamily="34" charset="0"/>
                <a:cs typeface="Arial" panose="020B0604020202020204" pitchFamily="34" charset="0"/>
              </a:rPr>
              <a:t> el </a:t>
            </a:r>
            <a:r>
              <a:rPr lang="en-US" dirty="0" err="1">
                <a:solidFill>
                  <a:schemeClr val="bg1"/>
                </a:solidFill>
                <a:latin typeface="Arial" panose="020B0604020202020204" pitchFamily="34" charset="0"/>
                <a:cs typeface="Arial" panose="020B0604020202020204" pitchFamily="34" charset="0"/>
              </a:rPr>
              <a:t>suelo</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pasa</a:t>
            </a:r>
            <a:r>
              <a:rPr lang="en-US" dirty="0">
                <a:solidFill>
                  <a:schemeClr val="bg1"/>
                </a:solidFill>
                <a:latin typeface="Arial" panose="020B0604020202020204" pitchFamily="34" charset="0"/>
                <a:cs typeface="Arial" panose="020B0604020202020204" pitchFamily="34" charset="0"/>
              </a:rPr>
              <a:t> de </a:t>
            </a:r>
            <a:r>
              <a:rPr lang="en-US" dirty="0" err="1">
                <a:solidFill>
                  <a:schemeClr val="bg1"/>
                </a:solidFill>
                <a:latin typeface="Arial" panose="020B0604020202020204" pitchFamily="34" charset="0"/>
                <a:cs typeface="Arial" panose="020B0604020202020204" pitchFamily="34" charset="0"/>
              </a:rPr>
              <a:t>estado</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plástico</a:t>
            </a:r>
            <a:r>
              <a:rPr lang="en-US" dirty="0">
                <a:solidFill>
                  <a:schemeClr val="bg1"/>
                </a:solidFill>
                <a:latin typeface="Arial" panose="020B0604020202020204" pitchFamily="34" charset="0"/>
                <a:cs typeface="Arial" panose="020B0604020202020204" pitchFamily="34" charset="0"/>
              </a:rPr>
              <a:t> a </a:t>
            </a:r>
            <a:r>
              <a:rPr lang="en-US" dirty="0" err="1">
                <a:solidFill>
                  <a:schemeClr val="bg1"/>
                </a:solidFill>
                <a:latin typeface="Arial" panose="020B0604020202020204" pitchFamily="34" charset="0"/>
                <a:cs typeface="Arial" panose="020B0604020202020204" pitchFamily="34" charset="0"/>
              </a:rPr>
              <a:t>líquido</a:t>
            </a:r>
            <a:r>
              <a:rPr lang="en-US" dirty="0">
                <a:solidFill>
                  <a:schemeClr val="bg1"/>
                </a:solidFill>
                <a:latin typeface="Arial" panose="020B0604020202020204" pitchFamily="34" charset="0"/>
                <a:cs typeface="Arial" panose="020B0604020202020204" pitchFamily="34" charset="0"/>
              </a:rPr>
              <a:t>.</a:t>
            </a:r>
          </a:p>
          <a:p>
            <a:pPr algn="just"/>
            <a:r>
              <a:rPr lang="en-US" dirty="0" err="1">
                <a:solidFill>
                  <a:schemeClr val="bg1"/>
                </a:solidFill>
                <a:latin typeface="Arial" panose="020B0604020202020204" pitchFamily="34" charset="0"/>
                <a:cs typeface="Arial" panose="020B0604020202020204" pitchFamily="34" charset="0"/>
              </a:rPr>
              <a:t>LP:Determina</a:t>
            </a:r>
            <a:r>
              <a:rPr lang="en-US" dirty="0">
                <a:solidFill>
                  <a:schemeClr val="bg1"/>
                </a:solidFill>
                <a:latin typeface="Arial" panose="020B0604020202020204" pitchFamily="34" charset="0"/>
                <a:cs typeface="Arial" panose="020B0604020202020204" pitchFamily="34" charset="0"/>
              </a:rPr>
              <a:t> el </a:t>
            </a:r>
            <a:r>
              <a:rPr lang="en-US" dirty="0" err="1">
                <a:solidFill>
                  <a:schemeClr val="bg1"/>
                </a:solidFill>
                <a:latin typeface="Arial" panose="020B0604020202020204" pitchFamily="34" charset="0"/>
                <a:cs typeface="Arial" panose="020B0604020202020204" pitchFamily="34" charset="0"/>
              </a:rPr>
              <a:t>contenido</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que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contiene</a:t>
            </a:r>
            <a:r>
              <a:rPr lang="en-US" dirty="0">
                <a:solidFill>
                  <a:schemeClr val="bg1"/>
                </a:solidFill>
                <a:latin typeface="Arial" panose="020B0604020202020204" pitchFamily="34" charset="0"/>
                <a:cs typeface="Arial" panose="020B0604020202020204" pitchFamily="34" charset="0"/>
              </a:rPr>
              <a:t> el </a:t>
            </a:r>
            <a:r>
              <a:rPr lang="en-US" dirty="0" err="1">
                <a:solidFill>
                  <a:schemeClr val="bg1"/>
                </a:solidFill>
                <a:latin typeface="Arial" panose="020B0604020202020204" pitchFamily="34" charset="0"/>
                <a:cs typeface="Arial" panose="020B0604020202020204" pitchFamily="34" charset="0"/>
              </a:rPr>
              <a:t>suelo</a:t>
            </a:r>
            <a:r>
              <a:rPr lang="en-US" dirty="0">
                <a:solidFill>
                  <a:schemeClr val="bg1"/>
                </a:solidFill>
                <a:latin typeface="Arial" panose="020B0604020202020204" pitchFamily="34" charset="0"/>
                <a:cs typeface="Arial" panose="020B0604020202020204" pitchFamily="34" charset="0"/>
              </a:rPr>
              <a:t> y se lo </a:t>
            </a:r>
            <a:r>
              <a:rPr lang="en-US" dirty="0" err="1">
                <a:solidFill>
                  <a:schemeClr val="bg1"/>
                </a:solidFill>
                <a:latin typeface="Arial" panose="020B0604020202020204" pitchFamily="34" charset="0"/>
                <a:cs typeface="Arial" panose="020B0604020202020204" pitchFamily="34" charset="0"/>
              </a:rPr>
              <a:t>determina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cuando</a:t>
            </a:r>
            <a:r>
              <a:rPr lang="en-US" dirty="0">
                <a:solidFill>
                  <a:schemeClr val="bg1"/>
                </a:solidFill>
                <a:latin typeface="Arial" panose="020B0604020202020204" pitchFamily="34" charset="0"/>
                <a:cs typeface="Arial" panose="020B0604020202020204" pitchFamily="34" charset="0"/>
              </a:rPr>
              <a:t> el </a:t>
            </a:r>
            <a:r>
              <a:rPr lang="en-US" dirty="0" err="1">
                <a:solidFill>
                  <a:schemeClr val="bg1"/>
                </a:solidFill>
                <a:latin typeface="Arial" panose="020B0604020202020204" pitchFamily="34" charset="0"/>
                <a:cs typeface="Arial" panose="020B0604020202020204" pitchFamily="34" charset="0"/>
              </a:rPr>
              <a:t>suelo</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pasa</a:t>
            </a:r>
            <a:r>
              <a:rPr lang="en-US" dirty="0">
                <a:solidFill>
                  <a:schemeClr val="bg1"/>
                </a:solidFill>
                <a:latin typeface="Arial" panose="020B0604020202020204" pitchFamily="34" charset="0"/>
                <a:cs typeface="Arial" panose="020B0604020202020204" pitchFamily="34" charset="0"/>
              </a:rPr>
              <a:t> de </a:t>
            </a:r>
            <a:r>
              <a:rPr lang="en-US" dirty="0" err="1">
                <a:solidFill>
                  <a:schemeClr val="bg1"/>
                </a:solidFill>
                <a:latin typeface="Arial" panose="020B0604020202020204" pitchFamily="34" charset="0"/>
                <a:cs typeface="Arial" panose="020B0604020202020204" pitchFamily="34" charset="0"/>
              </a:rPr>
              <a:t>estado</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semisólido</a:t>
            </a:r>
            <a:r>
              <a:rPr lang="en-US" dirty="0">
                <a:solidFill>
                  <a:schemeClr val="bg1"/>
                </a:solidFill>
                <a:latin typeface="Arial" panose="020B0604020202020204" pitchFamily="34" charset="0"/>
                <a:cs typeface="Arial" panose="020B0604020202020204" pitchFamily="34" charset="0"/>
              </a:rPr>
              <a:t> a </a:t>
            </a:r>
            <a:r>
              <a:rPr lang="en-US" dirty="0" err="1">
                <a:solidFill>
                  <a:schemeClr val="bg1"/>
                </a:solidFill>
                <a:latin typeface="Arial" panose="020B0604020202020204" pitchFamily="34" charset="0"/>
                <a:cs typeface="Arial" panose="020B0604020202020204" pitchFamily="34" charset="0"/>
              </a:rPr>
              <a:t>sólido</a:t>
            </a:r>
            <a:r>
              <a:rPr lang="en-US" dirty="0">
                <a:solidFill>
                  <a:schemeClr val="bg1"/>
                </a:solidFill>
                <a:latin typeface="Arial" panose="020B0604020202020204" pitchFamily="34" charset="0"/>
                <a:cs typeface="Arial" panose="020B0604020202020204" pitchFamily="34" charset="0"/>
              </a:rPr>
              <a:t>.</a:t>
            </a:r>
          </a:p>
          <a:p>
            <a:pPr algn="just"/>
            <a:r>
              <a:rPr lang="en-US" dirty="0" err="1">
                <a:solidFill>
                  <a:schemeClr val="bg1"/>
                </a:solidFill>
                <a:latin typeface="Arial" panose="020B0604020202020204" pitchFamily="34" charset="0"/>
                <a:cs typeface="Arial" panose="020B0604020202020204" pitchFamily="34" charset="0"/>
              </a:rPr>
              <a:t>IP:LL-LP</a:t>
            </a:r>
            <a:endParaRPr lang="es-ES" dirty="0">
              <a:solidFill>
                <a:schemeClr val="bg1"/>
              </a:solidFill>
              <a:latin typeface="Arial" panose="020B0604020202020204" pitchFamily="34" charset="0"/>
              <a:cs typeface="Arial" panose="020B0604020202020204" pitchFamily="34" charset="0"/>
            </a:endParaRPr>
          </a:p>
          <a:p>
            <a:pPr lvl="0" algn="just"/>
            <a:endParaRPr lang="es-ES" dirty="0">
              <a:solidFill>
                <a:schemeClr val="bg1"/>
              </a:solidFill>
              <a:latin typeface="Arial" panose="020B0604020202020204" pitchFamily="34" charset="0"/>
              <a:cs typeface="Arial" panose="020B0604020202020204" pitchFamily="34" charset="0"/>
            </a:endParaRPr>
          </a:p>
        </p:txBody>
      </p:sp>
      <p:pic>
        <p:nvPicPr>
          <p:cNvPr id="10" name="9 Imagen" descr="C:\Users\DANA\Desktop\memory\Camera\2014-01-23 09.38.4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39458" y="3852790"/>
            <a:ext cx="2554147" cy="2689860"/>
          </a:xfrm>
          <a:prstGeom prst="rect">
            <a:avLst/>
          </a:prstGeom>
          <a:noFill/>
          <a:ln>
            <a:noFill/>
          </a:ln>
        </p:spPr>
      </p:pic>
      <p:pic>
        <p:nvPicPr>
          <p:cNvPr id="11" name="10 Imagen" descr="C:\Users\DANA\Desktop\memory\Camera\2014-01-23 10.59.0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814088" y="3750568"/>
            <a:ext cx="2460683" cy="2800840"/>
          </a:xfrm>
          <a:prstGeom prst="rect">
            <a:avLst/>
          </a:prstGeom>
          <a:noFill/>
          <a:ln>
            <a:noFill/>
          </a:ln>
        </p:spPr>
      </p:pic>
    </p:spTree>
    <p:extLst>
      <p:ext uri="{BB962C8B-B14F-4D97-AF65-F5344CB8AC3E}">
        <p14:creationId xmlns:p14="http://schemas.microsoft.com/office/powerpoint/2010/main" val="3828148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Métodos y diseño de cálculo</a:t>
            </a:r>
            <a:endParaRPr lang="es-ES_tradnl" sz="2000" b="1" dirty="0">
              <a:solidFill>
                <a:schemeClr val="bg1"/>
              </a:solidFill>
              <a:latin typeface="Arial" charset="0"/>
            </a:endParaRPr>
          </a:p>
        </p:txBody>
      </p:sp>
      <p:sp>
        <p:nvSpPr>
          <p:cNvPr id="7" name="CuadroTexto 143"/>
          <p:cNvSpPr txBox="1"/>
          <p:nvPr/>
        </p:nvSpPr>
        <p:spPr>
          <a:xfrm>
            <a:off x="271465" y="961249"/>
            <a:ext cx="7816621" cy="1015663"/>
          </a:xfrm>
          <a:prstGeom prst="rect">
            <a:avLst/>
          </a:prstGeom>
          <a:noFill/>
          <a:ln>
            <a:solidFill>
              <a:schemeClr val="bg1"/>
            </a:solidFill>
          </a:ln>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Resistencia a la </a:t>
            </a:r>
            <a:r>
              <a:rPr lang="en-US" sz="2000" b="1" dirty="0" err="1">
                <a:solidFill>
                  <a:schemeClr val="bg1"/>
                </a:solidFill>
                <a:latin typeface="Arial" panose="020B0604020202020204" pitchFamily="34" charset="0"/>
                <a:cs typeface="Arial" panose="020B0604020202020204" pitchFamily="34" charset="0"/>
              </a:rPr>
              <a:t>compresón</a:t>
            </a:r>
            <a:r>
              <a:rPr lang="en-US" sz="2000" b="1" dirty="0">
                <a:solidFill>
                  <a:schemeClr val="bg1"/>
                </a:solidFill>
                <a:latin typeface="Arial" panose="020B0604020202020204" pitchFamily="34" charset="0"/>
                <a:cs typeface="Arial" panose="020B0604020202020204" pitchFamily="34" charset="0"/>
              </a:rPr>
              <a:t> no </a:t>
            </a:r>
            <a:r>
              <a:rPr lang="en-US" sz="2000" b="1" dirty="0" err="1">
                <a:solidFill>
                  <a:schemeClr val="bg1"/>
                </a:solidFill>
                <a:latin typeface="Arial" panose="020B0604020202020204" pitchFamily="34" charset="0"/>
                <a:cs typeface="Arial" panose="020B0604020202020204" pitchFamily="34" charset="0"/>
              </a:rPr>
              <a:t>consolidada</a:t>
            </a:r>
            <a:r>
              <a:rPr lang="en-US" sz="2000" b="1" dirty="0">
                <a:solidFill>
                  <a:schemeClr val="bg1"/>
                </a:solidFill>
                <a:latin typeface="Arial" panose="020B0604020202020204" pitchFamily="34" charset="0"/>
                <a:cs typeface="Arial" panose="020B0604020202020204" pitchFamily="34" charset="0"/>
              </a:rPr>
              <a:t>- no </a:t>
            </a:r>
            <a:r>
              <a:rPr lang="en-US" sz="2000" b="1" dirty="0" err="1">
                <a:solidFill>
                  <a:schemeClr val="bg1"/>
                </a:solidFill>
                <a:latin typeface="Arial" panose="020B0604020202020204" pitchFamily="34" charset="0"/>
                <a:cs typeface="Arial" panose="020B0604020202020204" pitchFamily="34" charset="0"/>
              </a:rPr>
              <a:t>drenada</a:t>
            </a:r>
            <a:r>
              <a:rPr lang="en-US" sz="2000" b="1" dirty="0">
                <a:solidFill>
                  <a:schemeClr val="bg1"/>
                </a:solidFill>
                <a:latin typeface="Arial" panose="020B0604020202020204" pitchFamily="34" charset="0"/>
                <a:cs typeface="Arial" panose="020B0604020202020204" pitchFamily="34" charset="0"/>
              </a:rPr>
              <a:t> de </a:t>
            </a:r>
            <a:r>
              <a:rPr lang="en-US" sz="2000" b="1" dirty="0" err="1">
                <a:solidFill>
                  <a:schemeClr val="bg1"/>
                </a:solidFill>
                <a:latin typeface="Arial" panose="020B0604020202020204" pitchFamily="34" charset="0"/>
                <a:cs typeface="Arial" panose="020B0604020202020204" pitchFamily="34" charset="0"/>
              </a:rPr>
              <a:t>suelos</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cohesivos</a:t>
            </a:r>
            <a:r>
              <a:rPr lang="en-US" sz="2000" b="1" dirty="0">
                <a:solidFill>
                  <a:schemeClr val="bg1"/>
                </a:solidFill>
                <a:latin typeface="Arial" panose="020B0604020202020204" pitchFamily="34" charset="0"/>
                <a:cs typeface="Arial" panose="020B0604020202020204" pitchFamily="34" charset="0"/>
              </a:rPr>
              <a:t> en </a:t>
            </a:r>
            <a:r>
              <a:rPr lang="en-US" sz="2000" b="1" dirty="0" err="1">
                <a:solidFill>
                  <a:schemeClr val="bg1"/>
                </a:solidFill>
                <a:latin typeface="Arial" panose="020B0604020202020204" pitchFamily="34" charset="0"/>
                <a:cs typeface="Arial" panose="020B0604020202020204" pitchFamily="34" charset="0"/>
              </a:rPr>
              <a:t>compresión</a:t>
            </a:r>
            <a:r>
              <a:rPr lang="en-US" sz="2000" b="1" dirty="0">
                <a:solidFill>
                  <a:schemeClr val="bg1"/>
                </a:solidFill>
                <a:latin typeface="Arial" panose="020B0604020202020204" pitchFamily="34" charset="0"/>
                <a:cs typeface="Arial" panose="020B0604020202020204" pitchFamily="34" charset="0"/>
              </a:rPr>
              <a:t> axial</a:t>
            </a:r>
            <a:endParaRPr lang="es-ES" sz="2000" b="1" dirty="0">
              <a:solidFill>
                <a:schemeClr val="bg1"/>
              </a:solidFill>
              <a:latin typeface="Arial" panose="020B0604020202020204" pitchFamily="34" charset="0"/>
              <a:cs typeface="Arial" panose="020B0604020202020204" pitchFamily="34" charset="0"/>
            </a:endParaRPr>
          </a:p>
          <a:p>
            <a:r>
              <a:rPr lang="es-ES" sz="2000" b="1" dirty="0" err="1">
                <a:solidFill>
                  <a:schemeClr val="bg1"/>
                </a:solidFill>
                <a:latin typeface="Arial" panose="020B0604020202020204" pitchFamily="34" charset="0"/>
                <a:cs typeface="Arial" panose="020B0604020202020204" pitchFamily="34" charset="0"/>
              </a:rPr>
              <a:t>ASTM</a:t>
            </a:r>
            <a:r>
              <a:rPr lang="es-ES" sz="2000" b="1" dirty="0">
                <a:solidFill>
                  <a:schemeClr val="bg1"/>
                </a:solidFill>
                <a:latin typeface="Arial" panose="020B0604020202020204" pitchFamily="34" charset="0"/>
                <a:cs typeface="Arial" panose="020B0604020202020204" pitchFamily="34" charset="0"/>
              </a:rPr>
              <a:t> D2850-82</a:t>
            </a:r>
            <a:endParaRPr lang="es-ES" sz="2000" dirty="0">
              <a:solidFill>
                <a:schemeClr val="bg1"/>
              </a:solidFill>
              <a:latin typeface="Arial" panose="020B0604020202020204" pitchFamily="34" charset="0"/>
              <a:cs typeface="Arial" panose="020B0604020202020204" pitchFamily="34" charset="0"/>
            </a:endParaRPr>
          </a:p>
        </p:txBody>
      </p:sp>
      <p:sp>
        <p:nvSpPr>
          <p:cNvPr id="2" name="1 Rectángulo"/>
          <p:cNvSpPr/>
          <p:nvPr/>
        </p:nvSpPr>
        <p:spPr>
          <a:xfrm>
            <a:off x="246294" y="2420888"/>
            <a:ext cx="7766279" cy="1477328"/>
          </a:xfrm>
          <a:prstGeom prst="rect">
            <a:avLst/>
          </a:prstGeom>
        </p:spPr>
        <p:txBody>
          <a:bodyPr wrap="square">
            <a:spAutoFit/>
          </a:bodyPr>
          <a:lstStyle/>
          <a:p>
            <a:pPr algn="just"/>
            <a:r>
              <a:rPr lang="es-ES" dirty="0">
                <a:solidFill>
                  <a:schemeClr val="bg1"/>
                </a:solidFill>
                <a:latin typeface="Arial" panose="020B0604020202020204" pitchFamily="34" charset="0"/>
                <a:cs typeface="Arial" panose="020B0604020202020204" pitchFamily="34" charset="0"/>
              </a:rPr>
              <a:t>El método proporciona la medición de esfuerzos totales aplicados al espécimen, es decir, los esfuerzos no son corregidos por la presión de poros.</a:t>
            </a:r>
          </a:p>
          <a:p>
            <a:pPr algn="just"/>
            <a:r>
              <a:rPr lang="es-ES" dirty="0">
                <a:solidFill>
                  <a:schemeClr val="bg1"/>
                </a:solidFill>
                <a:latin typeface="Arial" panose="020B0604020202020204" pitchFamily="34" charset="0"/>
                <a:cs typeface="Arial" panose="020B0604020202020204" pitchFamily="34" charset="0"/>
              </a:rPr>
              <a:t>El ensayo proporciona datos para la determinación de las propiedades de resistencia y las relaciones esfuerzo-deformación de los suelos</a:t>
            </a:r>
          </a:p>
        </p:txBody>
      </p:sp>
      <p:pic>
        <p:nvPicPr>
          <p:cNvPr id="8" name="7 Imagen" descr="C:\Users\DANA\Desktop\New folder\2014-01-27 14.47.1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89020" y="3938753"/>
            <a:ext cx="2245478" cy="2592288"/>
          </a:xfrm>
          <a:prstGeom prst="rect">
            <a:avLst/>
          </a:prstGeom>
          <a:noFill/>
          <a:ln>
            <a:noFill/>
          </a:ln>
        </p:spPr>
      </p:pic>
      <p:pic>
        <p:nvPicPr>
          <p:cNvPr id="9" name="8 Imagen" descr="C:\Users\DANA\Desktop\memory\Camera\2014-01-23 15.12.5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043810" y="3784363"/>
            <a:ext cx="2189212" cy="2844800"/>
          </a:xfrm>
          <a:prstGeom prst="rect">
            <a:avLst/>
          </a:prstGeom>
          <a:noFill/>
          <a:ln>
            <a:noFill/>
          </a:ln>
        </p:spPr>
      </p:pic>
    </p:spTree>
    <p:extLst>
      <p:ext uri="{BB962C8B-B14F-4D97-AF65-F5344CB8AC3E}">
        <p14:creationId xmlns:p14="http://schemas.microsoft.com/office/powerpoint/2010/main" val="1489969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Métodos y diseño de cálculo</a:t>
            </a:r>
            <a:endParaRPr lang="es-ES_tradnl" sz="2000" b="1" dirty="0">
              <a:solidFill>
                <a:schemeClr val="bg1"/>
              </a:solidFill>
              <a:latin typeface="Arial" charset="0"/>
            </a:endParaRPr>
          </a:p>
        </p:txBody>
      </p:sp>
      <p:graphicFrame>
        <p:nvGraphicFramePr>
          <p:cNvPr id="4" name="3 Tabla"/>
          <p:cNvGraphicFramePr>
            <a:graphicFrameLocks noGrp="1"/>
          </p:cNvGraphicFramePr>
          <p:nvPr>
            <p:extLst>
              <p:ext uri="{D42A27DB-BD31-4B8C-83A1-F6EECF244321}">
                <p14:modId xmlns:p14="http://schemas.microsoft.com/office/powerpoint/2010/main" val="357511240"/>
              </p:ext>
            </p:extLst>
          </p:nvPr>
        </p:nvGraphicFramePr>
        <p:xfrm>
          <a:off x="2123730" y="1484784"/>
          <a:ext cx="5042535" cy="1261872"/>
        </p:xfrm>
        <a:graphic>
          <a:graphicData uri="http://schemas.openxmlformats.org/drawingml/2006/table">
            <a:tbl>
              <a:tblPr firstRow="1" firstCol="1" bandRow="1"/>
              <a:tblGrid>
                <a:gridCol w="1755140"/>
                <a:gridCol w="1522095"/>
                <a:gridCol w="1765300"/>
              </a:tblGrid>
              <a:tr h="190500">
                <a:tc gridSpan="3">
                  <a:txBody>
                    <a:bodyPr/>
                    <a:lstStyle/>
                    <a:p>
                      <a:pPr marL="0" marR="0" algn="ctr">
                        <a:lnSpc>
                          <a:spcPct val="115000"/>
                        </a:lnSpc>
                        <a:spcBef>
                          <a:spcPts val="0"/>
                        </a:spcBef>
                        <a:spcAft>
                          <a:spcPts val="0"/>
                        </a:spcAft>
                      </a:pPr>
                      <a:r>
                        <a:rPr lang="es-ES" sz="1200" b="1" dirty="0">
                          <a:solidFill>
                            <a:schemeClr val="bg1"/>
                          </a:solidFill>
                          <a:effectLst/>
                          <a:latin typeface="Arial"/>
                          <a:ea typeface="Times New Roman"/>
                        </a:rPr>
                        <a:t>ENSAYO DE SUELOS</a:t>
                      </a:r>
                      <a:endParaRPr lang="es-ES" sz="1200" dirty="0">
                        <a:solidFill>
                          <a:schemeClr val="bg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hMerge="1">
                  <a:txBody>
                    <a:bodyPr/>
                    <a:lstStyle/>
                    <a:p>
                      <a:endParaRPr lang="es-ES"/>
                    </a:p>
                  </a:txBody>
                  <a:tcPr/>
                </a:tc>
                <a:tc hMerge="1">
                  <a:txBody>
                    <a:bodyPr/>
                    <a:lstStyle/>
                    <a:p>
                      <a:endParaRPr lang="es-ES"/>
                    </a:p>
                  </a:txBody>
                  <a:tcPr/>
                </a:tc>
              </a:tr>
              <a:tr h="190500">
                <a:tc gridSpan="3">
                  <a:txBody>
                    <a:bodyPr/>
                    <a:lstStyle/>
                    <a:p>
                      <a:pPr marL="0" marR="0" algn="ctr">
                        <a:lnSpc>
                          <a:spcPct val="115000"/>
                        </a:lnSpc>
                        <a:spcBef>
                          <a:spcPts val="0"/>
                        </a:spcBef>
                        <a:spcAft>
                          <a:spcPts val="0"/>
                        </a:spcAft>
                      </a:pPr>
                      <a:r>
                        <a:rPr lang="es-ES" sz="1200" b="1">
                          <a:solidFill>
                            <a:schemeClr val="bg1"/>
                          </a:solidFill>
                          <a:effectLst/>
                          <a:latin typeface="Arial"/>
                          <a:ea typeface="Times New Roman"/>
                        </a:rPr>
                        <a:t>TALUD COLIBRI - PINTAG</a:t>
                      </a:r>
                      <a:endParaRPr lang="es-ES" sz="1200">
                        <a:solidFill>
                          <a:schemeClr val="bg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r>
              <a:tr h="190500">
                <a:tc>
                  <a:txBody>
                    <a:bodyPr/>
                    <a:lstStyle/>
                    <a:p>
                      <a:pPr marL="0" marR="0" algn="ctr">
                        <a:lnSpc>
                          <a:spcPct val="115000"/>
                        </a:lnSpc>
                        <a:spcBef>
                          <a:spcPts val="0"/>
                        </a:spcBef>
                        <a:spcAft>
                          <a:spcPts val="0"/>
                        </a:spcAft>
                      </a:pPr>
                      <a:r>
                        <a:rPr lang="es-ES" sz="1200" b="1">
                          <a:solidFill>
                            <a:schemeClr val="bg1"/>
                          </a:solidFill>
                          <a:effectLst/>
                          <a:latin typeface="Arial"/>
                          <a:ea typeface="Times New Roman"/>
                        </a:rPr>
                        <a:t>ENSAYO</a:t>
                      </a:r>
                      <a:endParaRPr lang="es-ES" sz="1200">
                        <a:solidFill>
                          <a:schemeClr val="bg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200" b="1">
                          <a:solidFill>
                            <a:schemeClr val="bg1"/>
                          </a:solidFill>
                          <a:effectLst/>
                          <a:latin typeface="Arial"/>
                          <a:ea typeface="Times New Roman"/>
                        </a:rPr>
                        <a:t>NORMA</a:t>
                      </a:r>
                      <a:endParaRPr lang="es-ES" sz="1200">
                        <a:solidFill>
                          <a:schemeClr val="bg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200" b="1">
                          <a:solidFill>
                            <a:schemeClr val="bg1"/>
                          </a:solidFill>
                          <a:effectLst/>
                          <a:latin typeface="Arial"/>
                          <a:ea typeface="Times New Roman"/>
                        </a:rPr>
                        <a:t>RESULTADO</a:t>
                      </a:r>
                      <a:endParaRPr lang="es-ES" sz="1200">
                        <a:solidFill>
                          <a:schemeClr val="bg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15000"/>
                        </a:lnSpc>
                        <a:spcBef>
                          <a:spcPts val="0"/>
                        </a:spcBef>
                        <a:spcAft>
                          <a:spcPts val="0"/>
                        </a:spcAft>
                      </a:pPr>
                      <a:r>
                        <a:rPr lang="es-ES" sz="1200">
                          <a:solidFill>
                            <a:schemeClr val="bg1"/>
                          </a:solidFill>
                          <a:effectLst/>
                          <a:latin typeface="Arial"/>
                          <a:ea typeface="Times New Roman"/>
                        </a:rPr>
                        <a:t>Humedad del suelo</a:t>
                      </a:r>
                      <a:endParaRPr lang="es-ES" sz="1200">
                        <a:solidFill>
                          <a:schemeClr val="bg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200">
                          <a:solidFill>
                            <a:schemeClr val="bg1"/>
                          </a:solidFill>
                          <a:effectLst/>
                          <a:latin typeface="Arial"/>
                          <a:ea typeface="Times New Roman"/>
                        </a:rPr>
                        <a:t>ASTM D-2216 – 98</a:t>
                      </a:r>
                      <a:endParaRPr lang="es-ES" sz="1200">
                        <a:solidFill>
                          <a:schemeClr val="bg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200">
                          <a:solidFill>
                            <a:schemeClr val="bg1"/>
                          </a:solidFill>
                          <a:effectLst/>
                          <a:latin typeface="Arial"/>
                          <a:ea typeface="Times New Roman"/>
                        </a:rPr>
                        <a:t>21.60%</a:t>
                      </a:r>
                      <a:endParaRPr lang="es-ES" sz="1200">
                        <a:solidFill>
                          <a:schemeClr val="bg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15000"/>
                        </a:lnSpc>
                        <a:spcBef>
                          <a:spcPts val="0"/>
                        </a:spcBef>
                        <a:spcAft>
                          <a:spcPts val="0"/>
                        </a:spcAft>
                      </a:pPr>
                      <a:r>
                        <a:rPr lang="es-ES" sz="1200">
                          <a:solidFill>
                            <a:schemeClr val="bg1"/>
                          </a:solidFill>
                          <a:effectLst/>
                          <a:latin typeface="Arial"/>
                          <a:ea typeface="Times New Roman"/>
                        </a:rPr>
                        <a:t>Clasificación del suelo</a:t>
                      </a:r>
                      <a:endParaRPr lang="es-ES" sz="1200">
                        <a:solidFill>
                          <a:schemeClr val="bg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200">
                          <a:solidFill>
                            <a:schemeClr val="bg1"/>
                          </a:solidFill>
                          <a:effectLst/>
                          <a:latin typeface="Arial"/>
                          <a:ea typeface="Times New Roman"/>
                        </a:rPr>
                        <a:t>I.N.V. E – 124 – 07</a:t>
                      </a:r>
                      <a:endParaRPr lang="es-ES" sz="1200">
                        <a:solidFill>
                          <a:schemeClr val="bg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200">
                          <a:solidFill>
                            <a:schemeClr val="bg1"/>
                          </a:solidFill>
                          <a:effectLst/>
                          <a:latin typeface="Arial"/>
                          <a:ea typeface="Times New Roman"/>
                        </a:rPr>
                        <a:t>ML de baja plasticidad</a:t>
                      </a:r>
                      <a:endParaRPr lang="es-ES" sz="1200">
                        <a:solidFill>
                          <a:schemeClr val="bg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15000"/>
                        </a:lnSpc>
                        <a:spcBef>
                          <a:spcPts val="0"/>
                        </a:spcBef>
                        <a:spcAft>
                          <a:spcPts val="0"/>
                        </a:spcAft>
                      </a:pPr>
                      <a:r>
                        <a:rPr lang="es-ES" sz="1200">
                          <a:solidFill>
                            <a:schemeClr val="bg1"/>
                          </a:solidFill>
                          <a:effectLst/>
                          <a:latin typeface="Arial"/>
                          <a:ea typeface="Times New Roman"/>
                        </a:rPr>
                        <a:t>Peso Especifico</a:t>
                      </a:r>
                      <a:endParaRPr lang="es-ES" sz="1200">
                        <a:solidFill>
                          <a:schemeClr val="bg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200">
                          <a:solidFill>
                            <a:schemeClr val="bg1"/>
                          </a:solidFill>
                          <a:effectLst/>
                          <a:latin typeface="Arial"/>
                          <a:ea typeface="Times New Roman"/>
                        </a:rPr>
                        <a:t>ASTM D854-02</a:t>
                      </a:r>
                      <a:endParaRPr lang="es-ES" sz="1200">
                        <a:solidFill>
                          <a:schemeClr val="bg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200" dirty="0">
                          <a:solidFill>
                            <a:schemeClr val="bg1"/>
                          </a:solidFill>
                          <a:effectLst/>
                          <a:latin typeface="Arial"/>
                          <a:ea typeface="Times New Roman"/>
                        </a:rPr>
                        <a:t>2.68 gr/cm3</a:t>
                      </a:r>
                      <a:endParaRPr lang="es-ES" sz="1200" dirty="0">
                        <a:solidFill>
                          <a:schemeClr val="bg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 name="9 Imagen"/>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257788"/>
            <a:ext cx="4885690" cy="19881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5511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Métodos y diseño de cálculo</a:t>
            </a:r>
            <a:endParaRPr lang="es-ES_tradnl" sz="2000" b="1" dirty="0">
              <a:solidFill>
                <a:schemeClr val="bg1"/>
              </a:solidFill>
              <a:latin typeface="Arial" charset="0"/>
            </a:endParaRPr>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1749108" y="1124744"/>
            <a:ext cx="5645785" cy="4861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69759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r>
              <a:rPr lang="es-EC" sz="2000" b="1" dirty="0">
                <a:solidFill>
                  <a:schemeClr val="bg1"/>
                </a:solidFill>
                <a:latin typeface="Arial" charset="0"/>
              </a:rPr>
              <a:t>Métodos y diseño de cálculo </a:t>
            </a:r>
            <a:endParaRPr lang="es-ES_tradnl" sz="2000" b="1" dirty="0">
              <a:solidFill>
                <a:schemeClr val="bg1"/>
              </a:solidFill>
              <a:latin typeface="Arial" charset="0"/>
            </a:endParaRPr>
          </a:p>
        </p:txBody>
      </p:sp>
      <p:graphicFrame>
        <p:nvGraphicFramePr>
          <p:cNvPr id="2" name="1 Tabla"/>
          <p:cNvGraphicFramePr>
            <a:graphicFrameLocks noGrp="1"/>
          </p:cNvGraphicFramePr>
          <p:nvPr>
            <p:extLst>
              <p:ext uri="{D42A27DB-BD31-4B8C-83A1-F6EECF244321}">
                <p14:modId xmlns:p14="http://schemas.microsoft.com/office/powerpoint/2010/main" val="3759782582"/>
              </p:ext>
            </p:extLst>
          </p:nvPr>
        </p:nvGraphicFramePr>
        <p:xfrm>
          <a:off x="2411762" y="1474789"/>
          <a:ext cx="4170045" cy="1828800"/>
        </p:xfrm>
        <a:graphic>
          <a:graphicData uri="http://schemas.openxmlformats.org/drawingml/2006/table">
            <a:tbl>
              <a:tblPr>
                <a:tableStyleId>{5C22544A-7EE6-4342-B048-85BDC9FD1C3A}</a:tableStyleId>
              </a:tblPr>
              <a:tblGrid>
                <a:gridCol w="2099945"/>
                <a:gridCol w="2070100"/>
              </a:tblGrid>
              <a:tr h="288290">
                <a:tc>
                  <a:txBody>
                    <a:bodyPr/>
                    <a:lstStyle/>
                    <a:p>
                      <a:pPr marL="0" marR="0" algn="ctr">
                        <a:lnSpc>
                          <a:spcPct val="200000"/>
                        </a:lnSpc>
                        <a:spcBef>
                          <a:spcPts val="0"/>
                        </a:spcBef>
                        <a:spcAft>
                          <a:spcPts val="0"/>
                        </a:spcAft>
                      </a:pPr>
                      <a:r>
                        <a:rPr lang="es-ES" sz="1200" dirty="0">
                          <a:effectLst/>
                        </a:rPr>
                        <a:t>MORTERO  ASFALTICO</a:t>
                      </a:r>
                      <a:endParaRPr lang="es-ES" sz="1200" dirty="0">
                        <a:effectLst/>
                        <a:latin typeface="Arial"/>
                        <a:ea typeface="Times New Roman"/>
                        <a:cs typeface="Times New Roman"/>
                      </a:endParaRPr>
                    </a:p>
                  </a:txBody>
                  <a:tcPr marL="0" marR="0" marT="0" marB="0" anchor="ctr"/>
                </a:tc>
                <a:tc>
                  <a:txBody>
                    <a:bodyPr/>
                    <a:lstStyle/>
                    <a:p>
                      <a:pPr marL="0" marR="0" algn="ctr">
                        <a:lnSpc>
                          <a:spcPct val="200000"/>
                        </a:lnSpc>
                        <a:spcBef>
                          <a:spcPts val="0"/>
                        </a:spcBef>
                        <a:spcAft>
                          <a:spcPts val="0"/>
                        </a:spcAft>
                      </a:pPr>
                      <a:r>
                        <a:rPr lang="es-ES" sz="1200">
                          <a:effectLst/>
                        </a:rPr>
                        <a:t>NORMA</a:t>
                      </a:r>
                      <a:endParaRPr lang="es-ES" sz="1200">
                        <a:effectLst/>
                        <a:latin typeface="Arial"/>
                        <a:ea typeface="Times New Roman"/>
                        <a:cs typeface="Times New Roman"/>
                      </a:endParaRPr>
                    </a:p>
                  </a:txBody>
                  <a:tcPr marL="0" marR="0" marT="0" marB="0" anchor="ctr"/>
                </a:tc>
              </a:tr>
              <a:tr h="288290">
                <a:tc>
                  <a:txBody>
                    <a:bodyPr/>
                    <a:lstStyle/>
                    <a:p>
                      <a:pPr marL="0" marR="0" algn="ctr">
                        <a:lnSpc>
                          <a:spcPct val="200000"/>
                        </a:lnSpc>
                        <a:spcBef>
                          <a:spcPts val="0"/>
                        </a:spcBef>
                        <a:spcAft>
                          <a:spcPts val="0"/>
                        </a:spcAft>
                      </a:pPr>
                      <a:r>
                        <a:rPr lang="es-ES" sz="1200">
                          <a:effectLst/>
                        </a:rPr>
                        <a:t>Equivalente de Arena &gt; 45</a:t>
                      </a:r>
                      <a:endParaRPr lang="es-ES" sz="1200">
                        <a:effectLst/>
                        <a:latin typeface="Arial"/>
                        <a:ea typeface="Times New Roman"/>
                        <a:cs typeface="Times New Roman"/>
                      </a:endParaRPr>
                    </a:p>
                  </a:txBody>
                  <a:tcPr marL="0" marR="0" marT="0" marB="0" anchor="ctr"/>
                </a:tc>
                <a:tc>
                  <a:txBody>
                    <a:bodyPr/>
                    <a:lstStyle/>
                    <a:p>
                      <a:pPr marL="0" marR="0" algn="ctr">
                        <a:lnSpc>
                          <a:spcPct val="200000"/>
                        </a:lnSpc>
                        <a:spcBef>
                          <a:spcPts val="0"/>
                        </a:spcBef>
                        <a:spcAft>
                          <a:spcPts val="0"/>
                        </a:spcAft>
                      </a:pPr>
                      <a:r>
                        <a:rPr lang="es-ES" sz="1200">
                          <a:effectLst/>
                        </a:rPr>
                        <a:t>ASTM D 2419</a:t>
                      </a:r>
                      <a:endParaRPr lang="es-ES" sz="1200">
                        <a:effectLst/>
                        <a:latin typeface="Arial"/>
                        <a:ea typeface="Times New Roman"/>
                        <a:cs typeface="Times New Roman"/>
                      </a:endParaRPr>
                    </a:p>
                  </a:txBody>
                  <a:tcPr marL="0" marR="0" marT="0" marB="0" anchor="ctr"/>
                </a:tc>
              </a:tr>
              <a:tr h="288290">
                <a:tc>
                  <a:txBody>
                    <a:bodyPr/>
                    <a:lstStyle/>
                    <a:p>
                      <a:pPr marL="0" marR="0" algn="ctr">
                        <a:lnSpc>
                          <a:spcPct val="200000"/>
                        </a:lnSpc>
                        <a:spcBef>
                          <a:spcPts val="0"/>
                        </a:spcBef>
                        <a:spcAft>
                          <a:spcPts val="0"/>
                        </a:spcAft>
                      </a:pPr>
                      <a:r>
                        <a:rPr lang="es-ES" sz="1200">
                          <a:effectLst/>
                        </a:rPr>
                        <a:t>Azul de metileno de los agregados</a:t>
                      </a:r>
                      <a:endParaRPr lang="es-ES" sz="1200">
                        <a:effectLst/>
                        <a:latin typeface="Arial"/>
                        <a:ea typeface="Times New Roman"/>
                        <a:cs typeface="Times New Roman"/>
                      </a:endParaRPr>
                    </a:p>
                  </a:txBody>
                  <a:tcPr marL="0" marR="0" marT="0" marB="0" anchor="ctr"/>
                </a:tc>
                <a:tc>
                  <a:txBody>
                    <a:bodyPr/>
                    <a:lstStyle/>
                    <a:p>
                      <a:pPr marL="0" marR="0" algn="ctr">
                        <a:lnSpc>
                          <a:spcPct val="200000"/>
                        </a:lnSpc>
                        <a:spcBef>
                          <a:spcPts val="0"/>
                        </a:spcBef>
                        <a:spcAft>
                          <a:spcPts val="0"/>
                        </a:spcAft>
                      </a:pPr>
                      <a:r>
                        <a:rPr lang="es-ES" sz="1200">
                          <a:effectLst/>
                        </a:rPr>
                        <a:t>AASHTO TP 57-01 (2004)</a:t>
                      </a:r>
                      <a:endParaRPr lang="es-ES" sz="1200">
                        <a:effectLst/>
                        <a:latin typeface="Arial"/>
                        <a:ea typeface="Times New Roman"/>
                        <a:cs typeface="Times New Roman"/>
                      </a:endParaRPr>
                    </a:p>
                  </a:txBody>
                  <a:tcPr marL="0" marR="0" marT="0" marB="0" anchor="ctr"/>
                </a:tc>
              </a:tr>
              <a:tr h="288290">
                <a:tc>
                  <a:txBody>
                    <a:bodyPr/>
                    <a:lstStyle/>
                    <a:p>
                      <a:pPr marL="0" marR="0" algn="ctr">
                        <a:lnSpc>
                          <a:spcPct val="200000"/>
                        </a:lnSpc>
                        <a:spcBef>
                          <a:spcPts val="0"/>
                        </a:spcBef>
                        <a:spcAft>
                          <a:spcPts val="0"/>
                        </a:spcAft>
                      </a:pPr>
                      <a:r>
                        <a:rPr lang="es-ES" sz="1200" dirty="0">
                          <a:effectLst/>
                        </a:rPr>
                        <a:t>Granulometría</a:t>
                      </a:r>
                      <a:endParaRPr lang="es-ES" sz="1200" dirty="0">
                        <a:effectLst/>
                        <a:latin typeface="Arial"/>
                        <a:ea typeface="Times New Roman"/>
                        <a:cs typeface="Times New Roman"/>
                      </a:endParaRPr>
                    </a:p>
                  </a:txBody>
                  <a:tcPr marL="0" marR="0" marT="0" marB="0" anchor="ctr"/>
                </a:tc>
                <a:tc>
                  <a:txBody>
                    <a:bodyPr/>
                    <a:lstStyle/>
                    <a:p>
                      <a:pPr marL="0" marR="0" algn="ctr">
                        <a:lnSpc>
                          <a:spcPct val="200000"/>
                        </a:lnSpc>
                        <a:spcBef>
                          <a:spcPts val="0"/>
                        </a:spcBef>
                        <a:spcAft>
                          <a:spcPts val="0"/>
                        </a:spcAft>
                      </a:pPr>
                      <a:r>
                        <a:rPr lang="es-ES" sz="1200" dirty="0" err="1">
                          <a:effectLst/>
                        </a:rPr>
                        <a:t>ASTM</a:t>
                      </a:r>
                      <a:r>
                        <a:rPr lang="es-ES" sz="1200" dirty="0">
                          <a:effectLst/>
                        </a:rPr>
                        <a:t> C 136 - </a:t>
                      </a:r>
                      <a:r>
                        <a:rPr lang="es-ES" sz="1200" dirty="0" err="1">
                          <a:effectLst/>
                        </a:rPr>
                        <a:t>AASHTO</a:t>
                      </a:r>
                      <a:r>
                        <a:rPr lang="es-ES" sz="1200" dirty="0">
                          <a:effectLst/>
                        </a:rPr>
                        <a:t> T 27</a:t>
                      </a:r>
                      <a:endParaRPr lang="es-ES" sz="1200" dirty="0">
                        <a:effectLst/>
                        <a:latin typeface="Arial"/>
                        <a:ea typeface="Times New Roman"/>
                        <a:cs typeface="Times New Roman"/>
                      </a:endParaRPr>
                    </a:p>
                  </a:txBody>
                  <a:tcPr marL="0" marR="0" marT="0" marB="0" anchor="ctr"/>
                </a:tc>
              </a:tr>
            </a:tbl>
          </a:graphicData>
        </a:graphic>
      </p:graphicFrame>
      <p:sp>
        <p:nvSpPr>
          <p:cNvPr id="10" name="CuadroTexto 143"/>
          <p:cNvSpPr txBox="1"/>
          <p:nvPr/>
        </p:nvSpPr>
        <p:spPr>
          <a:xfrm>
            <a:off x="271463" y="910521"/>
            <a:ext cx="7791450" cy="400110"/>
          </a:xfrm>
          <a:prstGeom prst="rect">
            <a:avLst/>
          </a:prstGeom>
          <a:noFill/>
          <a:ln>
            <a:solidFill>
              <a:schemeClr val="bg1"/>
            </a:solidFill>
          </a:ln>
        </p:spPr>
        <p:txBody>
          <a:bodyPr>
            <a:spAutoFit/>
          </a:bodyPr>
          <a:lstStyle/>
          <a:p>
            <a:r>
              <a:rPr lang="es-EC" sz="2000" b="1" dirty="0">
                <a:solidFill>
                  <a:schemeClr val="bg1"/>
                </a:solidFill>
                <a:latin typeface="Arial" charset="0"/>
              </a:rPr>
              <a:t>Ensayos del agregado </a:t>
            </a:r>
            <a:endParaRPr lang="es-ES_tradnl" sz="2000" b="1" dirty="0">
              <a:solidFill>
                <a:schemeClr val="bg1"/>
              </a:solidFill>
              <a:latin typeface="Arial" charset="0"/>
            </a:endParaRPr>
          </a:p>
        </p:txBody>
      </p:sp>
      <p:sp>
        <p:nvSpPr>
          <p:cNvPr id="11" name="CuadroTexto 143"/>
          <p:cNvSpPr txBox="1"/>
          <p:nvPr/>
        </p:nvSpPr>
        <p:spPr>
          <a:xfrm>
            <a:off x="271463" y="3284984"/>
            <a:ext cx="7791450" cy="400110"/>
          </a:xfrm>
          <a:prstGeom prst="rect">
            <a:avLst/>
          </a:prstGeom>
          <a:noFill/>
          <a:ln>
            <a:solidFill>
              <a:schemeClr val="bg1"/>
            </a:solidFill>
          </a:ln>
        </p:spPr>
        <p:txBody>
          <a:bodyPr>
            <a:spAutoFit/>
          </a:bodyPr>
          <a:lstStyle/>
          <a:p>
            <a:r>
              <a:rPr lang="es-EC" sz="2000" b="1" dirty="0">
                <a:solidFill>
                  <a:schemeClr val="bg1"/>
                </a:solidFill>
                <a:latin typeface="Arial" charset="0"/>
              </a:rPr>
              <a:t>Ensayos del </a:t>
            </a:r>
            <a:r>
              <a:rPr lang="es-EC" sz="2000" b="1" dirty="0" err="1">
                <a:solidFill>
                  <a:schemeClr val="bg1"/>
                </a:solidFill>
                <a:latin typeface="Arial" charset="0"/>
              </a:rPr>
              <a:t>Slurry</a:t>
            </a:r>
            <a:r>
              <a:rPr lang="es-EC" sz="2000" b="1" dirty="0">
                <a:solidFill>
                  <a:schemeClr val="bg1"/>
                </a:solidFill>
                <a:latin typeface="Arial" charset="0"/>
              </a:rPr>
              <a:t> </a:t>
            </a:r>
            <a:r>
              <a:rPr lang="es-EC" sz="2000" b="1" dirty="0" err="1">
                <a:solidFill>
                  <a:schemeClr val="bg1"/>
                </a:solidFill>
                <a:latin typeface="Arial" charset="0"/>
              </a:rPr>
              <a:t>Seal</a:t>
            </a:r>
            <a:r>
              <a:rPr lang="es-EC" sz="2000" b="1" dirty="0">
                <a:solidFill>
                  <a:schemeClr val="bg1"/>
                </a:solidFill>
                <a:latin typeface="Arial" charset="0"/>
              </a:rPr>
              <a:t> </a:t>
            </a:r>
            <a:endParaRPr lang="es-ES_tradnl" sz="2000" b="1" dirty="0">
              <a:solidFill>
                <a:schemeClr val="bg1"/>
              </a:solidFill>
              <a:latin typeface="Arial" charset="0"/>
            </a:endParaRPr>
          </a:p>
        </p:txBody>
      </p:sp>
      <p:sp>
        <p:nvSpPr>
          <p:cNvPr id="13" name="12 Rectángulo"/>
          <p:cNvSpPr/>
          <p:nvPr/>
        </p:nvSpPr>
        <p:spPr>
          <a:xfrm>
            <a:off x="298018" y="3861048"/>
            <a:ext cx="7980347" cy="2862322"/>
          </a:xfrm>
          <a:prstGeom prst="rect">
            <a:avLst/>
          </a:prstGeom>
        </p:spPr>
        <p:txBody>
          <a:bodyPr wrap="square">
            <a:spAutoFit/>
          </a:bodyPr>
          <a:lstStyle/>
          <a:p>
            <a:pPr marL="285750" indent="-285750" algn="just">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Contenido de asfalto residual en la emulsión </a:t>
            </a:r>
            <a:r>
              <a:rPr lang="es-ES" dirty="0" err="1">
                <a:solidFill>
                  <a:schemeClr val="bg1"/>
                </a:solidFill>
                <a:latin typeface="Arial" panose="020B0604020202020204" pitchFamily="34" charset="0"/>
                <a:cs typeface="Arial" panose="020B0604020202020204" pitchFamily="34" charset="0"/>
              </a:rPr>
              <a:t>asfáltica:ASTM</a:t>
            </a:r>
            <a:r>
              <a:rPr lang="es-ES" dirty="0">
                <a:solidFill>
                  <a:schemeClr val="bg1"/>
                </a:solidFill>
                <a:latin typeface="Arial" panose="020B0604020202020204" pitchFamily="34" charset="0"/>
                <a:cs typeface="Arial" panose="020B0604020202020204" pitchFamily="34" charset="0"/>
              </a:rPr>
              <a:t> D 244 </a:t>
            </a:r>
          </a:p>
          <a:p>
            <a:pPr marL="285750" indent="-285750" algn="just">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Penetración del residuo de la emulsión:  </a:t>
            </a:r>
            <a:r>
              <a:rPr lang="es-ES" dirty="0" err="1">
                <a:solidFill>
                  <a:schemeClr val="bg1"/>
                </a:solidFill>
                <a:latin typeface="Arial" panose="020B0604020202020204" pitchFamily="34" charset="0"/>
                <a:cs typeface="Arial" panose="020B0604020202020204" pitchFamily="34" charset="0"/>
              </a:rPr>
              <a:t>ASTM</a:t>
            </a:r>
            <a:r>
              <a:rPr lang="es-ES" dirty="0">
                <a:solidFill>
                  <a:schemeClr val="bg1"/>
                </a:solidFill>
                <a:latin typeface="Arial" panose="020B0604020202020204" pitchFamily="34" charset="0"/>
                <a:cs typeface="Arial" panose="020B0604020202020204" pitchFamily="34" charset="0"/>
              </a:rPr>
              <a:t> D 2397 – </a:t>
            </a:r>
            <a:r>
              <a:rPr lang="es-ES" dirty="0" err="1">
                <a:solidFill>
                  <a:schemeClr val="bg1"/>
                </a:solidFill>
                <a:latin typeface="Arial" panose="020B0604020202020204" pitchFamily="34" charset="0"/>
                <a:cs typeface="Arial" panose="020B0604020202020204" pitchFamily="34" charset="0"/>
              </a:rPr>
              <a:t>AASHTO</a:t>
            </a:r>
            <a:r>
              <a:rPr lang="es-ES" dirty="0">
                <a:solidFill>
                  <a:schemeClr val="bg1"/>
                </a:solidFill>
                <a:latin typeface="Arial" panose="020B0604020202020204" pitchFamily="34" charset="0"/>
                <a:cs typeface="Arial" panose="020B0604020202020204" pitchFamily="34" charset="0"/>
              </a:rPr>
              <a:t> T 49.</a:t>
            </a:r>
          </a:p>
          <a:p>
            <a:pPr marL="285750" indent="-285750" algn="just">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Viscosidad </a:t>
            </a:r>
            <a:r>
              <a:rPr lang="es-ES" dirty="0" err="1">
                <a:solidFill>
                  <a:schemeClr val="bg1"/>
                </a:solidFill>
                <a:latin typeface="Arial" panose="020B0604020202020204" pitchFamily="34" charset="0"/>
                <a:cs typeface="Arial" panose="020B0604020202020204" pitchFamily="34" charset="0"/>
              </a:rPr>
              <a:t>ASTM</a:t>
            </a:r>
            <a:r>
              <a:rPr lang="es-ES" dirty="0">
                <a:solidFill>
                  <a:schemeClr val="bg1"/>
                </a:solidFill>
                <a:latin typeface="Arial" panose="020B0604020202020204" pitchFamily="34" charset="0"/>
                <a:cs typeface="Arial" panose="020B0604020202020204" pitchFamily="34" charset="0"/>
              </a:rPr>
              <a:t> D 244.</a:t>
            </a:r>
          </a:p>
          <a:p>
            <a:pPr marL="285750" indent="-285750" algn="just">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Asentamiento </a:t>
            </a:r>
            <a:r>
              <a:rPr lang="es-ES" dirty="0" err="1">
                <a:solidFill>
                  <a:schemeClr val="bg1"/>
                </a:solidFill>
                <a:latin typeface="Arial" panose="020B0604020202020204" pitchFamily="34" charset="0"/>
                <a:cs typeface="Arial" panose="020B0604020202020204" pitchFamily="34" charset="0"/>
              </a:rPr>
              <a:t>ASTM</a:t>
            </a:r>
            <a:r>
              <a:rPr lang="es-ES" dirty="0">
                <a:solidFill>
                  <a:schemeClr val="bg1"/>
                </a:solidFill>
                <a:latin typeface="Arial" panose="020B0604020202020204" pitchFamily="34" charset="0"/>
                <a:cs typeface="Arial" panose="020B0604020202020204" pitchFamily="34" charset="0"/>
              </a:rPr>
              <a:t> D 244.</a:t>
            </a:r>
          </a:p>
          <a:p>
            <a:pPr marL="285750" indent="-285750" algn="just">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Prueba de rueda </a:t>
            </a:r>
            <a:r>
              <a:rPr lang="es-ES" dirty="0" err="1">
                <a:solidFill>
                  <a:schemeClr val="bg1"/>
                </a:solidFill>
                <a:latin typeface="Arial" panose="020B0604020202020204" pitchFamily="34" charset="0"/>
                <a:cs typeface="Arial" panose="020B0604020202020204" pitchFamily="34" charset="0"/>
              </a:rPr>
              <a:t>cargada:ISSA</a:t>
            </a:r>
            <a:r>
              <a:rPr lang="es-ES" dirty="0">
                <a:solidFill>
                  <a:schemeClr val="bg1"/>
                </a:solidFill>
                <a:latin typeface="Arial" panose="020B0604020202020204" pitchFamily="34" charset="0"/>
                <a:cs typeface="Arial" panose="020B0604020202020204" pitchFamily="34" charset="0"/>
              </a:rPr>
              <a:t> TB 109</a:t>
            </a:r>
          </a:p>
          <a:p>
            <a:pPr marL="285750" indent="-285750" algn="just">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Prueba de abrasión bajo agua: </a:t>
            </a:r>
            <a:r>
              <a:rPr lang="es-ES" dirty="0" err="1">
                <a:solidFill>
                  <a:schemeClr val="bg1"/>
                </a:solidFill>
                <a:latin typeface="Arial" panose="020B0604020202020204" pitchFamily="34" charset="0"/>
                <a:cs typeface="Arial" panose="020B0604020202020204" pitchFamily="34" charset="0"/>
              </a:rPr>
              <a:t>ISSA</a:t>
            </a:r>
            <a:r>
              <a:rPr lang="es-ES" dirty="0">
                <a:solidFill>
                  <a:schemeClr val="bg1"/>
                </a:solidFill>
                <a:latin typeface="Arial" panose="020B0604020202020204" pitchFamily="34" charset="0"/>
                <a:cs typeface="Arial" panose="020B0604020202020204" pitchFamily="34" charset="0"/>
              </a:rPr>
              <a:t> TB 100</a:t>
            </a:r>
          </a:p>
          <a:p>
            <a:pPr marL="285750" indent="-285750" algn="just">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Prueba de cohesión en húmedo :</a:t>
            </a:r>
            <a:r>
              <a:rPr lang="es-ES" dirty="0" err="1">
                <a:solidFill>
                  <a:schemeClr val="bg1"/>
                </a:solidFill>
                <a:latin typeface="Arial" panose="020B0604020202020204" pitchFamily="34" charset="0"/>
                <a:cs typeface="Arial" panose="020B0604020202020204" pitchFamily="34" charset="0"/>
              </a:rPr>
              <a:t>ASTM</a:t>
            </a:r>
            <a:r>
              <a:rPr lang="es-ES" dirty="0">
                <a:solidFill>
                  <a:schemeClr val="bg1"/>
                </a:solidFill>
                <a:latin typeface="Arial" panose="020B0604020202020204" pitchFamily="34" charset="0"/>
                <a:cs typeface="Arial" panose="020B0604020202020204" pitchFamily="34" charset="0"/>
              </a:rPr>
              <a:t> D3910</a:t>
            </a:r>
          </a:p>
          <a:p>
            <a:pPr marL="285750" indent="-285750" algn="just">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Porcentaje teórico de emulsión :Método de </a:t>
            </a:r>
            <a:r>
              <a:rPr lang="es-ES" dirty="0" err="1">
                <a:solidFill>
                  <a:schemeClr val="bg1"/>
                </a:solidFill>
                <a:latin typeface="Arial" panose="020B0604020202020204" pitchFamily="34" charset="0"/>
                <a:cs typeface="Arial" panose="020B0604020202020204" pitchFamily="34" charset="0"/>
              </a:rPr>
              <a:t>Duriez</a:t>
            </a:r>
            <a:endParaRPr lang="es-ES"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Tiempo de mezclado :</a:t>
            </a:r>
            <a:r>
              <a:rPr lang="es-ES" dirty="0" err="1">
                <a:solidFill>
                  <a:schemeClr val="bg1"/>
                </a:solidFill>
                <a:latin typeface="Arial" panose="020B0604020202020204" pitchFamily="34" charset="0"/>
                <a:cs typeface="Arial" panose="020B0604020202020204" pitchFamily="34" charset="0"/>
              </a:rPr>
              <a:t>ISSA</a:t>
            </a:r>
            <a:r>
              <a:rPr lang="es-ES" dirty="0">
                <a:solidFill>
                  <a:schemeClr val="bg1"/>
                </a:solidFill>
                <a:latin typeface="Arial" panose="020B0604020202020204" pitchFamily="34" charset="0"/>
                <a:cs typeface="Arial" panose="020B0604020202020204" pitchFamily="34" charset="0"/>
              </a:rPr>
              <a:t> TB 113</a:t>
            </a:r>
          </a:p>
          <a:p>
            <a:pPr marL="285750" indent="-285750" algn="just">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Consistencia :</a:t>
            </a:r>
            <a:r>
              <a:rPr lang="es-ES" dirty="0" err="1">
                <a:solidFill>
                  <a:schemeClr val="bg1"/>
                </a:solidFill>
                <a:latin typeface="Arial" panose="020B0604020202020204" pitchFamily="34" charset="0"/>
                <a:cs typeface="Arial" panose="020B0604020202020204" pitchFamily="34" charset="0"/>
              </a:rPr>
              <a:t>ISSA</a:t>
            </a:r>
            <a:r>
              <a:rPr lang="es-ES" dirty="0">
                <a:solidFill>
                  <a:schemeClr val="bg1"/>
                </a:solidFill>
                <a:latin typeface="Arial" panose="020B0604020202020204" pitchFamily="34" charset="0"/>
                <a:cs typeface="Arial" panose="020B0604020202020204" pitchFamily="34" charset="0"/>
              </a:rPr>
              <a:t> TB 106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4354" y="1467029"/>
            <a:ext cx="3959955" cy="400110"/>
          </a:xfrm>
          <a:noFill/>
          <a:ln>
            <a:solidFill>
              <a:schemeClr val="bg1"/>
            </a:solidFill>
          </a:ln>
        </p:spPr>
        <p:txBody>
          <a:bodyPr wrap="square">
            <a:spAutoFit/>
          </a:bodyPr>
          <a:lstStyle/>
          <a:p>
            <a:pPr algn="l"/>
            <a:r>
              <a:rPr lang="es-ES" sz="2000" b="1" dirty="0">
                <a:solidFill>
                  <a:schemeClr val="bg1"/>
                </a:solidFill>
                <a:latin typeface="Arial" charset="0"/>
                <a:ea typeface="+mn-ea"/>
                <a:cs typeface="+mn-cs"/>
              </a:rPr>
              <a:t>Ensayos del mortero asfaltico</a:t>
            </a:r>
            <a:endParaRPr lang="es-EC" sz="2000" b="1" dirty="0">
              <a:solidFill>
                <a:schemeClr val="bg1"/>
              </a:solidFill>
              <a:latin typeface="Arial" charset="0"/>
              <a:ea typeface="+mn-ea"/>
              <a:cs typeface="+mn-cs"/>
            </a:endParaRPr>
          </a:p>
        </p:txBody>
      </p:sp>
      <p:sp>
        <p:nvSpPr>
          <p:cNvPr id="4" name="Rectángulo 3"/>
          <p:cNvSpPr/>
          <p:nvPr/>
        </p:nvSpPr>
        <p:spPr>
          <a:xfrm>
            <a:off x="270084" y="2011528"/>
            <a:ext cx="3602268" cy="400110"/>
          </a:xfrm>
          <a:prstGeom prst="rect">
            <a:avLst/>
          </a:prstGeom>
          <a:noFill/>
          <a:ln>
            <a:solidFill>
              <a:schemeClr val="bg1"/>
            </a:solidFill>
          </a:ln>
        </p:spPr>
        <p:txBody>
          <a:bodyPr>
            <a:spAutoFit/>
          </a:bodyPr>
          <a:lstStyle/>
          <a:p>
            <a:r>
              <a:rPr lang="es-EC" sz="2000" b="1" dirty="0">
                <a:solidFill>
                  <a:schemeClr val="bg1"/>
                </a:solidFill>
                <a:latin typeface="Arial" charset="0"/>
              </a:rPr>
              <a:t>Granulometría del agregado</a:t>
            </a:r>
          </a:p>
        </p:txBody>
      </p:sp>
      <p:pic>
        <p:nvPicPr>
          <p:cNvPr id="6" name="Imagen 5"/>
          <p:cNvPicPr>
            <a:picLocks noChangeAspect="1"/>
          </p:cNvPicPr>
          <p:nvPr/>
        </p:nvPicPr>
        <p:blipFill rotWithShape="1">
          <a:blip r:embed="rId2"/>
          <a:srcRect t="10918"/>
          <a:stretch/>
        </p:blipFill>
        <p:spPr>
          <a:xfrm>
            <a:off x="1783642" y="2852242"/>
            <a:ext cx="6016967" cy="3244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ángulo 6"/>
          <p:cNvSpPr/>
          <p:nvPr/>
        </p:nvSpPr>
        <p:spPr>
          <a:xfrm>
            <a:off x="3968663" y="1846565"/>
            <a:ext cx="1646926" cy="646331"/>
          </a:xfrm>
          <a:prstGeom prst="rect">
            <a:avLst/>
          </a:prstGeom>
        </p:spPr>
        <p:txBody>
          <a:bodyPr wrap="none">
            <a:spAutoFit/>
          </a:bodyPr>
          <a:lstStyle/>
          <a:p>
            <a:pPr algn="just">
              <a:lnSpc>
                <a:spcPct val="200000"/>
              </a:lnSpc>
              <a:spcBef>
                <a:spcPts val="900"/>
              </a:spcBef>
              <a:spcAft>
                <a:spcPts val="900"/>
              </a:spcAft>
            </a:pPr>
            <a:r>
              <a:rPr lang="es-ES"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AASHTO T 27</a:t>
            </a:r>
            <a:endParaRPr lang="es-EC"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Métodos y diseño de cálculo</a:t>
            </a:r>
            <a:endParaRPr lang="es-ES_tradnl" sz="2000" b="1" dirty="0">
              <a:solidFill>
                <a:schemeClr val="bg1"/>
              </a:solidFill>
              <a:latin typeface="Arial" charset="0"/>
            </a:endParaRPr>
          </a:p>
        </p:txBody>
      </p:sp>
      <p:sp>
        <p:nvSpPr>
          <p:cNvPr id="9" name="CuadroTexto 143"/>
          <p:cNvSpPr txBox="1"/>
          <p:nvPr/>
        </p:nvSpPr>
        <p:spPr>
          <a:xfrm>
            <a:off x="246292" y="910521"/>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Ensayos </a:t>
            </a:r>
            <a:endParaRPr lang="es-ES_tradnl" sz="2000" b="1" dirty="0">
              <a:solidFill>
                <a:schemeClr val="bg1"/>
              </a:solidFill>
              <a:latin typeface="Arial" charset="0"/>
            </a:endParaRPr>
          </a:p>
        </p:txBody>
      </p:sp>
    </p:spTree>
    <p:extLst>
      <p:ext uri="{BB962C8B-B14F-4D97-AF65-F5344CB8AC3E}">
        <p14:creationId xmlns:p14="http://schemas.microsoft.com/office/powerpoint/2010/main" val="1418799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22053" y="1321781"/>
            <a:ext cx="4086661" cy="332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p:cNvPicPr>
            <a:picLocks noChangeAspect="1"/>
          </p:cNvPicPr>
          <p:nvPr/>
        </p:nvPicPr>
        <p:blipFill>
          <a:blip r:embed="rId3"/>
          <a:stretch>
            <a:fillRect/>
          </a:stretch>
        </p:blipFill>
        <p:spPr>
          <a:xfrm>
            <a:off x="4644008" y="1628800"/>
            <a:ext cx="4385614" cy="2713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00840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65267" y="549695"/>
            <a:ext cx="2220480" cy="400110"/>
          </a:xfrm>
          <a:prstGeom prst="rect">
            <a:avLst/>
          </a:prstGeom>
          <a:noFill/>
          <a:ln>
            <a:solidFill>
              <a:schemeClr val="bg1"/>
            </a:solidFill>
          </a:ln>
        </p:spPr>
        <p:txBody>
          <a:bodyPr>
            <a:spAutoFit/>
          </a:bodyPr>
          <a:lstStyle/>
          <a:p>
            <a:r>
              <a:rPr lang="es-ES" sz="2000" b="1" dirty="0">
                <a:solidFill>
                  <a:schemeClr val="bg1"/>
                </a:solidFill>
                <a:latin typeface="Arial" charset="0"/>
              </a:rPr>
              <a:t>Azul de metileno</a:t>
            </a:r>
            <a:endParaRPr lang="es-EC" sz="2000" b="1" dirty="0">
              <a:solidFill>
                <a:schemeClr val="bg1"/>
              </a:solidFill>
              <a:latin typeface="Arial" charset="0"/>
            </a:endParaRPr>
          </a:p>
        </p:txBody>
      </p:sp>
      <p:sp>
        <p:nvSpPr>
          <p:cNvPr id="6" name="Rectángulo 5"/>
          <p:cNvSpPr/>
          <p:nvPr/>
        </p:nvSpPr>
        <p:spPr>
          <a:xfrm>
            <a:off x="2676619" y="383028"/>
            <a:ext cx="2929328" cy="646331"/>
          </a:xfrm>
          <a:prstGeom prst="rect">
            <a:avLst/>
          </a:prstGeom>
        </p:spPr>
        <p:txBody>
          <a:bodyPr wrap="none">
            <a:spAutoFit/>
          </a:bodyPr>
          <a:lstStyle/>
          <a:p>
            <a:pPr algn="just">
              <a:lnSpc>
                <a:spcPct val="200000"/>
              </a:lnSpc>
              <a:spcBef>
                <a:spcPts val="900"/>
              </a:spcBef>
              <a:spcAft>
                <a:spcPts val="900"/>
              </a:spcAft>
            </a:pPr>
            <a:r>
              <a:rPr lang="es-ES"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AASHTO TP 57-01 (2004) </a:t>
            </a:r>
            <a:endParaRPr lang="es-EC"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Rectángulo 7"/>
          <p:cNvSpPr/>
          <p:nvPr/>
        </p:nvSpPr>
        <p:spPr>
          <a:xfrm>
            <a:off x="465267" y="1108914"/>
            <a:ext cx="8171267" cy="646331"/>
          </a:xfrm>
          <a:prstGeom prst="rect">
            <a:avLst/>
          </a:prstGeom>
        </p:spPr>
        <p:txBody>
          <a:bodyPr wrap="square">
            <a:spAutoFit/>
          </a:bodyPr>
          <a:lstStyle/>
          <a:p>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Determina la cantidad de material potencialmente dañino (incluyendo arcilla y material orgánico) presente en la fracción  fina de un agregado</a:t>
            </a:r>
            <a:endParaRPr lang="es-EC" dirty="0">
              <a:solidFill>
                <a:schemeClr val="bg1"/>
              </a:solidFill>
              <a:latin typeface="Arial" panose="020B0604020202020204" pitchFamily="34" charset="0"/>
              <a:cs typeface="Arial" panose="020B0604020202020204" pitchFamily="34" charset="0"/>
            </a:endParaRPr>
          </a:p>
        </p:txBody>
      </p:sp>
      <p:pic>
        <p:nvPicPr>
          <p:cNvPr id="9" name="Imagen 8"/>
          <p:cNvPicPr>
            <a:picLocks noChangeAspect="1"/>
          </p:cNvPicPr>
          <p:nvPr/>
        </p:nvPicPr>
        <p:blipFill rotWithShape="1">
          <a:blip r:embed="rId2"/>
          <a:srcRect r="3266"/>
          <a:stretch/>
        </p:blipFill>
        <p:spPr>
          <a:xfrm>
            <a:off x="683569" y="2062377"/>
            <a:ext cx="4032448" cy="3744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p:cNvPicPr>
            <a:picLocks noChangeAspect="1"/>
          </p:cNvPicPr>
          <p:nvPr/>
        </p:nvPicPr>
        <p:blipFill rotWithShape="1">
          <a:blip r:embed="rId3"/>
          <a:srcRect l="30085" r="29688"/>
          <a:stretch/>
        </p:blipFill>
        <p:spPr>
          <a:xfrm>
            <a:off x="5868144" y="2302424"/>
            <a:ext cx="2232248" cy="10252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10"/>
          <p:cNvPicPr>
            <a:picLocks noChangeAspect="1"/>
          </p:cNvPicPr>
          <p:nvPr/>
        </p:nvPicPr>
        <p:blipFill rotWithShape="1">
          <a:blip r:embed="rId4"/>
          <a:srcRect l="8541" t="7679" r="6548" b="5904"/>
          <a:stretch/>
        </p:blipFill>
        <p:spPr>
          <a:xfrm>
            <a:off x="5508104" y="3934793"/>
            <a:ext cx="2914650" cy="1533525"/>
          </a:xfrm>
          <a:prstGeom prst="rect">
            <a:avLst/>
          </a:prstGeom>
        </p:spPr>
      </p:pic>
    </p:spTree>
    <p:extLst>
      <p:ext uri="{BB962C8B-B14F-4D97-AF65-F5344CB8AC3E}">
        <p14:creationId xmlns:p14="http://schemas.microsoft.com/office/powerpoint/2010/main" val="3172889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95536" y="335143"/>
            <a:ext cx="2749471" cy="400110"/>
          </a:xfrm>
          <a:prstGeom prst="rect">
            <a:avLst/>
          </a:prstGeom>
          <a:noFill/>
          <a:ln>
            <a:solidFill>
              <a:schemeClr val="bg1"/>
            </a:solidFill>
          </a:ln>
        </p:spPr>
        <p:txBody>
          <a:bodyPr>
            <a:spAutoFit/>
          </a:bodyPr>
          <a:lstStyle/>
          <a:p>
            <a:r>
              <a:rPr lang="es-ES" sz="2000" b="1" dirty="0">
                <a:solidFill>
                  <a:schemeClr val="bg1"/>
                </a:solidFill>
                <a:latin typeface="Arial" charset="0"/>
              </a:rPr>
              <a:t>Equivalente de arena</a:t>
            </a:r>
            <a:endParaRPr lang="es-EC" sz="2000" b="1" dirty="0">
              <a:solidFill>
                <a:schemeClr val="bg1"/>
              </a:solidFill>
              <a:latin typeface="Arial" charset="0"/>
            </a:endParaRPr>
          </a:p>
        </p:txBody>
      </p:sp>
      <p:sp>
        <p:nvSpPr>
          <p:cNvPr id="5" name="Rectángulo 4"/>
          <p:cNvSpPr/>
          <p:nvPr/>
        </p:nvSpPr>
        <p:spPr>
          <a:xfrm>
            <a:off x="3123551" y="174843"/>
            <a:ext cx="1633781" cy="560410"/>
          </a:xfrm>
          <a:prstGeom prst="rect">
            <a:avLst/>
          </a:prstGeom>
        </p:spPr>
        <p:txBody>
          <a:bodyPr wrap="none">
            <a:spAutoFit/>
          </a:bodyPr>
          <a:lstStyle/>
          <a:p>
            <a:pPr algn="just">
              <a:lnSpc>
                <a:spcPct val="200000"/>
              </a:lnSpc>
              <a:spcBef>
                <a:spcPts val="900"/>
              </a:spcBef>
              <a:spcAft>
                <a:spcPts val="900"/>
              </a:spcAft>
            </a:pPr>
            <a:r>
              <a:rPr lang="es-ES"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ASTM D 2419</a:t>
            </a:r>
            <a:endParaRPr lang="es-EC"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395536" y="764704"/>
            <a:ext cx="7939768" cy="646331"/>
          </a:xfrm>
          <a:prstGeom prst="rect">
            <a:avLst/>
          </a:prstGeom>
        </p:spPr>
        <p:txBody>
          <a:bodyPr wrap="square">
            <a:spAutoFit/>
          </a:bodyPr>
          <a:lstStyle/>
          <a:p>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Determina la presencia o ausencia de finos y arcillas no convenientes que pueden ocasionar problemas en </a:t>
            </a:r>
            <a:r>
              <a:rPr lang="es-EC" dirty="0">
                <a:solidFill>
                  <a:schemeClr val="bg1"/>
                </a:solidFill>
                <a:latin typeface="Arial" panose="020B0604020202020204" pitchFamily="34" charset="0"/>
                <a:ea typeface="Times New Roman" panose="02020603050405020304" pitchFamily="18" charset="0"/>
                <a:cs typeface="Arial" panose="020B0604020202020204" pitchFamily="34" charset="0"/>
              </a:rPr>
              <a:t>los agregados  de una mortero asfaltico</a:t>
            </a:r>
            <a:endParaRPr lang="es-EC" dirty="0">
              <a:solidFill>
                <a:schemeClr val="bg1"/>
              </a:solidFill>
              <a:latin typeface="Arial" panose="020B0604020202020204" pitchFamily="34" charset="0"/>
              <a:cs typeface="Arial" panose="020B0604020202020204" pitchFamily="34" charset="0"/>
            </a:endParaRPr>
          </a:p>
        </p:txBody>
      </p:sp>
      <p:pic>
        <p:nvPicPr>
          <p:cNvPr id="7" name="Imagen 6"/>
          <p:cNvPicPr>
            <a:picLocks noChangeAspect="1"/>
          </p:cNvPicPr>
          <p:nvPr/>
        </p:nvPicPr>
        <p:blipFill rotWithShape="1">
          <a:blip r:embed="rId2"/>
          <a:srcRect l="17232" r="15330" b="5267"/>
          <a:stretch/>
        </p:blipFill>
        <p:spPr>
          <a:xfrm>
            <a:off x="611560" y="1844824"/>
            <a:ext cx="3024336" cy="3945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p:cNvPicPr>
            <a:picLocks noChangeAspect="1"/>
          </p:cNvPicPr>
          <p:nvPr/>
        </p:nvPicPr>
        <p:blipFill rotWithShape="1">
          <a:blip r:embed="rId3"/>
          <a:srcRect l="12117" r="12238" b="3078"/>
          <a:stretch/>
        </p:blipFill>
        <p:spPr>
          <a:xfrm>
            <a:off x="4365420" y="1844824"/>
            <a:ext cx="4248472" cy="2448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19233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050"/>
          </a:xfrm>
          <a:prstGeom prst="rect">
            <a:avLst/>
          </a:prstGeom>
          <a:noFill/>
          <a:ln>
            <a:solidFill>
              <a:schemeClr val="bg1"/>
            </a:solidFill>
          </a:ln>
        </p:spPr>
        <p:txBody>
          <a:bodyPr>
            <a:spAutoFit/>
          </a:bodyPr>
          <a:lstStyle/>
          <a:p>
            <a:pPr algn="l"/>
            <a:r>
              <a:rPr lang="es-ES_tradnl" sz="2000" b="1" dirty="0">
                <a:solidFill>
                  <a:schemeClr val="bg1"/>
                </a:solidFill>
                <a:latin typeface="Arial" charset="0"/>
              </a:rPr>
              <a:t>Justificación</a:t>
            </a:r>
          </a:p>
        </p:txBody>
      </p:sp>
      <p:sp>
        <p:nvSpPr>
          <p:cNvPr id="27" name="26 Rectángulo"/>
          <p:cNvSpPr/>
          <p:nvPr/>
        </p:nvSpPr>
        <p:spPr>
          <a:xfrm>
            <a:off x="283454" y="980728"/>
            <a:ext cx="8352928" cy="5355312"/>
          </a:xfrm>
          <a:prstGeom prst="rect">
            <a:avLst/>
          </a:prstGeom>
        </p:spPr>
        <p:txBody>
          <a:bodyPr wrap="square">
            <a:spAutoFit/>
          </a:bodyPr>
          <a:lstStyle/>
          <a:p>
            <a:endParaRPr lang="es-EC" dirty="0">
              <a:solidFill>
                <a:schemeClr val="bg1"/>
              </a:solidFill>
              <a:latin typeface="Arial" pitchFamily="34" charset="0"/>
              <a:cs typeface="Arial" pitchFamily="34" charset="0"/>
            </a:endParaRPr>
          </a:p>
          <a:p>
            <a:pPr algn="just"/>
            <a:r>
              <a:rPr lang="es-ES" dirty="0">
                <a:solidFill>
                  <a:schemeClr val="bg1"/>
                </a:solidFill>
                <a:latin typeface="Arial" panose="020B0604020202020204" pitchFamily="34" charset="0"/>
                <a:cs typeface="Arial" panose="020B0604020202020204" pitchFamily="34" charset="0"/>
              </a:rPr>
              <a:t>La incorporación de nuevas tecnologías para la estabilización de taludes obliga a la inmediata recopilación, análisis y preparación de criterios de diseño con nuevos materiales como lo es la emulsión asfáltica.</a:t>
            </a:r>
          </a:p>
          <a:p>
            <a:pPr algn="just"/>
            <a:endParaRPr lang="es-ES" dirty="0">
              <a:solidFill>
                <a:schemeClr val="bg1"/>
              </a:solidFill>
              <a:latin typeface="Arial" panose="020B0604020202020204" pitchFamily="34" charset="0"/>
              <a:cs typeface="Arial" panose="020B0604020202020204" pitchFamily="34" charset="0"/>
            </a:endParaRPr>
          </a:p>
          <a:p>
            <a:pPr algn="just"/>
            <a:r>
              <a:rPr lang="es-ES" dirty="0">
                <a:solidFill>
                  <a:schemeClr val="bg1"/>
                </a:solidFill>
                <a:latin typeface="Arial" panose="020B0604020202020204" pitchFamily="34" charset="0"/>
                <a:cs typeface="Arial" panose="020B0604020202020204" pitchFamily="34" charset="0"/>
              </a:rPr>
              <a:t>Con la presente investigación se pretende lograr una guía de análisis de los parámetros que se deben considerar al momento de verificar la estabilidad de un talud. </a:t>
            </a:r>
          </a:p>
          <a:p>
            <a:pPr algn="just"/>
            <a:endParaRPr lang="es-ES" dirty="0">
              <a:solidFill>
                <a:schemeClr val="bg1"/>
              </a:solidFill>
              <a:latin typeface="Arial" panose="020B0604020202020204" pitchFamily="34" charset="0"/>
              <a:cs typeface="Arial" panose="020B0604020202020204" pitchFamily="34" charset="0"/>
            </a:endParaRPr>
          </a:p>
          <a:p>
            <a:pPr algn="just"/>
            <a:r>
              <a:rPr lang="es-ES" dirty="0">
                <a:solidFill>
                  <a:schemeClr val="bg1"/>
                </a:solidFill>
                <a:latin typeface="Arial" panose="020B0604020202020204" pitchFamily="34" charset="0"/>
                <a:cs typeface="Arial" panose="020B0604020202020204" pitchFamily="34" charset="0"/>
              </a:rPr>
              <a:t>Mediante este estudio se plantea una alternativa de solución para estabilizar taludes, considerando una nueva metodología mediante el uso de mortero asfáltico que permite mejorar las características físico - mecánicas de los materiales constitutivos del talud.</a:t>
            </a:r>
          </a:p>
          <a:p>
            <a:pPr algn="just"/>
            <a:endParaRPr lang="es-ES" dirty="0">
              <a:solidFill>
                <a:schemeClr val="bg1"/>
              </a:solidFill>
              <a:latin typeface="Arial" panose="020B0604020202020204" pitchFamily="34" charset="0"/>
              <a:cs typeface="Arial" panose="020B0604020202020204" pitchFamily="34" charset="0"/>
            </a:endParaRPr>
          </a:p>
          <a:p>
            <a:pPr algn="just"/>
            <a:r>
              <a:rPr lang="es-ES" dirty="0">
                <a:solidFill>
                  <a:schemeClr val="bg1"/>
                </a:solidFill>
                <a:latin typeface="Arial" panose="020B0604020202020204" pitchFamily="34" charset="0"/>
                <a:cs typeface="Arial" panose="020B0604020202020204" pitchFamily="34" charset="0"/>
              </a:rPr>
              <a:t>Se debe entender que la aplicación práctica de este estudio dependerá del conocimiento del comportamiento del sistema en estudio, así como también de la experiencia, pero especialmente, de los lineamientos, y políticas generales establecidas por la institución o enfoque que proyecte la obra.</a:t>
            </a:r>
          </a:p>
          <a:p>
            <a:endParaRPr lang="es-EC" dirty="0">
              <a:solidFill>
                <a:schemeClr val="bg1"/>
              </a:solidFill>
              <a:latin typeface="Arial" pitchFamily="34" charset="0"/>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27932" y="301909"/>
            <a:ext cx="3092513" cy="400110"/>
          </a:xfrm>
          <a:prstGeom prst="rect">
            <a:avLst/>
          </a:prstGeom>
          <a:noFill/>
          <a:ln>
            <a:solidFill>
              <a:schemeClr val="bg1"/>
            </a:solidFill>
          </a:ln>
        </p:spPr>
        <p:txBody>
          <a:bodyPr>
            <a:spAutoFit/>
          </a:bodyPr>
          <a:lstStyle/>
          <a:p>
            <a:r>
              <a:rPr lang="es-ES" sz="2000" b="1" dirty="0">
                <a:solidFill>
                  <a:schemeClr val="bg1"/>
                </a:solidFill>
                <a:latin typeface="Arial" charset="0"/>
              </a:rPr>
              <a:t>Ensayo de consistencia</a:t>
            </a:r>
            <a:endParaRPr lang="es-EC" sz="2000" b="1" dirty="0">
              <a:solidFill>
                <a:schemeClr val="bg1"/>
              </a:solidFill>
              <a:latin typeface="Arial" charset="0"/>
            </a:endParaRPr>
          </a:p>
        </p:txBody>
      </p:sp>
      <p:sp>
        <p:nvSpPr>
          <p:cNvPr id="5" name="Rectángulo 4"/>
          <p:cNvSpPr/>
          <p:nvPr/>
        </p:nvSpPr>
        <p:spPr>
          <a:xfrm>
            <a:off x="3635896" y="141609"/>
            <a:ext cx="1514261" cy="560410"/>
          </a:xfrm>
          <a:prstGeom prst="rect">
            <a:avLst/>
          </a:prstGeom>
        </p:spPr>
        <p:txBody>
          <a:bodyPr wrap="none">
            <a:spAutoFit/>
          </a:bodyPr>
          <a:lstStyle/>
          <a:p>
            <a:pPr algn="just">
              <a:lnSpc>
                <a:spcPct val="200000"/>
              </a:lnSpc>
              <a:spcBef>
                <a:spcPts val="900"/>
              </a:spcBef>
              <a:spcAft>
                <a:spcPts val="900"/>
              </a:spcAft>
            </a:pPr>
            <a:r>
              <a:rPr lang="es-ES"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ISSA TB-106</a:t>
            </a:r>
            <a:endParaRPr lang="es-EC"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513512" y="806539"/>
            <a:ext cx="8110106" cy="923330"/>
          </a:xfrm>
          <a:prstGeom prst="rect">
            <a:avLst/>
          </a:prstGeom>
        </p:spPr>
        <p:txBody>
          <a:bodyPr wrap="square">
            <a:spAutoFit/>
          </a:bodyPr>
          <a:lstStyle/>
          <a:p>
            <a:pPr algn="just"/>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Determina la cantidad de agua óptima para una correcta trabajabilidad de la mezcla. Se considera que el porcentaje óptimo de agua en aquel mediante el cual se consigue una fluencia de la lechada entre 2 y 3 cm de la escala </a:t>
            </a:r>
            <a:endParaRPr lang="es-EC" dirty="0">
              <a:solidFill>
                <a:schemeClr val="bg1"/>
              </a:solidFill>
              <a:latin typeface="Arial" panose="020B0604020202020204" pitchFamily="34" charset="0"/>
              <a:cs typeface="Arial" panose="020B0604020202020204" pitchFamily="34" charset="0"/>
            </a:endParaRPr>
          </a:p>
        </p:txBody>
      </p:sp>
      <p:pic>
        <p:nvPicPr>
          <p:cNvPr id="7" name="Imagen 6"/>
          <p:cNvPicPr>
            <a:picLocks noChangeAspect="1"/>
          </p:cNvPicPr>
          <p:nvPr/>
        </p:nvPicPr>
        <p:blipFill rotWithShape="1">
          <a:blip r:embed="rId2"/>
          <a:srcRect b="4723"/>
          <a:stretch/>
        </p:blipFill>
        <p:spPr>
          <a:xfrm>
            <a:off x="755576" y="2132856"/>
            <a:ext cx="4198121" cy="34079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0" name="Grupo 9"/>
          <p:cNvGrpSpPr/>
          <p:nvPr/>
        </p:nvGrpSpPr>
        <p:grpSpPr>
          <a:xfrm>
            <a:off x="5724128" y="2708920"/>
            <a:ext cx="2160240" cy="1748717"/>
            <a:chOff x="7899400" y="2072737"/>
            <a:chExt cx="2466879" cy="2008871"/>
          </a:xfrm>
        </p:grpSpPr>
        <p:pic>
          <p:nvPicPr>
            <p:cNvPr id="8" name="Imagen 7"/>
            <p:cNvPicPr>
              <a:picLocks noChangeAspect="1"/>
            </p:cNvPicPr>
            <p:nvPr/>
          </p:nvPicPr>
          <p:blipFill rotWithShape="1">
            <a:blip r:embed="rId3"/>
            <a:srcRect l="34678" r="35097" b="8317"/>
            <a:stretch/>
          </p:blipFill>
          <p:spPr>
            <a:xfrm>
              <a:off x="7899400" y="2072737"/>
              <a:ext cx="2466879" cy="20088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ángulo 8"/>
            <p:cNvSpPr/>
            <p:nvPr/>
          </p:nvSpPr>
          <p:spPr>
            <a:xfrm>
              <a:off x="7899400" y="3057524"/>
              <a:ext cx="2273300" cy="24765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C" sz="1350"/>
            </a:p>
          </p:txBody>
        </p:sp>
      </p:grpSp>
    </p:spTree>
    <p:extLst>
      <p:ext uri="{BB962C8B-B14F-4D97-AF65-F5344CB8AC3E}">
        <p14:creationId xmlns:p14="http://schemas.microsoft.com/office/powerpoint/2010/main" val="3906927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99592" y="836712"/>
            <a:ext cx="7366497" cy="4824536"/>
          </a:xfrm>
          <a:prstGeom prst="rect">
            <a:avLst/>
          </a:prstGeom>
        </p:spPr>
      </p:pic>
    </p:spTree>
    <p:extLst>
      <p:ext uri="{BB962C8B-B14F-4D97-AF65-F5344CB8AC3E}">
        <p14:creationId xmlns:p14="http://schemas.microsoft.com/office/powerpoint/2010/main" val="2850068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91791" y="454178"/>
            <a:ext cx="4304383" cy="400110"/>
          </a:xfrm>
          <a:prstGeom prst="rect">
            <a:avLst/>
          </a:prstGeom>
          <a:noFill/>
          <a:ln>
            <a:solidFill>
              <a:schemeClr val="bg1"/>
            </a:solidFill>
          </a:ln>
        </p:spPr>
        <p:txBody>
          <a:bodyPr>
            <a:spAutoFit/>
          </a:bodyPr>
          <a:lstStyle/>
          <a:p>
            <a:r>
              <a:rPr lang="es-ES" sz="2000" b="1" dirty="0">
                <a:solidFill>
                  <a:schemeClr val="bg1"/>
                </a:solidFill>
                <a:latin typeface="Arial" charset="0"/>
              </a:rPr>
              <a:t>Ensayo de abrasión por humedad</a:t>
            </a:r>
            <a:endParaRPr lang="es-EC" sz="2000" b="1" dirty="0">
              <a:solidFill>
                <a:schemeClr val="bg1"/>
              </a:solidFill>
              <a:latin typeface="Arial" charset="0"/>
            </a:endParaRPr>
          </a:p>
        </p:txBody>
      </p:sp>
      <p:sp>
        <p:nvSpPr>
          <p:cNvPr id="5" name="Rectángulo 4"/>
          <p:cNvSpPr/>
          <p:nvPr/>
        </p:nvSpPr>
        <p:spPr>
          <a:xfrm>
            <a:off x="4877023" y="282799"/>
            <a:ext cx="1501437" cy="560410"/>
          </a:xfrm>
          <a:prstGeom prst="rect">
            <a:avLst/>
          </a:prstGeom>
        </p:spPr>
        <p:txBody>
          <a:bodyPr wrap="none">
            <a:spAutoFit/>
          </a:bodyPr>
          <a:lstStyle/>
          <a:p>
            <a:pPr algn="just">
              <a:lnSpc>
                <a:spcPct val="200000"/>
              </a:lnSpc>
              <a:spcBef>
                <a:spcPts val="900"/>
              </a:spcBef>
              <a:spcAft>
                <a:spcPts val="900"/>
              </a:spcAft>
            </a:pPr>
            <a:r>
              <a:rPr lang="es-ES"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ISSA TB 100</a:t>
            </a:r>
            <a:endParaRPr lang="es-EC"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427683" y="1177027"/>
            <a:ext cx="8300090" cy="646331"/>
          </a:xfrm>
          <a:prstGeom prst="rect">
            <a:avLst/>
          </a:prstGeom>
        </p:spPr>
        <p:txBody>
          <a:bodyPr wrap="square">
            <a:spAutoFit/>
          </a:bodyPr>
          <a:lstStyle/>
          <a:p>
            <a:r>
              <a:rPr lang="es-EC" dirty="0">
                <a:solidFill>
                  <a:schemeClr val="bg1"/>
                </a:solidFill>
                <a:latin typeface="Arial" panose="020B0604020202020204" pitchFamily="34" charset="0"/>
                <a:ea typeface="Times New Roman" panose="02020603050405020304" pitchFamily="18" charset="0"/>
                <a:cs typeface="Arial" panose="020B0604020202020204" pitchFamily="34" charset="0"/>
              </a:rPr>
              <a:t>La prueba trabaja bajo el principio de determinar las perdidas en peso que sufre una probeta del </a:t>
            </a:r>
            <a:r>
              <a:rPr lang="es-EC" dirty="0" err="1">
                <a:solidFill>
                  <a:schemeClr val="bg1"/>
                </a:solidFill>
                <a:latin typeface="Arial" panose="020B0604020202020204" pitchFamily="34" charset="0"/>
                <a:ea typeface="Times New Roman" panose="02020603050405020304" pitchFamily="18" charset="0"/>
                <a:cs typeface="Arial" panose="020B0604020202020204" pitchFamily="34" charset="0"/>
              </a:rPr>
              <a:t>slurry</a:t>
            </a:r>
            <a:r>
              <a:rPr lang="es-EC" dirty="0">
                <a:solidFill>
                  <a:schemeClr val="bg1"/>
                </a:solidFill>
                <a:latin typeface="Arial" panose="020B0604020202020204" pitchFamily="34" charset="0"/>
                <a:ea typeface="Times New Roman" panose="02020603050405020304" pitchFamily="18" charset="0"/>
                <a:cs typeface="Arial" panose="020B0604020202020204" pitchFamily="34" charset="0"/>
              </a:rPr>
              <a:t>, bajo la acción abrasiva de la rueda metálica con goma.</a:t>
            </a:r>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EC" dirty="0">
              <a:solidFill>
                <a:schemeClr val="bg1"/>
              </a:solidFill>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2"/>
          <a:stretch>
            <a:fillRect/>
          </a:stretch>
        </p:blipFill>
        <p:spPr>
          <a:xfrm>
            <a:off x="3082030" y="3717032"/>
            <a:ext cx="3228287" cy="2624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p:cNvPicPr>
            <a:picLocks noChangeAspect="1"/>
          </p:cNvPicPr>
          <p:nvPr/>
        </p:nvPicPr>
        <p:blipFill rotWithShape="1">
          <a:blip r:embed="rId3"/>
          <a:srcRect l="765" t="1450" b="15706"/>
          <a:stretch/>
        </p:blipFill>
        <p:spPr>
          <a:xfrm>
            <a:off x="1076246" y="1853198"/>
            <a:ext cx="7002961" cy="144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07799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99158" y="453564"/>
            <a:ext cx="2666114" cy="400110"/>
          </a:xfrm>
          <a:prstGeom prst="rect">
            <a:avLst/>
          </a:prstGeom>
          <a:noFill/>
          <a:ln>
            <a:solidFill>
              <a:schemeClr val="bg1"/>
            </a:solidFill>
          </a:ln>
        </p:spPr>
        <p:txBody>
          <a:bodyPr>
            <a:spAutoFit/>
          </a:bodyPr>
          <a:lstStyle/>
          <a:p>
            <a:r>
              <a:rPr lang="es-ES" sz="2000" b="1" dirty="0">
                <a:solidFill>
                  <a:schemeClr val="bg1"/>
                </a:solidFill>
                <a:latin typeface="Arial" charset="0"/>
              </a:rPr>
              <a:t>Ensayo de cohesión</a:t>
            </a:r>
            <a:endParaRPr lang="es-EC" sz="2000" b="1" dirty="0">
              <a:solidFill>
                <a:schemeClr val="bg1"/>
              </a:solidFill>
              <a:latin typeface="Arial" charset="0"/>
            </a:endParaRPr>
          </a:p>
        </p:txBody>
      </p:sp>
      <p:sp>
        <p:nvSpPr>
          <p:cNvPr id="6" name="Rectángulo 5"/>
          <p:cNvSpPr/>
          <p:nvPr/>
        </p:nvSpPr>
        <p:spPr>
          <a:xfrm>
            <a:off x="3082263" y="291981"/>
            <a:ext cx="1501437" cy="560410"/>
          </a:xfrm>
          <a:prstGeom prst="rect">
            <a:avLst/>
          </a:prstGeom>
        </p:spPr>
        <p:txBody>
          <a:bodyPr wrap="none">
            <a:spAutoFit/>
          </a:bodyPr>
          <a:lstStyle/>
          <a:p>
            <a:pPr algn="just">
              <a:lnSpc>
                <a:spcPct val="200000"/>
              </a:lnSpc>
              <a:spcBef>
                <a:spcPts val="900"/>
              </a:spcBef>
              <a:spcAft>
                <a:spcPts val="900"/>
              </a:spcAft>
            </a:pPr>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ISSA TB 139</a:t>
            </a:r>
            <a:endParaRPr lang="es-EC"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Rectángulo 6"/>
          <p:cNvSpPr/>
          <p:nvPr/>
        </p:nvSpPr>
        <p:spPr>
          <a:xfrm>
            <a:off x="399158" y="1077886"/>
            <a:ext cx="8500763" cy="646331"/>
          </a:xfrm>
          <a:prstGeom prst="rect">
            <a:avLst/>
          </a:prstGeom>
        </p:spPr>
        <p:txBody>
          <a:bodyPr wrap="square">
            <a:spAutoFit/>
          </a:bodyPr>
          <a:lstStyle/>
          <a:p>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Esta prueba nos permite conocer cómo va progresando el curado o fraguado de una mezcla según transcurre el tiempo. </a:t>
            </a:r>
            <a:endParaRPr lang="es-EC" dirty="0">
              <a:solidFill>
                <a:schemeClr val="bg1"/>
              </a:solidFill>
              <a:latin typeface="Arial" panose="020B0604020202020204" pitchFamily="34" charset="0"/>
              <a:cs typeface="Arial" panose="020B0604020202020204" pitchFamily="34" charset="0"/>
            </a:endParaRPr>
          </a:p>
        </p:txBody>
      </p:sp>
      <p:pic>
        <p:nvPicPr>
          <p:cNvPr id="8" name="Imagen 7"/>
          <p:cNvPicPr>
            <a:picLocks noChangeAspect="1"/>
          </p:cNvPicPr>
          <p:nvPr/>
        </p:nvPicPr>
        <p:blipFill rotWithShape="1">
          <a:blip r:embed="rId2"/>
          <a:srcRect r="4315"/>
          <a:stretch/>
        </p:blipFill>
        <p:spPr>
          <a:xfrm>
            <a:off x="418878" y="2150548"/>
            <a:ext cx="3524770" cy="30485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8604" y="2150548"/>
            <a:ext cx="4599237" cy="8298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4281584" y="3212976"/>
            <a:ext cx="4588668" cy="892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n 12"/>
          <p:cNvPicPr/>
          <p:nvPr/>
        </p:nvPicPr>
        <p:blipFill>
          <a:blip r:embed="rId5">
            <a:extLst>
              <a:ext uri="{28A0092B-C50C-407E-A947-70E740481C1C}">
                <a14:useLocalDpi xmlns:a14="http://schemas.microsoft.com/office/drawing/2010/main" val="0"/>
              </a:ext>
            </a:extLst>
          </a:blip>
          <a:srcRect/>
          <a:stretch>
            <a:fillRect/>
          </a:stretch>
        </p:blipFill>
        <p:spPr bwMode="auto">
          <a:xfrm>
            <a:off x="4280211" y="4303793"/>
            <a:ext cx="4590041" cy="895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59417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39552" y="1124744"/>
            <a:ext cx="5672702" cy="3566417"/>
          </a:xfrm>
          <a:prstGeom prst="rect">
            <a:avLst/>
          </a:prstGeom>
          <a:ln>
            <a:solidFill>
              <a:schemeClr val="tx1"/>
            </a:solidFill>
          </a:ln>
        </p:spPr>
      </p:pic>
      <p:pic>
        <p:nvPicPr>
          <p:cNvPr id="3" name="Imagen 2"/>
          <p:cNvPicPr>
            <a:picLocks noChangeAspect="1"/>
          </p:cNvPicPr>
          <p:nvPr/>
        </p:nvPicPr>
        <p:blipFill rotWithShape="1">
          <a:blip r:embed="rId3"/>
          <a:srcRect l="34781" r="35340" b="11232"/>
          <a:stretch/>
        </p:blipFill>
        <p:spPr>
          <a:xfrm>
            <a:off x="6660232" y="1124744"/>
            <a:ext cx="2160240" cy="1954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07656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51520" y="407123"/>
            <a:ext cx="6596678" cy="400110"/>
          </a:xfrm>
          <a:prstGeom prst="rect">
            <a:avLst/>
          </a:prstGeom>
          <a:noFill/>
          <a:ln>
            <a:solidFill>
              <a:schemeClr val="bg1"/>
            </a:solidFill>
          </a:ln>
        </p:spPr>
        <p:txBody>
          <a:bodyPr>
            <a:spAutoFit/>
          </a:bodyPr>
          <a:lstStyle/>
          <a:p>
            <a:r>
              <a:rPr lang="es-ES" sz="2000" b="1" dirty="0">
                <a:solidFill>
                  <a:schemeClr val="bg1"/>
                </a:solidFill>
                <a:latin typeface="Arial" charset="0"/>
              </a:rPr>
              <a:t>Ensayo de rueda de carga, exudación y deformación</a:t>
            </a:r>
            <a:endParaRPr lang="es-EC" sz="2000" b="1" dirty="0">
              <a:solidFill>
                <a:schemeClr val="bg1"/>
              </a:solidFill>
              <a:latin typeface="Arial" charset="0"/>
            </a:endParaRPr>
          </a:p>
        </p:txBody>
      </p:sp>
      <p:sp>
        <p:nvSpPr>
          <p:cNvPr id="5" name="Rectángulo 4"/>
          <p:cNvSpPr/>
          <p:nvPr/>
        </p:nvSpPr>
        <p:spPr>
          <a:xfrm>
            <a:off x="7020272" y="257899"/>
            <a:ext cx="1501437" cy="560410"/>
          </a:xfrm>
          <a:prstGeom prst="rect">
            <a:avLst/>
          </a:prstGeom>
        </p:spPr>
        <p:txBody>
          <a:bodyPr wrap="none">
            <a:spAutoFit/>
          </a:bodyPr>
          <a:lstStyle/>
          <a:p>
            <a:pPr algn="just">
              <a:lnSpc>
                <a:spcPct val="200000"/>
              </a:lnSpc>
              <a:spcBef>
                <a:spcPts val="900"/>
              </a:spcBef>
              <a:spcAft>
                <a:spcPts val="900"/>
              </a:spcAft>
            </a:pPr>
            <a:r>
              <a:rPr lang="es-ES"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ISSA TB 109</a:t>
            </a:r>
            <a:endParaRPr lang="es-EC"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292391" y="979618"/>
            <a:ext cx="8456073" cy="937214"/>
          </a:xfrm>
          <a:prstGeom prst="rect">
            <a:avLst/>
          </a:prstGeom>
        </p:spPr>
        <p:txBody>
          <a:bodyPr wrap="square">
            <a:spAutoFit/>
          </a:bodyPr>
          <a:lstStyle/>
          <a:p>
            <a:pPr algn="just"/>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Para definir el porcentaje máximo de </a:t>
            </a:r>
            <a:r>
              <a:rPr lang="es-ES" dirty="0" err="1">
                <a:solidFill>
                  <a:schemeClr val="bg1"/>
                </a:solidFill>
                <a:latin typeface="Arial" panose="020B0604020202020204" pitchFamily="34" charset="0"/>
                <a:ea typeface="Times New Roman" panose="02020603050405020304" pitchFamily="18" charset="0"/>
                <a:cs typeface="Arial" panose="020B0604020202020204" pitchFamily="34" charset="0"/>
              </a:rPr>
              <a:t>ligante</a:t>
            </a:r>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 en una lechada bituminosa, el cual se obtiene mediante una maquina simuladora del tráfico, mide la resistencia de exudación y deformación de la mezcla.</a:t>
            </a:r>
            <a:endParaRPr lang="es-EC" dirty="0">
              <a:solidFill>
                <a:schemeClr val="bg1"/>
              </a:solidFill>
              <a:latin typeface="Arial" panose="020B0604020202020204" pitchFamily="34" charset="0"/>
              <a:cs typeface="Arial" panose="020B0604020202020204" pitchFamily="34" charset="0"/>
            </a:endParaRPr>
          </a:p>
        </p:txBody>
      </p:sp>
      <p:pic>
        <p:nvPicPr>
          <p:cNvPr id="10" name="Imagen 9"/>
          <p:cNvPicPr>
            <a:picLocks noChangeAspect="1"/>
          </p:cNvPicPr>
          <p:nvPr/>
        </p:nvPicPr>
        <p:blipFill>
          <a:blip r:embed="rId2"/>
          <a:stretch>
            <a:fillRect/>
          </a:stretch>
        </p:blipFill>
        <p:spPr>
          <a:xfrm>
            <a:off x="1639558" y="4941168"/>
            <a:ext cx="6653540" cy="1512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10"/>
          <p:cNvPicPr>
            <a:picLocks noChangeAspect="1"/>
          </p:cNvPicPr>
          <p:nvPr/>
        </p:nvPicPr>
        <p:blipFill>
          <a:blip r:embed="rId3"/>
          <a:stretch>
            <a:fillRect/>
          </a:stretch>
        </p:blipFill>
        <p:spPr>
          <a:xfrm>
            <a:off x="4571338" y="2610682"/>
            <a:ext cx="4440645" cy="1195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n 12"/>
          <p:cNvPicPr>
            <a:picLocks noChangeAspect="1"/>
          </p:cNvPicPr>
          <p:nvPr/>
        </p:nvPicPr>
        <p:blipFill rotWithShape="1">
          <a:blip r:embed="rId4"/>
          <a:srcRect l="11076" r="12728" b="5260"/>
          <a:stretch/>
        </p:blipFill>
        <p:spPr>
          <a:xfrm>
            <a:off x="305221" y="2089217"/>
            <a:ext cx="4125653" cy="2424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5956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55576" y="908720"/>
            <a:ext cx="7652058" cy="4824536"/>
          </a:xfrm>
          <a:prstGeom prst="rect">
            <a:avLst/>
          </a:prstGeom>
        </p:spPr>
      </p:pic>
    </p:spTree>
    <p:extLst>
      <p:ext uri="{BB962C8B-B14F-4D97-AF65-F5344CB8AC3E}">
        <p14:creationId xmlns:p14="http://schemas.microsoft.com/office/powerpoint/2010/main" val="1843690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51520" y="476672"/>
            <a:ext cx="3090911" cy="400110"/>
          </a:xfrm>
          <a:prstGeom prst="rect">
            <a:avLst/>
          </a:prstGeom>
          <a:noFill/>
          <a:ln>
            <a:solidFill>
              <a:schemeClr val="bg1"/>
            </a:solidFill>
          </a:ln>
        </p:spPr>
        <p:txBody>
          <a:bodyPr>
            <a:spAutoFit/>
          </a:bodyPr>
          <a:lstStyle/>
          <a:p>
            <a:r>
              <a:rPr lang="es-ES" sz="2000" b="1" dirty="0">
                <a:solidFill>
                  <a:schemeClr val="bg1"/>
                </a:solidFill>
                <a:latin typeface="Arial" charset="0"/>
              </a:rPr>
              <a:t>Penetración del residuo</a:t>
            </a:r>
            <a:endParaRPr lang="es-EC" sz="2000" b="1" dirty="0">
              <a:solidFill>
                <a:schemeClr val="bg1"/>
              </a:solidFill>
              <a:latin typeface="Arial" charset="0"/>
            </a:endParaRPr>
          </a:p>
        </p:txBody>
      </p:sp>
      <p:sp>
        <p:nvSpPr>
          <p:cNvPr id="5" name="Rectángulo 4"/>
          <p:cNvSpPr/>
          <p:nvPr/>
        </p:nvSpPr>
        <p:spPr>
          <a:xfrm>
            <a:off x="3334817" y="492061"/>
            <a:ext cx="2074927" cy="369332"/>
          </a:xfrm>
          <a:prstGeom prst="rect">
            <a:avLst/>
          </a:prstGeom>
        </p:spPr>
        <p:txBody>
          <a:bodyPr wrap="none">
            <a:spAutoFit/>
          </a:bodyPr>
          <a:lstStyle/>
          <a:p>
            <a:pPr marL="170021" algn="just"/>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ASTM D 5 – 97  </a:t>
            </a:r>
            <a:endParaRPr lang="es-EC"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 name="Imagen 5"/>
          <p:cNvPicPr>
            <a:picLocks noChangeAspect="1"/>
          </p:cNvPicPr>
          <p:nvPr/>
        </p:nvPicPr>
        <p:blipFill rotWithShape="1">
          <a:blip r:embed="rId2"/>
          <a:srcRect l="8636" r="9662"/>
          <a:stretch/>
        </p:blipFill>
        <p:spPr>
          <a:xfrm>
            <a:off x="683568" y="2104256"/>
            <a:ext cx="3168352" cy="3712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ángulo 8"/>
          <p:cNvSpPr/>
          <p:nvPr/>
        </p:nvSpPr>
        <p:spPr>
          <a:xfrm>
            <a:off x="251520" y="896998"/>
            <a:ext cx="8328013" cy="923330"/>
          </a:xfrm>
          <a:prstGeom prst="rect">
            <a:avLst/>
          </a:prstGeom>
        </p:spPr>
        <p:txBody>
          <a:bodyPr wrap="square">
            <a:spAutoFit/>
          </a:bodyPr>
          <a:lstStyle/>
          <a:p>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La penetración se define como la distancia, expresada en décimas de milímetro hasta la cual una aguja normalizada penetra verticalmente en el material en  condiciones definidas de carga, tiempo y temperatura.</a:t>
            </a:r>
            <a:endParaRPr lang="es-EC" dirty="0">
              <a:solidFill>
                <a:schemeClr val="bg1"/>
              </a:solidFill>
              <a:latin typeface="Arial" panose="020B0604020202020204" pitchFamily="34" charset="0"/>
              <a:cs typeface="Arial" panose="020B0604020202020204" pitchFamily="34" charset="0"/>
            </a:endParaRPr>
          </a:p>
        </p:txBody>
      </p:sp>
      <p:sp>
        <p:nvSpPr>
          <p:cNvPr id="14" name="Rectángulo 13"/>
          <p:cNvSpPr/>
          <p:nvPr/>
        </p:nvSpPr>
        <p:spPr>
          <a:xfrm>
            <a:off x="4169303" y="2104256"/>
            <a:ext cx="4164007"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s-ES" dirty="0">
                <a:solidFill>
                  <a:srgbClr val="000000"/>
                </a:solidFill>
                <a:latin typeface="Arial" panose="020B0604020202020204" pitchFamily="34" charset="0"/>
                <a:ea typeface="Times New Roman" panose="02020603050405020304" pitchFamily="18" charset="0"/>
              </a:rPr>
              <a:t>Penetración en el residuo (0.1mm): 53</a:t>
            </a:r>
            <a:endParaRPr lang="es-EC" dirty="0"/>
          </a:p>
        </p:txBody>
      </p:sp>
    </p:spTree>
    <p:extLst>
      <p:ext uri="{BB962C8B-B14F-4D97-AF65-F5344CB8AC3E}">
        <p14:creationId xmlns:p14="http://schemas.microsoft.com/office/powerpoint/2010/main" val="514867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95536" y="404664"/>
            <a:ext cx="1534587" cy="400110"/>
          </a:xfrm>
          <a:prstGeom prst="rect">
            <a:avLst/>
          </a:prstGeom>
          <a:noFill/>
          <a:ln>
            <a:solidFill>
              <a:schemeClr val="bg1"/>
            </a:solidFill>
          </a:ln>
        </p:spPr>
        <p:txBody>
          <a:bodyPr>
            <a:spAutoFit/>
          </a:bodyPr>
          <a:lstStyle/>
          <a:p>
            <a:r>
              <a:rPr lang="es-ES" sz="2000" b="1" dirty="0">
                <a:solidFill>
                  <a:schemeClr val="bg1"/>
                </a:solidFill>
                <a:latin typeface="Arial" charset="0"/>
              </a:rPr>
              <a:t>Viscosidad</a:t>
            </a:r>
            <a:endParaRPr lang="es-EC" sz="2000" b="1" dirty="0">
              <a:solidFill>
                <a:schemeClr val="bg1"/>
              </a:solidFill>
              <a:latin typeface="Arial" charset="0"/>
            </a:endParaRPr>
          </a:p>
        </p:txBody>
      </p:sp>
      <p:sp>
        <p:nvSpPr>
          <p:cNvPr id="5" name="Rectángulo 4"/>
          <p:cNvSpPr/>
          <p:nvPr/>
        </p:nvSpPr>
        <p:spPr>
          <a:xfrm>
            <a:off x="2051720" y="244364"/>
            <a:ext cx="1774845" cy="560410"/>
          </a:xfrm>
          <a:prstGeom prst="rect">
            <a:avLst/>
          </a:prstGeom>
        </p:spPr>
        <p:txBody>
          <a:bodyPr wrap="none">
            <a:spAutoFit/>
          </a:bodyPr>
          <a:lstStyle/>
          <a:p>
            <a:pPr algn="just">
              <a:lnSpc>
                <a:spcPct val="200000"/>
              </a:lnSpc>
              <a:spcBef>
                <a:spcPts val="900"/>
              </a:spcBef>
              <a:spcAft>
                <a:spcPts val="900"/>
              </a:spcAft>
            </a:pPr>
            <a:r>
              <a:rPr lang="es-ES"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ASTM  D 88-07</a:t>
            </a:r>
            <a:endParaRPr lang="es-EC"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300028" y="843234"/>
            <a:ext cx="8088086" cy="923330"/>
          </a:xfrm>
          <a:prstGeom prst="rect">
            <a:avLst/>
          </a:prstGeom>
        </p:spPr>
        <p:txBody>
          <a:bodyPr wrap="square">
            <a:spAutoFit/>
          </a:bodyPr>
          <a:lstStyle/>
          <a:p>
            <a:pPr marL="170021" algn="just"/>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Esta prueba cuantifica el estado de fluidez de la emulsión a la temperatura de estudio, mide el tiempo  en que la muestra de emulsión llena un matraz aforado de 60 </a:t>
            </a:r>
            <a:r>
              <a:rPr lang="es-ES" dirty="0" err="1">
                <a:solidFill>
                  <a:schemeClr val="bg1"/>
                </a:solidFill>
                <a:latin typeface="Arial" panose="020B0604020202020204" pitchFamily="34" charset="0"/>
                <a:ea typeface="Times New Roman" panose="02020603050405020304" pitchFamily="18" charset="0"/>
                <a:cs typeface="Arial" panose="020B0604020202020204" pitchFamily="34" charset="0"/>
              </a:rPr>
              <a:t>cm</a:t>
            </a:r>
            <a:r>
              <a:rPr lang="es-ES" baseline="30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3</a:t>
            </a:r>
            <a:endParaRPr lang="es-EC"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Rectángulo 6"/>
          <p:cNvSpPr/>
          <p:nvPr/>
        </p:nvSpPr>
        <p:spPr>
          <a:xfrm>
            <a:off x="4355976" y="2064544"/>
            <a:ext cx="4536504"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dirty="0" err="1">
                <a:solidFill>
                  <a:srgbClr val="000000"/>
                </a:solidFill>
                <a:latin typeface="Arial" panose="020B0604020202020204" pitchFamily="34" charset="0"/>
                <a:ea typeface="Times New Roman" panose="02020603050405020304" pitchFamily="18" charset="0"/>
              </a:rPr>
              <a:t>Viscosidad</a:t>
            </a:r>
            <a:r>
              <a:rPr lang="en-US" dirty="0">
                <a:solidFill>
                  <a:srgbClr val="000000"/>
                </a:solidFill>
                <a:latin typeface="Arial" panose="020B0604020202020204" pitchFamily="34" charset="0"/>
                <a:ea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rPr>
              <a:t>Saybolt</a:t>
            </a:r>
            <a:r>
              <a:rPr lang="en-US" dirty="0">
                <a:solidFill>
                  <a:srgbClr val="000000"/>
                </a:solidFill>
                <a:latin typeface="Arial" panose="020B0604020202020204" pitchFamily="34" charset="0"/>
                <a:ea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rPr>
              <a:t>Furol</a:t>
            </a:r>
            <a:r>
              <a:rPr lang="en-US" dirty="0">
                <a:solidFill>
                  <a:srgbClr val="000000"/>
                </a:solidFill>
                <a:latin typeface="Arial" panose="020B0604020202020204" pitchFamily="34" charset="0"/>
                <a:ea typeface="Times New Roman" panose="02020603050405020304" pitchFamily="18" charset="0"/>
              </a:rPr>
              <a:t> @ </a:t>
            </a:r>
            <a:r>
              <a:rPr lang="en-US" dirty="0" err="1">
                <a:solidFill>
                  <a:srgbClr val="000000"/>
                </a:solidFill>
                <a:latin typeface="Arial" panose="020B0604020202020204" pitchFamily="34" charset="0"/>
                <a:ea typeface="Times New Roman" panose="02020603050405020304" pitchFamily="18" charset="0"/>
              </a:rPr>
              <a:t>25⁰C</a:t>
            </a:r>
            <a:r>
              <a:rPr lang="en-US" dirty="0">
                <a:solidFill>
                  <a:srgbClr val="000000"/>
                </a:solidFill>
                <a:latin typeface="Arial" panose="020B0604020202020204" pitchFamily="34" charset="0"/>
                <a:ea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rPr>
              <a:t>seg</a:t>
            </a:r>
            <a:r>
              <a:rPr lang="en-US" dirty="0">
                <a:solidFill>
                  <a:srgbClr val="000000"/>
                </a:solidFill>
                <a:latin typeface="Arial" panose="020B0604020202020204" pitchFamily="34" charset="0"/>
                <a:ea typeface="Times New Roman" panose="02020603050405020304" pitchFamily="18" charset="0"/>
              </a:rPr>
              <a:t>): 31</a:t>
            </a:r>
            <a:endParaRPr lang="es-EC" dirty="0"/>
          </a:p>
        </p:txBody>
      </p:sp>
      <p:pic>
        <p:nvPicPr>
          <p:cNvPr id="9" name="Imagen 8"/>
          <p:cNvPicPr>
            <a:picLocks noChangeAspect="1"/>
          </p:cNvPicPr>
          <p:nvPr/>
        </p:nvPicPr>
        <p:blipFill rotWithShape="1">
          <a:blip r:embed="rId2"/>
          <a:srcRect l="6089" r="8812" b="2999"/>
          <a:stretch/>
        </p:blipFill>
        <p:spPr>
          <a:xfrm>
            <a:off x="611560" y="2060848"/>
            <a:ext cx="3384377" cy="40368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55458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94064" y="385638"/>
            <a:ext cx="1880643" cy="400110"/>
          </a:xfrm>
          <a:prstGeom prst="rect">
            <a:avLst/>
          </a:prstGeom>
          <a:noFill/>
          <a:ln>
            <a:solidFill>
              <a:schemeClr val="bg1"/>
            </a:solidFill>
          </a:ln>
        </p:spPr>
        <p:txBody>
          <a:bodyPr>
            <a:spAutoFit/>
          </a:bodyPr>
          <a:lstStyle/>
          <a:p>
            <a:r>
              <a:rPr lang="es-ES" sz="2000" b="1" dirty="0">
                <a:solidFill>
                  <a:schemeClr val="bg1"/>
                </a:solidFill>
                <a:latin typeface="Arial" charset="0"/>
              </a:rPr>
              <a:t>Asentamiento</a:t>
            </a:r>
            <a:endParaRPr lang="es-EC" sz="2000" b="1" dirty="0">
              <a:solidFill>
                <a:schemeClr val="bg1"/>
              </a:solidFill>
              <a:latin typeface="Arial" charset="0"/>
            </a:endParaRPr>
          </a:p>
        </p:txBody>
      </p:sp>
      <p:sp>
        <p:nvSpPr>
          <p:cNvPr id="5" name="Rectángulo 4"/>
          <p:cNvSpPr/>
          <p:nvPr/>
        </p:nvSpPr>
        <p:spPr>
          <a:xfrm>
            <a:off x="2547789" y="225338"/>
            <a:ext cx="2159566" cy="560410"/>
          </a:xfrm>
          <a:prstGeom prst="rect">
            <a:avLst/>
          </a:prstGeom>
        </p:spPr>
        <p:txBody>
          <a:bodyPr wrap="none">
            <a:spAutoFit/>
          </a:bodyPr>
          <a:lstStyle/>
          <a:p>
            <a:pPr algn="just">
              <a:lnSpc>
                <a:spcPct val="200000"/>
              </a:lnSpc>
              <a:spcBef>
                <a:spcPts val="900"/>
              </a:spcBef>
              <a:spcAft>
                <a:spcPts val="900"/>
              </a:spcAft>
            </a:pPr>
            <a:r>
              <a:rPr lang="es-ES"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ASTM D 244 29-09</a:t>
            </a:r>
            <a:endParaRPr lang="es-EC"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477475" y="946048"/>
            <a:ext cx="7848600" cy="923330"/>
          </a:xfrm>
          <a:prstGeom prst="rect">
            <a:avLst/>
          </a:prstGeom>
        </p:spPr>
        <p:txBody>
          <a:bodyPr wrap="square">
            <a:spAutoFit/>
          </a:bodyPr>
          <a:lstStyle/>
          <a:p>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El objeto de la prueba es obtener un índice de la tendencia de las gotas de asfalto al sedimentarse durante el almacenamiento prolongado de la emulsión.</a:t>
            </a:r>
            <a:endParaRPr lang="es-EC" dirty="0">
              <a:solidFill>
                <a:schemeClr val="bg1"/>
              </a:solidFill>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2"/>
          <a:stretch>
            <a:fillRect/>
          </a:stretch>
        </p:blipFill>
        <p:spPr>
          <a:xfrm>
            <a:off x="4135777" y="2276872"/>
            <a:ext cx="4394955" cy="1671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p:cNvPicPr>
            <a:picLocks noChangeAspect="1"/>
          </p:cNvPicPr>
          <p:nvPr/>
        </p:nvPicPr>
        <p:blipFill rotWithShape="1">
          <a:blip r:embed="rId3"/>
          <a:srcRect l="10268" r="7314"/>
          <a:stretch/>
        </p:blipFill>
        <p:spPr>
          <a:xfrm>
            <a:off x="466332" y="2293533"/>
            <a:ext cx="3365897" cy="3477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p:cNvPicPr>
            <a:picLocks noChangeAspect="1"/>
          </p:cNvPicPr>
          <p:nvPr/>
        </p:nvPicPr>
        <p:blipFill>
          <a:blip r:embed="rId4"/>
          <a:stretch>
            <a:fillRect/>
          </a:stretch>
        </p:blipFill>
        <p:spPr>
          <a:xfrm>
            <a:off x="4135777" y="4373834"/>
            <a:ext cx="4394955" cy="1671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23164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554038"/>
            <a:ext cx="7791450" cy="400050"/>
          </a:xfrm>
          <a:prstGeom prst="rect">
            <a:avLst/>
          </a:prstGeom>
          <a:noFill/>
          <a:ln>
            <a:solidFill>
              <a:schemeClr val="bg1"/>
            </a:solidFill>
          </a:ln>
        </p:spPr>
        <p:txBody>
          <a:bodyPr>
            <a:spAutoFit/>
          </a:bodyPr>
          <a:lstStyle/>
          <a:p>
            <a:pPr algn="l"/>
            <a:r>
              <a:rPr lang="es-ES_tradnl" sz="2000" b="1" dirty="0">
                <a:solidFill>
                  <a:schemeClr val="bg1"/>
                </a:solidFill>
                <a:latin typeface="Arial" charset="0"/>
              </a:rPr>
              <a:t>Antecedentes</a:t>
            </a:r>
          </a:p>
        </p:txBody>
      </p:sp>
      <p:sp>
        <p:nvSpPr>
          <p:cNvPr id="27" name="26 Rectángulo"/>
          <p:cNvSpPr/>
          <p:nvPr/>
        </p:nvSpPr>
        <p:spPr>
          <a:xfrm>
            <a:off x="266954" y="1268760"/>
            <a:ext cx="8352928" cy="3970318"/>
          </a:xfrm>
          <a:prstGeom prst="rect">
            <a:avLst/>
          </a:prstGeom>
        </p:spPr>
        <p:txBody>
          <a:bodyPr wrap="square">
            <a:spAutoFit/>
          </a:bodyPr>
          <a:lstStyle/>
          <a:p>
            <a:endParaRPr lang="es-EC" dirty="0">
              <a:solidFill>
                <a:schemeClr val="bg1"/>
              </a:solidFill>
              <a:latin typeface="Arial" pitchFamily="34" charset="0"/>
              <a:cs typeface="Arial" pitchFamily="34" charset="0"/>
            </a:endParaRPr>
          </a:p>
          <a:p>
            <a:pPr algn="just"/>
            <a:r>
              <a:rPr lang="es-ES" dirty="0">
                <a:solidFill>
                  <a:schemeClr val="bg1"/>
                </a:solidFill>
                <a:latin typeface="Arial" panose="020B0604020202020204" pitchFamily="34" charset="0"/>
                <a:cs typeface="Arial" panose="020B0604020202020204" pitchFamily="34" charset="0"/>
              </a:rPr>
              <a:t>El acelerado crecimiento urbano que experimenta nuestro país en las últimas décadas implica el uso de suelos con alto grado de dificultad para construcción e incluso suelos que no son adecuados para ello por su baja resistencia, por su topografía, por su dificultad de acceso y por muchos otros factores en la actualidad se están considerando que puedan ser útiles en la construcción. </a:t>
            </a:r>
          </a:p>
          <a:p>
            <a:pPr algn="just"/>
            <a:endParaRPr lang="es-ES" dirty="0">
              <a:solidFill>
                <a:schemeClr val="bg1"/>
              </a:solidFill>
              <a:latin typeface="Arial" panose="020B0604020202020204" pitchFamily="34" charset="0"/>
              <a:cs typeface="Arial" panose="020B0604020202020204" pitchFamily="34" charset="0"/>
            </a:endParaRPr>
          </a:p>
          <a:p>
            <a:pPr algn="just"/>
            <a:r>
              <a:rPr lang="es-ES" dirty="0">
                <a:solidFill>
                  <a:schemeClr val="bg1"/>
                </a:solidFill>
                <a:latin typeface="Arial" panose="020B0604020202020204" pitchFamily="34" charset="0"/>
                <a:cs typeface="Arial" panose="020B0604020202020204" pitchFamily="34" charset="0"/>
              </a:rPr>
              <a:t>En todos estos casos el suelo ha tenido un alto impacto económico a causa de los procedimientos de estabilización que han debido seguirse para su conformación y uso. Por lo que, se impone el reto de asimilar, construir nuevos incluyendo cada vez más modernos métodos y técnicas de cálculo que relacionen la economía con la seguridad en cuanto a estabilización de taludes se refiere.</a:t>
            </a:r>
          </a:p>
          <a:p>
            <a:endParaRPr lang="es-EC" dirty="0">
              <a:solidFill>
                <a:schemeClr val="bg1"/>
              </a:solidFill>
              <a:latin typeface="Arial" pitchFamily="34" charset="0"/>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67545" y="438084"/>
            <a:ext cx="2772106" cy="400110"/>
          </a:xfrm>
          <a:prstGeom prst="rect">
            <a:avLst/>
          </a:prstGeom>
          <a:noFill/>
          <a:ln>
            <a:solidFill>
              <a:schemeClr val="bg1"/>
            </a:solidFill>
          </a:ln>
        </p:spPr>
        <p:txBody>
          <a:bodyPr>
            <a:spAutoFit/>
          </a:bodyPr>
          <a:lstStyle/>
          <a:p>
            <a:r>
              <a:rPr lang="es-ES" sz="2000" b="1" dirty="0">
                <a:solidFill>
                  <a:schemeClr val="bg1"/>
                </a:solidFill>
                <a:latin typeface="Arial" charset="0"/>
              </a:rPr>
              <a:t>Tiempo de mezclado </a:t>
            </a:r>
            <a:endParaRPr lang="es-EC" sz="2000" b="1" dirty="0">
              <a:solidFill>
                <a:schemeClr val="bg1"/>
              </a:solidFill>
              <a:latin typeface="Arial" charset="0"/>
            </a:endParaRPr>
          </a:p>
        </p:txBody>
      </p:sp>
      <p:sp>
        <p:nvSpPr>
          <p:cNvPr id="5" name="Rectángulo 4"/>
          <p:cNvSpPr/>
          <p:nvPr/>
        </p:nvSpPr>
        <p:spPr>
          <a:xfrm>
            <a:off x="3491880" y="263130"/>
            <a:ext cx="1561261" cy="646331"/>
          </a:xfrm>
          <a:prstGeom prst="rect">
            <a:avLst/>
          </a:prstGeom>
        </p:spPr>
        <p:txBody>
          <a:bodyPr wrap="none">
            <a:spAutoFit/>
          </a:bodyPr>
          <a:lstStyle/>
          <a:p>
            <a:pPr algn="just">
              <a:lnSpc>
                <a:spcPct val="200000"/>
              </a:lnSpc>
              <a:spcBef>
                <a:spcPts val="900"/>
              </a:spcBef>
              <a:spcAft>
                <a:spcPts val="900"/>
              </a:spcAft>
            </a:pPr>
            <a:r>
              <a:rPr lang="es-ES"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ISSA TB -113</a:t>
            </a:r>
            <a:endParaRPr lang="es-EC"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Rectángulo 7"/>
          <p:cNvSpPr/>
          <p:nvPr/>
        </p:nvSpPr>
        <p:spPr>
          <a:xfrm>
            <a:off x="467544" y="980728"/>
            <a:ext cx="8325141" cy="1200329"/>
          </a:xfrm>
          <a:prstGeom prst="rect">
            <a:avLst/>
          </a:prstGeom>
        </p:spPr>
        <p:txBody>
          <a:bodyPr wrap="square">
            <a:spAutoFit/>
          </a:bodyPr>
          <a:lstStyle/>
          <a:p>
            <a:pPr algn="just"/>
            <a:r>
              <a:rPr lang="es-EC" dirty="0">
                <a:solidFill>
                  <a:schemeClr val="bg1"/>
                </a:solidFill>
                <a:latin typeface="Arial" panose="020B0604020202020204" pitchFamily="34" charset="0"/>
                <a:cs typeface="Arial" panose="020B0604020202020204" pitchFamily="34" charset="0"/>
              </a:rPr>
              <a:t>Se elaboran mezclas de 100 a 200 gr en vasos que se tengan disponibles, la mezcla en el vaso también es útil para entrenar a los operadores de la maquina en familiarizarse con la apariencia visual y las propiedades mecánicas de la mezcla.</a:t>
            </a:r>
          </a:p>
        </p:txBody>
      </p:sp>
      <p:pic>
        <p:nvPicPr>
          <p:cNvPr id="10" name="Imagen 9"/>
          <p:cNvPicPr>
            <a:picLocks noChangeAspect="1"/>
          </p:cNvPicPr>
          <p:nvPr/>
        </p:nvPicPr>
        <p:blipFill>
          <a:blip r:embed="rId2"/>
          <a:stretch>
            <a:fillRect/>
          </a:stretch>
        </p:blipFill>
        <p:spPr>
          <a:xfrm>
            <a:off x="895965" y="2564904"/>
            <a:ext cx="7468298" cy="26245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62801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23527" y="411062"/>
            <a:ext cx="3986989" cy="400110"/>
          </a:xfrm>
          <a:prstGeom prst="rect">
            <a:avLst/>
          </a:prstGeom>
          <a:noFill/>
          <a:ln>
            <a:solidFill>
              <a:schemeClr val="bg1"/>
            </a:solidFill>
          </a:ln>
        </p:spPr>
        <p:txBody>
          <a:bodyPr>
            <a:spAutoFit/>
          </a:bodyPr>
          <a:lstStyle/>
          <a:p>
            <a:r>
              <a:rPr lang="es-ES" sz="2000" b="1" dirty="0">
                <a:solidFill>
                  <a:schemeClr val="bg1"/>
                </a:solidFill>
                <a:latin typeface="Arial" charset="0"/>
              </a:rPr>
              <a:t>Porcentaje teórico de emulsión</a:t>
            </a:r>
            <a:endParaRPr lang="es-EC" sz="2000" b="1" dirty="0">
              <a:solidFill>
                <a:schemeClr val="bg1"/>
              </a:solidFill>
              <a:latin typeface="Arial" charset="0"/>
            </a:endParaRPr>
          </a:p>
        </p:txBody>
      </p:sp>
      <p:sp>
        <p:nvSpPr>
          <p:cNvPr id="5" name="Rectángulo 4"/>
          <p:cNvSpPr/>
          <p:nvPr/>
        </p:nvSpPr>
        <p:spPr>
          <a:xfrm>
            <a:off x="428748" y="1174610"/>
            <a:ext cx="8074100" cy="646331"/>
          </a:xfrm>
          <a:prstGeom prst="rect">
            <a:avLst/>
          </a:prstGeom>
        </p:spPr>
        <p:txBody>
          <a:bodyPr wrap="square">
            <a:spAutoFit/>
          </a:bodyPr>
          <a:lstStyle/>
          <a:p>
            <a:r>
              <a:rPr lang="es-EC" dirty="0">
                <a:solidFill>
                  <a:schemeClr val="bg1"/>
                </a:solidFill>
                <a:latin typeface="Arial" panose="020B0604020202020204" pitchFamily="34" charset="0"/>
                <a:cs typeface="Arial" panose="020B0604020202020204" pitchFamily="34" charset="0"/>
              </a:rPr>
              <a:t>El método de </a:t>
            </a:r>
            <a:r>
              <a:rPr lang="es-EC" dirty="0" err="1">
                <a:solidFill>
                  <a:schemeClr val="bg1"/>
                </a:solidFill>
                <a:latin typeface="Arial" panose="020B0604020202020204" pitchFamily="34" charset="0"/>
                <a:cs typeface="Arial" panose="020B0604020202020204" pitchFamily="34" charset="0"/>
              </a:rPr>
              <a:t>Duriez</a:t>
            </a:r>
            <a:r>
              <a:rPr lang="es-EC" dirty="0">
                <a:solidFill>
                  <a:schemeClr val="bg1"/>
                </a:solidFill>
                <a:latin typeface="Arial" panose="020B0604020202020204" pitchFamily="34" charset="0"/>
                <a:cs typeface="Arial" panose="020B0604020202020204" pitchFamily="34" charset="0"/>
              </a:rPr>
              <a:t> un cálculo de área superficial de los áridos, basado en la granulometría</a:t>
            </a:r>
          </a:p>
        </p:txBody>
      </p:sp>
      <p:pic>
        <p:nvPicPr>
          <p:cNvPr id="8" name="Imagen 7"/>
          <p:cNvPicPr>
            <a:picLocks noChangeAspect="1"/>
          </p:cNvPicPr>
          <p:nvPr/>
        </p:nvPicPr>
        <p:blipFill rotWithShape="1">
          <a:blip r:embed="rId2"/>
          <a:srcRect t="9940" b="10119"/>
          <a:stretch/>
        </p:blipFill>
        <p:spPr>
          <a:xfrm>
            <a:off x="428748" y="2204864"/>
            <a:ext cx="6903183" cy="432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10"/>
          <p:cNvPicPr>
            <a:picLocks noChangeAspect="1"/>
          </p:cNvPicPr>
          <p:nvPr/>
        </p:nvPicPr>
        <p:blipFill rotWithShape="1">
          <a:blip r:embed="rId3"/>
          <a:srcRect t="7854" b="13747"/>
          <a:stretch/>
        </p:blipFill>
        <p:spPr>
          <a:xfrm>
            <a:off x="428748" y="2852936"/>
            <a:ext cx="5693569" cy="504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p:cNvPicPr>
            <a:picLocks noChangeAspect="1"/>
          </p:cNvPicPr>
          <p:nvPr/>
        </p:nvPicPr>
        <p:blipFill rotWithShape="1">
          <a:blip r:embed="rId4"/>
          <a:srcRect l="4737" r="4947" b="5416"/>
          <a:stretch/>
        </p:blipFill>
        <p:spPr>
          <a:xfrm>
            <a:off x="766712" y="3717032"/>
            <a:ext cx="3912813" cy="2289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n 12"/>
          <p:cNvPicPr>
            <a:picLocks noChangeAspect="1"/>
          </p:cNvPicPr>
          <p:nvPr/>
        </p:nvPicPr>
        <p:blipFill>
          <a:blip r:embed="rId5"/>
          <a:stretch>
            <a:fillRect/>
          </a:stretch>
        </p:blipFill>
        <p:spPr>
          <a:xfrm>
            <a:off x="4932040" y="3717032"/>
            <a:ext cx="3764756" cy="1100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76592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67544" y="332656"/>
            <a:ext cx="6978192" cy="400110"/>
          </a:xfrm>
          <a:prstGeom prst="rect">
            <a:avLst/>
          </a:prstGeom>
          <a:noFill/>
          <a:ln>
            <a:solidFill>
              <a:schemeClr val="bg1"/>
            </a:solidFill>
          </a:ln>
        </p:spPr>
        <p:txBody>
          <a:bodyPr>
            <a:spAutoFit/>
          </a:bodyPr>
          <a:lstStyle/>
          <a:p>
            <a:r>
              <a:rPr lang="es-ES" sz="2000" b="1" dirty="0">
                <a:solidFill>
                  <a:schemeClr val="bg1"/>
                </a:solidFill>
                <a:latin typeface="Arial" charset="0"/>
              </a:rPr>
              <a:t>Resultados de ensayos del mortero asfaltico – </a:t>
            </a:r>
            <a:r>
              <a:rPr lang="es-ES" sz="2000" b="1" dirty="0" err="1">
                <a:solidFill>
                  <a:schemeClr val="bg1"/>
                </a:solidFill>
                <a:latin typeface="Arial" charset="0"/>
              </a:rPr>
              <a:t>Emuldec</a:t>
            </a:r>
            <a:endParaRPr lang="es-EC" sz="2000" b="1" dirty="0">
              <a:solidFill>
                <a:schemeClr val="bg1"/>
              </a:solidFill>
              <a:latin typeface="Arial" charset="0"/>
            </a:endParaRPr>
          </a:p>
        </p:txBody>
      </p:sp>
      <p:pic>
        <p:nvPicPr>
          <p:cNvPr id="6" name="Imagen 5"/>
          <p:cNvPicPr>
            <a:picLocks noChangeAspect="1"/>
          </p:cNvPicPr>
          <p:nvPr/>
        </p:nvPicPr>
        <p:blipFill>
          <a:blip r:embed="rId2"/>
          <a:stretch>
            <a:fillRect/>
          </a:stretch>
        </p:blipFill>
        <p:spPr>
          <a:xfrm>
            <a:off x="683568" y="1412776"/>
            <a:ext cx="7750334" cy="3600400"/>
          </a:xfrm>
          <a:prstGeom prst="rect">
            <a:avLst/>
          </a:prstGeom>
        </p:spPr>
      </p:pic>
    </p:spTree>
    <p:extLst>
      <p:ext uri="{BB962C8B-B14F-4D97-AF65-F5344CB8AC3E}">
        <p14:creationId xmlns:p14="http://schemas.microsoft.com/office/powerpoint/2010/main" val="1298237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76691" y="1574937"/>
            <a:ext cx="8169933" cy="923330"/>
          </a:xfrm>
          <a:prstGeom prst="rect">
            <a:avLst/>
          </a:prstGeom>
        </p:spPr>
        <p:txBody>
          <a:bodyPr wrap="square">
            <a:spAutoFit/>
          </a:bodyPr>
          <a:lstStyle/>
          <a:p>
            <a:pPr algn="just"/>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Plaxis es un programa computacional que trabaja con elementos finitos bidimensionales diseñado específicamente para la realización de análisis de deformación y estabilidad de problemas geotécnicos. </a:t>
            </a:r>
            <a:endParaRPr lang="es-EC" dirty="0">
              <a:solidFill>
                <a:schemeClr val="bg1"/>
              </a:solidFill>
              <a:latin typeface="Arial" panose="020B0604020202020204" pitchFamily="34" charset="0"/>
              <a:cs typeface="Arial" panose="020B0604020202020204" pitchFamily="34" charset="0"/>
            </a:endParaRPr>
          </a:p>
        </p:txBody>
      </p:sp>
      <p:sp>
        <p:nvSpPr>
          <p:cNvPr id="5" name="Rectángulo 4"/>
          <p:cNvSpPr/>
          <p:nvPr/>
        </p:nvSpPr>
        <p:spPr>
          <a:xfrm>
            <a:off x="276691" y="880625"/>
            <a:ext cx="3147015" cy="400110"/>
          </a:xfrm>
          <a:prstGeom prst="rect">
            <a:avLst/>
          </a:prstGeom>
          <a:noFill/>
          <a:ln>
            <a:solidFill>
              <a:schemeClr val="bg1"/>
            </a:solidFill>
          </a:ln>
        </p:spPr>
        <p:txBody>
          <a:bodyPr>
            <a:spAutoFit/>
          </a:bodyPr>
          <a:lstStyle/>
          <a:p>
            <a:r>
              <a:rPr lang="es-ES" sz="2000" b="1" dirty="0">
                <a:solidFill>
                  <a:schemeClr val="bg1"/>
                </a:solidFill>
                <a:latin typeface="Arial" charset="0"/>
              </a:rPr>
              <a:t>Software computacional</a:t>
            </a:r>
            <a:endParaRPr lang="es-EC" sz="2000" b="1" dirty="0">
              <a:solidFill>
                <a:schemeClr val="bg1"/>
              </a:solidFill>
              <a:latin typeface="Arial" charset="0"/>
            </a:endParaRPr>
          </a:p>
        </p:txBody>
      </p:sp>
      <p:pic>
        <p:nvPicPr>
          <p:cNvPr id="6" name="Imagen 5"/>
          <p:cNvPicPr>
            <a:picLocks noChangeAspect="1"/>
          </p:cNvPicPr>
          <p:nvPr/>
        </p:nvPicPr>
        <p:blipFill>
          <a:blip r:embed="rId2"/>
          <a:stretch>
            <a:fillRect/>
          </a:stretch>
        </p:blipFill>
        <p:spPr>
          <a:xfrm>
            <a:off x="406872" y="3068960"/>
            <a:ext cx="3318207" cy="138939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Imagen 6"/>
          <p:cNvPicPr>
            <a:picLocks noChangeAspect="1"/>
          </p:cNvPicPr>
          <p:nvPr/>
        </p:nvPicPr>
        <p:blipFill>
          <a:blip r:embed="rId3"/>
          <a:stretch>
            <a:fillRect/>
          </a:stretch>
        </p:blipFill>
        <p:spPr>
          <a:xfrm>
            <a:off x="3995936" y="2930714"/>
            <a:ext cx="4875221" cy="2907405"/>
          </a:xfrm>
          <a:prstGeom prst="rect">
            <a:avLst/>
          </a:prstGeom>
        </p:spPr>
      </p:pic>
      <p:sp>
        <p:nvSpPr>
          <p:cNvPr id="8" name="CuadroTexto 143"/>
          <p:cNvSpPr txBox="1"/>
          <p:nvPr/>
        </p:nvSpPr>
        <p:spPr>
          <a:xfrm>
            <a:off x="276691" y="181400"/>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Métodos y diseño de cálculo</a:t>
            </a:r>
            <a:endParaRPr lang="es-ES_tradnl" sz="2000" b="1" dirty="0">
              <a:solidFill>
                <a:schemeClr val="bg1"/>
              </a:solidFill>
              <a:latin typeface="Arial" charset="0"/>
            </a:endParaRPr>
          </a:p>
        </p:txBody>
      </p:sp>
    </p:spTree>
    <p:extLst>
      <p:ext uri="{BB962C8B-B14F-4D97-AF65-F5344CB8AC3E}">
        <p14:creationId xmlns:p14="http://schemas.microsoft.com/office/powerpoint/2010/main" val="354742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p:nvPr/>
        </p:nvPicPr>
        <p:blipFill rotWithShape="1">
          <a:blip r:embed="rId2" cstate="print">
            <a:extLst>
              <a:ext uri="{28A0092B-C50C-407E-A947-70E740481C1C}">
                <a14:useLocalDpi xmlns:a14="http://schemas.microsoft.com/office/drawing/2010/main" val="0"/>
              </a:ext>
            </a:extLst>
          </a:blip>
          <a:srcRect l="4838" t="1233" r="4145"/>
          <a:stretch/>
        </p:blipFill>
        <p:spPr bwMode="auto">
          <a:xfrm>
            <a:off x="189025" y="1494649"/>
            <a:ext cx="3974048" cy="2832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1" name="Grupo 20"/>
          <p:cNvGrpSpPr/>
          <p:nvPr/>
        </p:nvGrpSpPr>
        <p:grpSpPr>
          <a:xfrm>
            <a:off x="4427984" y="1484784"/>
            <a:ext cx="4504739" cy="3279543"/>
            <a:chOff x="5777851" y="431095"/>
            <a:chExt cx="5546725" cy="3493135"/>
          </a:xfrm>
        </p:grpSpPr>
        <p:pic>
          <p:nvPicPr>
            <p:cNvPr id="12" name="Imagen 11"/>
            <p:cNvPicPr/>
            <p:nvPr/>
          </p:nvPicPr>
          <p:blipFill rotWithShape="1">
            <a:blip r:embed="rId3">
              <a:extLst>
                <a:ext uri="{28A0092B-C50C-407E-A947-70E740481C1C}">
                  <a14:useLocalDpi xmlns:a14="http://schemas.microsoft.com/office/drawing/2010/main" val="0"/>
                </a:ext>
              </a:extLst>
            </a:blip>
            <a:srcRect l="-229" t="721"/>
            <a:stretch/>
          </p:blipFill>
          <p:spPr bwMode="auto">
            <a:xfrm>
              <a:off x="5777851" y="431095"/>
              <a:ext cx="5546725" cy="3493135"/>
            </a:xfrm>
            <a:prstGeom prst="rect">
              <a:avLst/>
            </a:prstGeom>
            <a:ln>
              <a:noFill/>
            </a:ln>
            <a:extLst>
              <a:ext uri="{53640926-AAD7-44D8-BBD7-CCE9431645EC}">
                <a14:shadowObscured xmlns:a14="http://schemas.microsoft.com/office/drawing/2010/main"/>
              </a:ext>
            </a:extLst>
          </p:spPr>
        </p:pic>
        <p:pic>
          <p:nvPicPr>
            <p:cNvPr id="9" name="Imagen 8"/>
            <p:cNvPicPr/>
            <p:nvPr/>
          </p:nvPicPr>
          <p:blipFill>
            <a:blip r:embed="rId4">
              <a:extLst>
                <a:ext uri="{28A0092B-C50C-407E-A947-70E740481C1C}">
                  <a14:useLocalDpi xmlns:a14="http://schemas.microsoft.com/office/drawing/2010/main" val="0"/>
                </a:ext>
              </a:extLst>
            </a:blip>
            <a:stretch>
              <a:fillRect/>
            </a:stretch>
          </p:blipFill>
          <p:spPr>
            <a:xfrm>
              <a:off x="9785612" y="1554517"/>
              <a:ext cx="1417956" cy="1904207"/>
            </a:xfrm>
            <a:prstGeom prst="rect">
              <a:avLst/>
            </a:prstGeom>
          </p:spPr>
        </p:pic>
      </p:grpSp>
      <p:sp>
        <p:nvSpPr>
          <p:cNvPr id="27" name="Rectángulo 26"/>
          <p:cNvSpPr/>
          <p:nvPr/>
        </p:nvSpPr>
        <p:spPr>
          <a:xfrm>
            <a:off x="205315" y="404664"/>
            <a:ext cx="2863284" cy="400110"/>
          </a:xfrm>
          <a:prstGeom prst="rect">
            <a:avLst/>
          </a:prstGeom>
          <a:ln>
            <a:solidFill>
              <a:schemeClr val="bg1"/>
            </a:solidFill>
          </a:ln>
        </p:spPr>
        <p:txBody>
          <a:bodyPr wrap="square">
            <a:spAutoFit/>
          </a:bodyPr>
          <a:lstStyle/>
          <a:p>
            <a:r>
              <a:rPr lang="es-E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Introducción de datos</a:t>
            </a:r>
            <a:endParaRPr lang="es-EC" sz="2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4332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srcRect l="21544" r="20726"/>
          <a:stretch/>
        </p:blipFill>
        <p:spPr>
          <a:xfrm>
            <a:off x="5601889" y="692695"/>
            <a:ext cx="2321340" cy="12728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p:cNvPicPr>
            <a:picLocks noChangeAspect="1"/>
          </p:cNvPicPr>
          <p:nvPr/>
        </p:nvPicPr>
        <p:blipFill rotWithShape="1">
          <a:blip r:embed="rId3"/>
          <a:srcRect l="8063" r="7332" b="460"/>
          <a:stretch/>
        </p:blipFill>
        <p:spPr>
          <a:xfrm>
            <a:off x="4644008" y="2852936"/>
            <a:ext cx="4237102" cy="3096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n 13"/>
          <p:cNvPicPr>
            <a:picLocks noChangeAspect="1"/>
          </p:cNvPicPr>
          <p:nvPr/>
        </p:nvPicPr>
        <p:blipFill rotWithShape="1">
          <a:blip r:embed="rId4"/>
          <a:srcRect l="17698" r="19892"/>
          <a:stretch/>
        </p:blipFill>
        <p:spPr>
          <a:xfrm>
            <a:off x="1098404" y="426921"/>
            <a:ext cx="2443631" cy="18044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n 14"/>
          <p:cNvPicPr>
            <a:picLocks noChangeAspect="1"/>
          </p:cNvPicPr>
          <p:nvPr/>
        </p:nvPicPr>
        <p:blipFill rotWithShape="1">
          <a:blip r:embed="rId5"/>
          <a:srcRect l="7037" r="12094" b="3635"/>
          <a:stretch/>
        </p:blipFill>
        <p:spPr>
          <a:xfrm>
            <a:off x="323528" y="2857231"/>
            <a:ext cx="3993384" cy="3092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5186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51520" y="1106965"/>
            <a:ext cx="4104176" cy="2873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p:cNvPicPr>
            <a:picLocks noChangeAspect="1"/>
          </p:cNvPicPr>
          <p:nvPr/>
        </p:nvPicPr>
        <p:blipFill rotWithShape="1">
          <a:blip r:embed="rId3"/>
          <a:srcRect l="9664" r="8285"/>
          <a:stretch/>
        </p:blipFill>
        <p:spPr>
          <a:xfrm>
            <a:off x="4550061" y="915323"/>
            <a:ext cx="4172313" cy="32337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ángulo 6"/>
          <p:cNvSpPr/>
          <p:nvPr/>
        </p:nvSpPr>
        <p:spPr>
          <a:xfrm>
            <a:off x="435863" y="4479311"/>
            <a:ext cx="8228399" cy="1754326"/>
          </a:xfrm>
          <a:prstGeom prst="rect">
            <a:avLst/>
          </a:prstGeom>
        </p:spPr>
        <p:txBody>
          <a:bodyPr wrap="square">
            <a:spAutoFit/>
          </a:bodyPr>
          <a:lstStyle/>
          <a:p>
            <a:pPr algn="just"/>
            <a:r>
              <a:rPr lang="es-EC" b="1" dirty="0">
                <a:solidFill>
                  <a:schemeClr val="bg1"/>
                </a:solidFill>
                <a:latin typeface="Arial" panose="020B0604020202020204" pitchFamily="34" charset="0"/>
                <a:cs typeface="Arial" panose="020B0604020202020204" pitchFamily="34" charset="0"/>
              </a:rPr>
              <a:t>Reducción Fi-C (phi-c-</a:t>
            </a:r>
            <a:r>
              <a:rPr lang="es-EC" b="1" dirty="0" err="1">
                <a:solidFill>
                  <a:schemeClr val="bg1"/>
                </a:solidFill>
                <a:latin typeface="Arial" panose="020B0604020202020204" pitchFamily="34" charset="0"/>
                <a:cs typeface="Arial" panose="020B0604020202020204" pitchFamily="34" charset="0"/>
              </a:rPr>
              <a:t>reduction</a:t>
            </a:r>
            <a:r>
              <a:rPr lang="es-EC" b="1" dirty="0">
                <a:solidFill>
                  <a:schemeClr val="bg1"/>
                </a:solidFill>
                <a:latin typeface="Arial" panose="020B0604020202020204" pitchFamily="34" charset="0"/>
                <a:cs typeface="Arial" panose="020B0604020202020204" pitchFamily="34" charset="0"/>
              </a:rPr>
              <a:t>)</a:t>
            </a:r>
          </a:p>
          <a:p>
            <a:pPr algn="just"/>
            <a:endParaRPr lang="es-EC" dirty="0">
              <a:solidFill>
                <a:schemeClr val="bg1"/>
              </a:solidFill>
              <a:latin typeface="Arial" panose="020B0604020202020204" pitchFamily="34" charset="0"/>
              <a:cs typeface="Arial" panose="020B0604020202020204" pitchFamily="34" charset="0"/>
            </a:endParaRPr>
          </a:p>
          <a:p>
            <a:pPr algn="just"/>
            <a:r>
              <a:rPr lang="es-EC" dirty="0">
                <a:solidFill>
                  <a:schemeClr val="bg1"/>
                </a:solidFill>
                <a:latin typeface="Arial" panose="020B0604020202020204" pitchFamily="34" charset="0"/>
                <a:cs typeface="Arial" panose="020B0604020202020204" pitchFamily="34" charset="0"/>
              </a:rPr>
              <a:t>Phi-c reduction es un análisis para el cálculo de factores de seguridad. El procedimiento Phi-c reduction consiste en reducir progresivamente los parámetros de resistencia tanϕ y c del suelo hasta que se produce la rotura de la estructura.</a:t>
            </a:r>
          </a:p>
        </p:txBody>
      </p:sp>
      <p:sp>
        <p:nvSpPr>
          <p:cNvPr id="6" name="Rectángulo 5"/>
          <p:cNvSpPr/>
          <p:nvPr/>
        </p:nvSpPr>
        <p:spPr>
          <a:xfrm>
            <a:off x="301070" y="332656"/>
            <a:ext cx="2830769" cy="400110"/>
          </a:xfrm>
          <a:prstGeom prst="rect">
            <a:avLst/>
          </a:prstGeom>
          <a:ln>
            <a:solidFill>
              <a:schemeClr val="bg1"/>
            </a:solidFill>
          </a:ln>
        </p:spPr>
        <p:txBody>
          <a:bodyPr wrap="square">
            <a:spAutoFit/>
          </a:bodyPr>
          <a:lstStyle/>
          <a:p>
            <a:r>
              <a:rPr lang="es-E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Cálculos</a:t>
            </a:r>
            <a:endParaRPr lang="es-EC"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3677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60420" y="404664"/>
            <a:ext cx="7604975" cy="646331"/>
          </a:xfrm>
          <a:prstGeom prst="rect">
            <a:avLst/>
          </a:prstGeom>
        </p:spPr>
        <p:txBody>
          <a:bodyPr wrap="square">
            <a:spAutoFit/>
          </a:bodyPr>
          <a:lstStyle/>
          <a:p>
            <a:pPr algn="just"/>
            <a:r>
              <a:rPr lang="es-EC" dirty="0">
                <a:solidFill>
                  <a:schemeClr val="bg1"/>
                </a:solidFill>
                <a:latin typeface="Arial" panose="020B0604020202020204" pitchFamily="34" charset="0"/>
                <a:cs typeface="Arial" panose="020B0604020202020204" pitchFamily="34" charset="0"/>
              </a:rPr>
              <a:t>El multiplicador total </a:t>
            </a:r>
            <a:r>
              <a:rPr lang="es-EC" dirty="0" err="1">
                <a:solidFill>
                  <a:schemeClr val="bg1"/>
                </a:solidFill>
                <a:latin typeface="Arial" panose="020B0604020202020204" pitchFamily="34" charset="0"/>
                <a:cs typeface="Arial" panose="020B0604020202020204" pitchFamily="34" charset="0"/>
              </a:rPr>
              <a:t>ΣMsf</a:t>
            </a:r>
            <a:r>
              <a:rPr lang="es-EC" dirty="0">
                <a:solidFill>
                  <a:schemeClr val="bg1"/>
                </a:solidFill>
                <a:latin typeface="Arial" panose="020B0604020202020204" pitchFamily="34" charset="0"/>
                <a:cs typeface="Arial" panose="020B0604020202020204" pitchFamily="34" charset="0"/>
              </a:rPr>
              <a:t> se utiliza para definir el valor de los parámetros de resistencia del suelo en una etapa dada del análisis.</a:t>
            </a:r>
          </a:p>
        </p:txBody>
      </p:sp>
      <p:pic>
        <p:nvPicPr>
          <p:cNvPr id="7" name="Imagen 6"/>
          <p:cNvPicPr/>
          <p:nvPr/>
        </p:nvPicPr>
        <p:blipFill>
          <a:blip r:embed="rId2">
            <a:extLst>
              <a:ext uri="{28A0092B-C50C-407E-A947-70E740481C1C}">
                <a14:useLocalDpi xmlns:a14="http://schemas.microsoft.com/office/drawing/2010/main" val="0"/>
              </a:ext>
            </a:extLst>
          </a:blip>
          <a:stretch>
            <a:fillRect/>
          </a:stretch>
        </p:blipFill>
        <p:spPr>
          <a:xfrm>
            <a:off x="3275856" y="1340768"/>
            <a:ext cx="2173970" cy="657007"/>
          </a:xfrm>
          <a:prstGeom prst="rect">
            <a:avLst/>
          </a:prstGeom>
        </p:spPr>
      </p:pic>
      <p:pic>
        <p:nvPicPr>
          <p:cNvPr id="8" name="Imagen 7"/>
          <p:cNvPicPr>
            <a:picLocks noChangeAspect="1"/>
          </p:cNvPicPr>
          <p:nvPr/>
        </p:nvPicPr>
        <p:blipFill>
          <a:blip r:embed="rId3"/>
          <a:stretch>
            <a:fillRect/>
          </a:stretch>
        </p:blipFill>
        <p:spPr>
          <a:xfrm>
            <a:off x="332066" y="2350842"/>
            <a:ext cx="4030775" cy="2862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Imagen 22"/>
          <p:cNvPicPr>
            <a:picLocks noChangeAspect="1"/>
          </p:cNvPicPr>
          <p:nvPr/>
        </p:nvPicPr>
        <p:blipFill>
          <a:blip r:embed="rId4"/>
          <a:stretch>
            <a:fillRect/>
          </a:stretch>
        </p:blipFill>
        <p:spPr>
          <a:xfrm>
            <a:off x="4716016" y="2350842"/>
            <a:ext cx="4104456" cy="34068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03706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01070" y="332656"/>
            <a:ext cx="2830769" cy="400110"/>
          </a:xfrm>
          <a:prstGeom prst="rect">
            <a:avLst/>
          </a:prstGeom>
          <a:ln>
            <a:solidFill>
              <a:schemeClr val="bg1"/>
            </a:solidFill>
          </a:ln>
        </p:spPr>
        <p:txBody>
          <a:bodyPr wrap="square">
            <a:spAutoFit/>
          </a:bodyPr>
          <a:lstStyle/>
          <a:p>
            <a:r>
              <a:rPr lang="es-E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Resultados</a:t>
            </a:r>
            <a:endParaRPr lang="es-EC" sz="2000" b="1" dirty="0">
              <a:solidFill>
                <a:schemeClr val="bg1"/>
              </a:solidFill>
              <a:latin typeface="Arial" panose="020B0604020202020204" pitchFamily="34" charset="0"/>
              <a:cs typeface="Arial" panose="020B0604020202020204" pitchFamily="34" charset="0"/>
            </a:endParaRPr>
          </a:p>
        </p:txBody>
      </p:sp>
      <p:pic>
        <p:nvPicPr>
          <p:cNvPr id="5" name="Imagen 4"/>
          <p:cNvPicPr>
            <a:picLocks noChangeAspect="1"/>
          </p:cNvPicPr>
          <p:nvPr/>
        </p:nvPicPr>
        <p:blipFill rotWithShape="1">
          <a:blip r:embed="rId2"/>
          <a:srcRect l="4098"/>
          <a:stretch/>
        </p:blipFill>
        <p:spPr>
          <a:xfrm>
            <a:off x="1245333" y="1916832"/>
            <a:ext cx="6740320" cy="4176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ángulo 5"/>
          <p:cNvSpPr/>
          <p:nvPr/>
        </p:nvSpPr>
        <p:spPr>
          <a:xfrm>
            <a:off x="301071" y="908720"/>
            <a:ext cx="8628845" cy="646331"/>
          </a:xfrm>
          <a:prstGeom prst="rect">
            <a:avLst/>
          </a:prstGeom>
        </p:spPr>
        <p:txBody>
          <a:bodyPr wrap="square">
            <a:spAutoFit/>
          </a:bodyPr>
          <a:lstStyle/>
          <a:p>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Este programa contiene todas las herramientas para ver y elaborar listas de resultados correspondientes a la situación inicial y a cada fase de cálculo. </a:t>
            </a:r>
            <a:endParaRPr lang="es-EC"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0081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64769" y="332656"/>
            <a:ext cx="2695063" cy="400110"/>
          </a:xfrm>
          <a:prstGeom prst="rect">
            <a:avLst/>
          </a:prstGeom>
          <a:ln>
            <a:solidFill>
              <a:schemeClr val="bg1"/>
            </a:solidFill>
          </a:ln>
        </p:spPr>
        <p:txBody>
          <a:bodyPr wrap="square">
            <a:spAutoFit/>
          </a:bodyPr>
          <a:lstStyle/>
          <a:p>
            <a:r>
              <a:rPr lang="es-E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Curvas</a:t>
            </a:r>
            <a:endParaRPr lang="es-EC" sz="2000" b="1" dirty="0">
              <a:solidFill>
                <a:schemeClr val="bg1"/>
              </a:solidFill>
              <a:latin typeface="Arial" panose="020B0604020202020204" pitchFamily="34" charset="0"/>
              <a:cs typeface="Arial" panose="020B0604020202020204" pitchFamily="34" charset="0"/>
            </a:endParaRPr>
          </a:p>
        </p:txBody>
      </p:sp>
      <p:sp>
        <p:nvSpPr>
          <p:cNvPr id="5" name="Rectángulo 4"/>
          <p:cNvSpPr/>
          <p:nvPr/>
        </p:nvSpPr>
        <p:spPr>
          <a:xfrm>
            <a:off x="354089" y="908720"/>
            <a:ext cx="8434722" cy="1477328"/>
          </a:xfrm>
          <a:prstGeom prst="rect">
            <a:avLst/>
          </a:prstGeom>
        </p:spPr>
        <p:txBody>
          <a:bodyPr wrap="square">
            <a:spAutoFit/>
          </a:bodyPr>
          <a:lstStyle/>
          <a:p>
            <a:pPr algn="just"/>
            <a:r>
              <a:rPr lang="es-EC" dirty="0">
                <a:solidFill>
                  <a:schemeClr val="bg1"/>
                </a:solidFill>
                <a:latin typeface="Arial" panose="020B0604020202020204" pitchFamily="34" charset="0"/>
                <a:cs typeface="Arial" panose="020B0604020202020204" pitchFamily="34" charset="0"/>
              </a:rPr>
              <a:t>Al iniciar el programa de Curvas deberá elegirse entre la selección de un gráfico ya existente y la creación de un gráfico nuevo. Como resultado de ello, aparece el gestor de ficheros general que permite al usuario navegar a través de todos los directorios que están disponibles y seleccionar el fichero de gráfico </a:t>
            </a:r>
            <a:r>
              <a:rPr lang="es-EC" dirty="0" err="1">
                <a:solidFill>
                  <a:schemeClr val="bg1"/>
                </a:solidFill>
                <a:latin typeface="Arial" panose="020B0604020202020204" pitchFamily="34" charset="0"/>
                <a:cs typeface="Arial" panose="020B0604020202020204" pitchFamily="34" charset="0"/>
              </a:rPr>
              <a:t>PLAXIS</a:t>
            </a:r>
            <a:r>
              <a:rPr lang="es-EC" dirty="0">
                <a:solidFill>
                  <a:schemeClr val="bg1"/>
                </a:solidFill>
                <a:latin typeface="Arial" panose="020B0604020202020204" pitchFamily="34" charset="0"/>
                <a:cs typeface="Arial" panose="020B0604020202020204" pitchFamily="34" charset="0"/>
              </a:rPr>
              <a:t> deseado.</a:t>
            </a:r>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0902" y="2846087"/>
            <a:ext cx="5617835" cy="2858669"/>
          </a:xfrm>
          <a:prstGeom prst="rect">
            <a:avLst/>
          </a:prstGeom>
          <a:noFill/>
        </p:spPr>
      </p:pic>
      <p:pic>
        <p:nvPicPr>
          <p:cNvPr id="11" name="Imagen 10"/>
          <p:cNvPicPr/>
          <p:nvPr/>
        </p:nvPicPr>
        <p:blipFill rotWithShape="1">
          <a:blip r:embed="rId3" cstate="print">
            <a:extLst>
              <a:ext uri="{28A0092B-C50C-407E-A947-70E740481C1C}">
                <a14:useLocalDpi xmlns:a14="http://schemas.microsoft.com/office/drawing/2010/main" val="0"/>
              </a:ext>
            </a:extLst>
          </a:blip>
          <a:srcRect l="32123" t="29528" r="30757" b="10417"/>
          <a:stretch/>
        </p:blipFill>
        <p:spPr>
          <a:xfrm>
            <a:off x="6259133" y="2846088"/>
            <a:ext cx="2273307" cy="2887168"/>
          </a:xfrm>
          <a:prstGeom prst="rect">
            <a:avLst/>
          </a:prstGeom>
        </p:spPr>
      </p:pic>
    </p:spTree>
    <p:extLst>
      <p:ext uri="{BB962C8B-B14F-4D97-AF65-F5344CB8AC3E}">
        <p14:creationId xmlns:p14="http://schemas.microsoft.com/office/powerpoint/2010/main" val="1028900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050"/>
          </a:xfrm>
          <a:prstGeom prst="rect">
            <a:avLst/>
          </a:prstGeom>
          <a:noFill/>
          <a:ln>
            <a:solidFill>
              <a:schemeClr val="bg1"/>
            </a:solidFill>
          </a:ln>
        </p:spPr>
        <p:txBody>
          <a:bodyPr>
            <a:spAutoFit/>
          </a:bodyPr>
          <a:lstStyle/>
          <a:p>
            <a:pPr algn="l"/>
            <a:r>
              <a:rPr lang="es-ES_tradnl" sz="2000" b="1" dirty="0">
                <a:solidFill>
                  <a:schemeClr val="bg1"/>
                </a:solidFill>
                <a:latin typeface="Arial" charset="0"/>
              </a:rPr>
              <a:t>Localización Geográfica</a:t>
            </a:r>
          </a:p>
        </p:txBody>
      </p:sp>
      <p:sp>
        <p:nvSpPr>
          <p:cNvPr id="27" name="26 Rectángulo"/>
          <p:cNvSpPr/>
          <p:nvPr/>
        </p:nvSpPr>
        <p:spPr>
          <a:xfrm>
            <a:off x="251520" y="1052738"/>
            <a:ext cx="8352928" cy="646331"/>
          </a:xfrm>
          <a:prstGeom prst="rect">
            <a:avLst/>
          </a:prstGeom>
        </p:spPr>
        <p:txBody>
          <a:bodyPr wrap="square">
            <a:spAutoFit/>
          </a:bodyPr>
          <a:lstStyle/>
          <a:p>
            <a:endParaRPr lang="es-EC" dirty="0">
              <a:solidFill>
                <a:schemeClr val="bg1"/>
              </a:solidFill>
              <a:latin typeface="Arial" pitchFamily="34" charset="0"/>
              <a:cs typeface="Arial" pitchFamily="34" charset="0"/>
            </a:endParaRPr>
          </a:p>
          <a:p>
            <a:endParaRPr lang="es-EC" dirty="0">
              <a:solidFill>
                <a:schemeClr val="bg1"/>
              </a:solidFill>
              <a:latin typeface="Arial" pitchFamily="34" charset="0"/>
              <a:cs typeface="Arial" pitchFamily="34" charset="0"/>
            </a:endParaRPr>
          </a:p>
        </p:txBody>
      </p:sp>
      <p:sp>
        <p:nvSpPr>
          <p:cNvPr id="5" name="4 Rectángulo"/>
          <p:cNvSpPr/>
          <p:nvPr/>
        </p:nvSpPr>
        <p:spPr>
          <a:xfrm>
            <a:off x="546746" y="4850413"/>
            <a:ext cx="4089581" cy="1477328"/>
          </a:xfrm>
          <a:prstGeom prst="rect">
            <a:avLst/>
          </a:prstGeom>
        </p:spPr>
        <p:txBody>
          <a:bodyPr wrap="none">
            <a:spAutoFit/>
          </a:bodyPr>
          <a:lstStyle/>
          <a:p>
            <a:pPr marL="285750" indent="-285750">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Altura : 2651 msnm</a:t>
            </a:r>
          </a:p>
          <a:p>
            <a:pPr marL="285750" indent="-285750">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Zona: 17 M</a:t>
            </a:r>
          </a:p>
          <a:p>
            <a:pPr marL="285750" indent="-285750">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Coordenadas este: 789985.78 m</a:t>
            </a:r>
          </a:p>
          <a:p>
            <a:pPr marL="285750" indent="-285750">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Coordenadas Norte: 9963802.77 m</a:t>
            </a:r>
          </a:p>
          <a:p>
            <a:endParaRPr lang="es-EC" dirty="0">
              <a:solidFill>
                <a:schemeClr val="bg1"/>
              </a:solidFill>
              <a:latin typeface="Arial" pitchFamily="34" charset="0"/>
              <a:cs typeface="Arial" pitchFamily="34" charset="0"/>
            </a:endParaRPr>
          </a:p>
        </p:txBody>
      </p:sp>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024" y="1281598"/>
            <a:ext cx="4427984" cy="3153719"/>
          </a:xfrm>
          <a:prstGeom prst="rect">
            <a:avLst/>
          </a:prstGeom>
        </p:spPr>
      </p:pic>
      <p:pic>
        <p:nvPicPr>
          <p:cNvPr id="10" name="9 Imagen"/>
          <p:cNvPicPr/>
          <p:nvPr/>
        </p:nvPicPr>
        <p:blipFill rotWithShape="1">
          <a:blip r:embed="rId3">
            <a:extLst>
              <a:ext uri="{28A0092B-C50C-407E-A947-70E740481C1C}">
                <a14:useLocalDpi xmlns:a14="http://schemas.microsoft.com/office/drawing/2010/main" val="0"/>
              </a:ext>
            </a:extLst>
          </a:blip>
          <a:srcRect t="16889" b="10893"/>
          <a:stretch/>
        </p:blipFill>
        <p:spPr bwMode="auto">
          <a:xfrm>
            <a:off x="4764495" y="2348882"/>
            <a:ext cx="4279572" cy="3240197"/>
          </a:xfrm>
          <a:prstGeom prst="rect">
            <a:avLst/>
          </a:prstGeom>
          <a:noFill/>
          <a:ln w="9525" cap="flat" cmpd="sng" algn="ctr">
            <a:solidFill>
              <a:sysClr val="window" lastClr="FFFFFF">
                <a:lumMod val="65000"/>
              </a:sysClr>
            </a:solidFill>
            <a:prstDash val="solid"/>
            <a:round/>
            <a:headEnd type="none" w="med" len="med"/>
            <a:tailEnd type="none" w="med" len="med"/>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908720"/>
            <a:ext cx="8343336" cy="4248472"/>
          </a:xfrm>
          <a:prstGeom prst="rect">
            <a:avLst/>
          </a:prstGeom>
        </p:spPr>
        <p:style>
          <a:lnRef idx="1">
            <a:schemeClr val="accent1"/>
          </a:lnRef>
          <a:fillRef idx="3">
            <a:schemeClr val="accent1"/>
          </a:fillRef>
          <a:effectRef idx="2">
            <a:schemeClr val="accent1"/>
          </a:effectRef>
          <a:fontRef idx="minor">
            <a:schemeClr val="lt1"/>
          </a:fontRef>
        </p:style>
      </p:pic>
      <p:sp>
        <p:nvSpPr>
          <p:cNvPr id="5" name="Cuadro de texto 44196"/>
          <p:cNvSpPr txBox="1"/>
          <p:nvPr/>
        </p:nvSpPr>
        <p:spPr>
          <a:xfrm>
            <a:off x="2842941" y="5301208"/>
            <a:ext cx="3448526" cy="332946"/>
          </a:xfrm>
          <a:prstGeom prst="rect">
            <a:avLst/>
          </a:prstGeom>
          <a:ln/>
        </p:spPr>
        <p:style>
          <a:lnRef idx="1">
            <a:schemeClr val="accent1"/>
          </a:lnRef>
          <a:fillRef idx="3">
            <a:schemeClr val="accent1"/>
          </a:fillRef>
          <a:effectRef idx="2">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337185" indent="-337185" algn="ctr">
              <a:lnSpc>
                <a:spcPct val="200000"/>
              </a:lnSpc>
            </a:pPr>
            <a:r>
              <a:rPr lang="es-ES" sz="1200" b="1" dirty="0">
                <a:latin typeface="Arial" panose="020B0604020202020204" pitchFamily="34" charset="0"/>
                <a:ea typeface="Times New Roman" panose="02020603050405020304" pitchFamily="18" charset="0"/>
                <a:cs typeface="Times New Roman" panose="02020603050405020304" pitchFamily="18" charset="0"/>
              </a:rPr>
              <a:t>Grafica desplazamiento -  </a:t>
            </a:r>
            <a:r>
              <a:rPr lang="es-ES" sz="1200" b="1" dirty="0" err="1">
                <a:latin typeface="Arial" panose="020B0604020202020204" pitchFamily="34" charset="0"/>
                <a:ea typeface="Times New Roman" panose="02020603050405020304" pitchFamily="18" charset="0"/>
                <a:cs typeface="Times New Roman" panose="02020603050405020304" pitchFamily="18" charset="0"/>
              </a:rPr>
              <a:t>FS</a:t>
            </a:r>
            <a:r>
              <a:rPr lang="es-ES" sz="1200" b="1" dirty="0">
                <a:latin typeface="Arial" panose="020B0604020202020204" pitchFamily="34" charset="0"/>
                <a:ea typeface="Times New Roman" panose="02020603050405020304" pitchFamily="18" charset="0"/>
                <a:cs typeface="Times New Roman" panose="02020603050405020304" pitchFamily="18" charset="0"/>
              </a:rPr>
              <a:t>  </a:t>
            </a:r>
            <a:endParaRPr lang="es-EC" sz="1200" b="1"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3"/>
          <a:stretch>
            <a:fillRect/>
          </a:stretch>
        </p:blipFill>
        <p:spPr>
          <a:xfrm>
            <a:off x="2834624" y="620688"/>
            <a:ext cx="6696744" cy="4175380"/>
          </a:xfrm>
          <a:prstGeom prst="rect">
            <a:avLst/>
          </a:prstGeom>
        </p:spPr>
      </p:pic>
    </p:spTree>
    <p:extLst>
      <p:ext uri="{BB962C8B-B14F-4D97-AF65-F5344CB8AC3E}">
        <p14:creationId xmlns:p14="http://schemas.microsoft.com/office/powerpoint/2010/main" val="3060507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Métodos y diseño de cálculo</a:t>
            </a:r>
            <a:endParaRPr lang="es-ES_tradnl" sz="2000" b="1" dirty="0">
              <a:solidFill>
                <a:schemeClr val="bg1"/>
              </a:solidFill>
              <a:latin typeface="Arial" charset="0"/>
            </a:endParaRPr>
          </a:p>
        </p:txBody>
      </p:sp>
      <p:sp>
        <p:nvSpPr>
          <p:cNvPr id="7" name="CuadroTexto 143"/>
          <p:cNvSpPr txBox="1"/>
          <p:nvPr/>
        </p:nvSpPr>
        <p:spPr>
          <a:xfrm>
            <a:off x="246292" y="910521"/>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Malla </a:t>
            </a:r>
            <a:endParaRPr lang="es-ES_tradnl" sz="2000" b="1" dirty="0">
              <a:solidFill>
                <a:schemeClr val="bg1"/>
              </a:solidFill>
              <a:latin typeface="Arial" charset="0"/>
            </a:endParaRPr>
          </a:p>
        </p:txBody>
      </p:sp>
      <p:sp>
        <p:nvSpPr>
          <p:cNvPr id="2" name="1 Rectángulo"/>
          <p:cNvSpPr/>
          <p:nvPr/>
        </p:nvSpPr>
        <p:spPr>
          <a:xfrm>
            <a:off x="246292" y="1988842"/>
            <a:ext cx="7791450" cy="1200329"/>
          </a:xfrm>
          <a:prstGeom prst="rect">
            <a:avLst/>
          </a:prstGeom>
        </p:spPr>
        <p:txBody>
          <a:bodyPr wrap="square">
            <a:spAutoFit/>
          </a:bodyPr>
          <a:lstStyle/>
          <a:p>
            <a:pPr algn="just"/>
            <a:r>
              <a:rPr lang="es-ES" dirty="0">
                <a:solidFill>
                  <a:schemeClr val="bg1"/>
                </a:solidFill>
                <a:latin typeface="Arial" panose="020B0604020202020204" pitchFamily="34" charset="0"/>
                <a:cs typeface="Arial" panose="020B0604020202020204" pitchFamily="34" charset="0"/>
              </a:rPr>
              <a:t>Se define malla de triple torsión anclada y reforzada con cables, como un sistema de componentes anclado sobre una superficie, capacitado para evitar y controlar desprendimientos y aportar estabilidad superficial al terreno.</a:t>
            </a:r>
          </a:p>
        </p:txBody>
      </p:sp>
      <p:pic>
        <p:nvPicPr>
          <p:cNvPr id="54274" name="Picture 2" descr="C:\Users\DANA\Downloads\parte 4\parte 4\2014-03-17 10.07.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4" y="3429002"/>
            <a:ext cx="4142017" cy="310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07175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Elaboración y práctica del proyecto</a:t>
            </a:r>
            <a:endParaRPr lang="es-ES_tradnl" sz="2000" b="1" dirty="0">
              <a:solidFill>
                <a:schemeClr val="bg1"/>
              </a:solidFill>
              <a:latin typeface="Arial" charset="0"/>
            </a:endParaRPr>
          </a:p>
        </p:txBody>
      </p:sp>
      <p:sp>
        <p:nvSpPr>
          <p:cNvPr id="7" name="CuadroTexto 143"/>
          <p:cNvSpPr txBox="1"/>
          <p:nvPr/>
        </p:nvSpPr>
        <p:spPr>
          <a:xfrm>
            <a:off x="246292" y="910521"/>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Drenes</a:t>
            </a:r>
            <a:endParaRPr lang="es-ES_tradnl" sz="2000" b="1" dirty="0">
              <a:solidFill>
                <a:schemeClr val="bg1"/>
              </a:solidFill>
              <a:latin typeface="Arial" charset="0"/>
            </a:endParaRPr>
          </a:p>
        </p:txBody>
      </p:sp>
      <p:sp>
        <p:nvSpPr>
          <p:cNvPr id="2" name="1 Rectángulo"/>
          <p:cNvSpPr/>
          <p:nvPr/>
        </p:nvSpPr>
        <p:spPr>
          <a:xfrm>
            <a:off x="246292" y="1988840"/>
            <a:ext cx="7791450" cy="923330"/>
          </a:xfrm>
          <a:prstGeom prst="rect">
            <a:avLst/>
          </a:prstGeom>
        </p:spPr>
        <p:txBody>
          <a:bodyPr wrap="square">
            <a:spAutoFit/>
          </a:bodyPr>
          <a:lstStyle/>
          <a:p>
            <a:pPr algn="just"/>
            <a:r>
              <a:rPr lang="es-ES" dirty="0">
                <a:solidFill>
                  <a:schemeClr val="bg1"/>
                </a:solidFill>
                <a:latin typeface="Arial" panose="020B0604020202020204" pitchFamily="34" charset="0"/>
                <a:cs typeface="Arial" panose="020B0604020202020204" pitchFamily="34" charset="0"/>
              </a:rPr>
              <a:t>Tubo PVC  de diámetros de  35 mm embebidos en el muro. Adecuado a la cantidad de agu</a:t>
            </a:r>
            <a:r>
              <a:rPr lang="es-ES" i="1" dirty="0">
                <a:solidFill>
                  <a:schemeClr val="bg1"/>
                </a:solidFill>
                <a:latin typeface="Arial" panose="020B0604020202020204" pitchFamily="34" charset="0"/>
                <a:cs typeface="Arial" panose="020B0604020202020204" pitchFamily="34" charset="0"/>
              </a:rPr>
              <a:t>a</a:t>
            </a:r>
            <a:r>
              <a:rPr lang="es-ES" dirty="0">
                <a:solidFill>
                  <a:schemeClr val="bg1"/>
                </a:solidFill>
                <a:latin typeface="Arial" panose="020B0604020202020204" pitchFamily="34" charset="0"/>
                <a:cs typeface="Arial" panose="020B0604020202020204" pitchFamily="34" charset="0"/>
              </a:rPr>
              <a:t> estimada para drenar según el tipo de suelo y las condiciones a las que esté sometido.</a:t>
            </a:r>
          </a:p>
        </p:txBody>
      </p:sp>
      <p:sp>
        <p:nvSpPr>
          <p:cNvPr id="6" name="CuadroTexto 143"/>
          <p:cNvSpPr txBox="1"/>
          <p:nvPr/>
        </p:nvSpPr>
        <p:spPr>
          <a:xfrm>
            <a:off x="421465" y="3394407"/>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Semillas</a:t>
            </a:r>
            <a:endParaRPr lang="es-ES_tradnl" sz="2000" b="1" dirty="0">
              <a:solidFill>
                <a:schemeClr val="bg1"/>
              </a:solidFill>
              <a:latin typeface="Arial" charset="0"/>
            </a:endParaRPr>
          </a:p>
        </p:txBody>
      </p:sp>
      <p:sp>
        <p:nvSpPr>
          <p:cNvPr id="3" name="2 Rectángulo"/>
          <p:cNvSpPr/>
          <p:nvPr/>
        </p:nvSpPr>
        <p:spPr>
          <a:xfrm>
            <a:off x="403010" y="4293098"/>
            <a:ext cx="7791449" cy="646331"/>
          </a:xfrm>
          <a:prstGeom prst="rect">
            <a:avLst/>
          </a:prstGeom>
        </p:spPr>
        <p:txBody>
          <a:bodyPr wrap="square">
            <a:spAutoFit/>
          </a:bodyPr>
          <a:lstStyle/>
          <a:p>
            <a:pPr algn="just"/>
            <a:r>
              <a:rPr lang="es-ES" dirty="0">
                <a:solidFill>
                  <a:schemeClr val="bg1"/>
                </a:solidFill>
                <a:latin typeface="Arial" panose="020B0604020202020204" pitchFamily="34" charset="0"/>
                <a:cs typeface="Arial" panose="020B0604020202020204" pitchFamily="34" charset="0"/>
              </a:rPr>
              <a:t>Se coloca raíz y semillas de hierba (Poa Triviales) obtenidas al momento de la limpieza del talud, ubicándolos con un fijador y agua.</a:t>
            </a:r>
          </a:p>
        </p:txBody>
      </p:sp>
    </p:spTree>
    <p:extLst>
      <p:ext uri="{BB962C8B-B14F-4D97-AF65-F5344CB8AC3E}">
        <p14:creationId xmlns:p14="http://schemas.microsoft.com/office/powerpoint/2010/main" val="3128569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Elaboración y práctica del proyecto</a:t>
            </a:r>
            <a:endParaRPr lang="es-ES_tradnl" sz="2000" b="1" dirty="0">
              <a:solidFill>
                <a:schemeClr val="bg1"/>
              </a:solidFill>
              <a:latin typeface="Arial" charset="0"/>
            </a:endParaRPr>
          </a:p>
        </p:txBody>
      </p:sp>
      <p:sp>
        <p:nvSpPr>
          <p:cNvPr id="7" name="CuadroTexto 143"/>
          <p:cNvSpPr txBox="1"/>
          <p:nvPr/>
        </p:nvSpPr>
        <p:spPr>
          <a:xfrm>
            <a:off x="246292" y="910521"/>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Proceso constructivo</a:t>
            </a:r>
            <a:endParaRPr lang="es-ES_tradnl" sz="2000" b="1" dirty="0">
              <a:solidFill>
                <a:schemeClr val="bg1"/>
              </a:solidFill>
              <a:latin typeface="Arial" charset="0"/>
            </a:endParaRPr>
          </a:p>
        </p:txBody>
      </p:sp>
      <p:sp>
        <p:nvSpPr>
          <p:cNvPr id="2" name="1 Rectángulo"/>
          <p:cNvSpPr/>
          <p:nvPr/>
        </p:nvSpPr>
        <p:spPr>
          <a:xfrm>
            <a:off x="246292" y="1988840"/>
            <a:ext cx="7791450" cy="369332"/>
          </a:xfrm>
          <a:prstGeom prst="rect">
            <a:avLst/>
          </a:prstGeom>
        </p:spPr>
        <p:txBody>
          <a:bodyPr wrap="square">
            <a:spAutoFit/>
          </a:bodyPr>
          <a:lstStyle/>
          <a:p>
            <a:pPr algn="just"/>
            <a:r>
              <a:rPr lang="en-US" dirty="0" err="1">
                <a:solidFill>
                  <a:schemeClr val="bg1"/>
                </a:solidFill>
                <a:latin typeface="Arial" panose="020B0604020202020204" pitchFamily="34" charset="0"/>
                <a:cs typeface="Arial" panose="020B0604020202020204" pitchFamily="34" charset="0"/>
              </a:rPr>
              <a:t>Talud</a:t>
            </a:r>
            <a:r>
              <a:rPr lang="en-US" dirty="0">
                <a:solidFill>
                  <a:schemeClr val="bg1"/>
                </a:solidFill>
                <a:latin typeface="Arial" panose="020B0604020202020204" pitchFamily="34" charset="0"/>
                <a:cs typeface="Arial" panose="020B0604020202020204" pitchFamily="34" charset="0"/>
              </a:rPr>
              <a:t> en </a:t>
            </a:r>
            <a:r>
              <a:rPr lang="en-US" dirty="0" err="1">
                <a:solidFill>
                  <a:schemeClr val="bg1"/>
                </a:solidFill>
                <a:latin typeface="Arial" panose="020B0604020202020204" pitchFamily="34" charset="0"/>
                <a:cs typeface="Arial" panose="020B0604020202020204" pitchFamily="34" charset="0"/>
              </a:rPr>
              <a:t>estado</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inicial</a:t>
            </a:r>
            <a:endParaRPr lang="es-ES" dirty="0">
              <a:solidFill>
                <a:schemeClr val="bg1"/>
              </a:solidFill>
              <a:latin typeface="Arial" panose="020B0604020202020204" pitchFamily="34" charset="0"/>
              <a:cs typeface="Arial" panose="020B0604020202020204" pitchFamily="34" charset="0"/>
            </a:endParaRPr>
          </a:p>
        </p:txBody>
      </p:sp>
      <p:pic>
        <p:nvPicPr>
          <p:cNvPr id="9" name="8 Imagen" descr="C:\Users\DANA\Downloads\parte 1\parte 1\2014-03-10 09.07.3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92" y="2996954"/>
            <a:ext cx="3895696" cy="3077845"/>
          </a:xfrm>
          <a:prstGeom prst="rect">
            <a:avLst/>
          </a:prstGeom>
          <a:noFill/>
          <a:ln>
            <a:noFill/>
          </a:ln>
        </p:spPr>
      </p:pic>
      <p:pic>
        <p:nvPicPr>
          <p:cNvPr id="6" name="5 Imagen" descr="C:\Users\DANA\Downloads\parte 1\parte 1\2014-03-10 09.07.5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1931" y="2971211"/>
            <a:ext cx="3750982" cy="3103587"/>
          </a:xfrm>
          <a:prstGeom prst="rect">
            <a:avLst/>
          </a:prstGeom>
          <a:noFill/>
          <a:ln>
            <a:noFill/>
          </a:ln>
        </p:spPr>
      </p:pic>
    </p:spTree>
    <p:extLst>
      <p:ext uri="{BB962C8B-B14F-4D97-AF65-F5344CB8AC3E}">
        <p14:creationId xmlns:p14="http://schemas.microsoft.com/office/powerpoint/2010/main" val="2528655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Elaboración y práctica del proyecto</a:t>
            </a:r>
            <a:endParaRPr lang="es-ES_tradnl" sz="2000" b="1" dirty="0">
              <a:solidFill>
                <a:schemeClr val="bg1"/>
              </a:solidFill>
              <a:latin typeface="Arial" charset="0"/>
            </a:endParaRPr>
          </a:p>
        </p:txBody>
      </p:sp>
      <p:sp>
        <p:nvSpPr>
          <p:cNvPr id="7" name="CuadroTexto 143"/>
          <p:cNvSpPr txBox="1"/>
          <p:nvPr/>
        </p:nvSpPr>
        <p:spPr>
          <a:xfrm>
            <a:off x="246292" y="910521"/>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Proceso constructivo</a:t>
            </a:r>
            <a:endParaRPr lang="es-ES_tradnl" sz="2000" b="1" dirty="0">
              <a:solidFill>
                <a:schemeClr val="bg1"/>
              </a:solidFill>
              <a:latin typeface="Arial" charset="0"/>
            </a:endParaRPr>
          </a:p>
        </p:txBody>
      </p:sp>
      <p:sp>
        <p:nvSpPr>
          <p:cNvPr id="2" name="1 Rectángulo"/>
          <p:cNvSpPr/>
          <p:nvPr/>
        </p:nvSpPr>
        <p:spPr>
          <a:xfrm>
            <a:off x="910980" y="2548499"/>
            <a:ext cx="3029564" cy="369332"/>
          </a:xfrm>
          <a:prstGeom prst="rect">
            <a:avLst/>
          </a:prstGeom>
        </p:spPr>
        <p:txBody>
          <a:bodyPr wrap="square">
            <a:spAutoFit/>
          </a:bodyPr>
          <a:lstStyle/>
          <a:p>
            <a:pPr algn="just"/>
            <a:r>
              <a:rPr lang="en-US" dirty="0" err="1">
                <a:solidFill>
                  <a:schemeClr val="bg1"/>
                </a:solidFill>
                <a:latin typeface="Arial" panose="020B0604020202020204" pitchFamily="34" charset="0"/>
                <a:cs typeface="Arial" panose="020B0604020202020204" pitchFamily="34" charset="0"/>
              </a:rPr>
              <a:t>Limpieza</a:t>
            </a:r>
            <a:r>
              <a:rPr lang="en-US" dirty="0">
                <a:solidFill>
                  <a:schemeClr val="bg1"/>
                </a:solidFill>
                <a:latin typeface="Arial" panose="020B0604020202020204" pitchFamily="34" charset="0"/>
                <a:cs typeface="Arial" panose="020B0604020202020204" pitchFamily="34" charset="0"/>
              </a:rPr>
              <a:t> y </a:t>
            </a:r>
            <a:r>
              <a:rPr lang="en-US" dirty="0" err="1">
                <a:solidFill>
                  <a:schemeClr val="bg1"/>
                </a:solidFill>
                <a:latin typeface="Arial" panose="020B0604020202020204" pitchFamily="34" charset="0"/>
                <a:cs typeface="Arial" panose="020B0604020202020204" pitchFamily="34" charset="0"/>
              </a:rPr>
              <a:t>desbroce</a:t>
            </a:r>
            <a:endParaRPr lang="es-ES" dirty="0">
              <a:solidFill>
                <a:schemeClr val="bg1"/>
              </a:solidFill>
              <a:latin typeface="Arial" panose="020B0604020202020204" pitchFamily="34" charset="0"/>
              <a:cs typeface="Arial" panose="020B0604020202020204" pitchFamily="34" charset="0"/>
            </a:endParaRPr>
          </a:p>
        </p:txBody>
      </p:sp>
      <p:pic>
        <p:nvPicPr>
          <p:cNvPr id="10" name="9 Imagen" descr="C:\Users\DANA\Downloads\parte 2\parte 2\2014-03-16 09.47.3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559" y="3717034"/>
            <a:ext cx="3716411" cy="2731341"/>
          </a:xfrm>
          <a:prstGeom prst="rect">
            <a:avLst/>
          </a:prstGeom>
          <a:noFill/>
          <a:ln>
            <a:noFill/>
          </a:ln>
        </p:spPr>
      </p:pic>
      <p:pic>
        <p:nvPicPr>
          <p:cNvPr id="11" name="10 Imagen" descr="C:\Users\DANA\Downloads\parte 2\parte 2\2014-03-16 09.35.5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3" y="2173508"/>
            <a:ext cx="3816424" cy="2544053"/>
          </a:xfrm>
          <a:prstGeom prst="rect">
            <a:avLst/>
          </a:prstGeom>
          <a:noFill/>
          <a:ln>
            <a:noFill/>
          </a:ln>
        </p:spPr>
      </p:pic>
    </p:spTree>
    <p:extLst>
      <p:ext uri="{BB962C8B-B14F-4D97-AF65-F5344CB8AC3E}">
        <p14:creationId xmlns:p14="http://schemas.microsoft.com/office/powerpoint/2010/main" val="3929704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Elaboración y práctica del proyecto</a:t>
            </a:r>
            <a:endParaRPr lang="es-ES_tradnl" sz="2000" b="1" dirty="0">
              <a:solidFill>
                <a:schemeClr val="bg1"/>
              </a:solidFill>
              <a:latin typeface="Arial" charset="0"/>
            </a:endParaRPr>
          </a:p>
        </p:txBody>
      </p:sp>
      <p:sp>
        <p:nvSpPr>
          <p:cNvPr id="7" name="CuadroTexto 143"/>
          <p:cNvSpPr txBox="1"/>
          <p:nvPr/>
        </p:nvSpPr>
        <p:spPr>
          <a:xfrm>
            <a:off x="246292" y="910521"/>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Proceso constructivo</a:t>
            </a:r>
            <a:endParaRPr lang="es-ES_tradnl" sz="2000" b="1" dirty="0">
              <a:solidFill>
                <a:schemeClr val="bg1"/>
              </a:solidFill>
              <a:latin typeface="Arial" charset="0"/>
            </a:endParaRPr>
          </a:p>
        </p:txBody>
      </p:sp>
      <p:sp>
        <p:nvSpPr>
          <p:cNvPr id="2" name="1 Rectángulo"/>
          <p:cNvSpPr/>
          <p:nvPr/>
        </p:nvSpPr>
        <p:spPr>
          <a:xfrm>
            <a:off x="910980" y="2548499"/>
            <a:ext cx="3029564" cy="369332"/>
          </a:xfrm>
          <a:prstGeom prst="rect">
            <a:avLst/>
          </a:prstGeom>
        </p:spPr>
        <p:txBody>
          <a:bodyPr wrap="square">
            <a:spAutoFit/>
          </a:bodyPr>
          <a:lstStyle/>
          <a:p>
            <a:pPr algn="just"/>
            <a:r>
              <a:rPr lang="en-US" dirty="0" err="1">
                <a:solidFill>
                  <a:schemeClr val="bg1"/>
                </a:solidFill>
                <a:latin typeface="Arial" panose="020B0604020202020204" pitchFamily="34" charset="0"/>
                <a:cs typeface="Arial" panose="020B0604020202020204" pitchFamily="34" charset="0"/>
              </a:rPr>
              <a:t>Perfilado</a:t>
            </a:r>
            <a:r>
              <a:rPr lang="en-US" dirty="0">
                <a:solidFill>
                  <a:schemeClr val="bg1"/>
                </a:solidFill>
                <a:latin typeface="Arial" panose="020B0604020202020204" pitchFamily="34" charset="0"/>
                <a:cs typeface="Arial" panose="020B0604020202020204" pitchFamily="34" charset="0"/>
              </a:rPr>
              <a:t> del </a:t>
            </a:r>
            <a:r>
              <a:rPr lang="en-US" dirty="0" err="1">
                <a:solidFill>
                  <a:schemeClr val="bg1"/>
                </a:solidFill>
                <a:latin typeface="Arial" panose="020B0604020202020204" pitchFamily="34" charset="0"/>
                <a:cs typeface="Arial" panose="020B0604020202020204" pitchFamily="34" charset="0"/>
              </a:rPr>
              <a:t>talud</a:t>
            </a:r>
            <a:endParaRPr lang="es-ES" dirty="0">
              <a:solidFill>
                <a:schemeClr val="bg1"/>
              </a:solidFill>
              <a:latin typeface="Arial" panose="020B0604020202020204" pitchFamily="34" charset="0"/>
              <a:cs typeface="Arial" panose="020B0604020202020204" pitchFamily="34" charset="0"/>
            </a:endParaRPr>
          </a:p>
        </p:txBody>
      </p:sp>
      <p:pic>
        <p:nvPicPr>
          <p:cNvPr id="8" name="7 Imagen" descr="C:\Users\DANA\Downloads\parte 3\parte 3\2014-03-16 09.54.5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5" y="1988840"/>
            <a:ext cx="3634928" cy="2592288"/>
          </a:xfrm>
          <a:prstGeom prst="rect">
            <a:avLst/>
          </a:prstGeom>
          <a:noFill/>
          <a:ln>
            <a:noFill/>
          </a:ln>
        </p:spPr>
      </p:pic>
      <p:pic>
        <p:nvPicPr>
          <p:cNvPr id="9" name="8 Imagen" descr="C:\Users\DANA\Downloads\parte 3\parte 3\2014-03-16 11.17.1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548" y="3861048"/>
            <a:ext cx="3320641" cy="2399972"/>
          </a:xfrm>
          <a:prstGeom prst="rect">
            <a:avLst/>
          </a:prstGeom>
          <a:noFill/>
          <a:ln>
            <a:noFill/>
          </a:ln>
        </p:spPr>
      </p:pic>
    </p:spTree>
    <p:extLst>
      <p:ext uri="{BB962C8B-B14F-4D97-AF65-F5344CB8AC3E}">
        <p14:creationId xmlns:p14="http://schemas.microsoft.com/office/powerpoint/2010/main" val="488526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Elaboración y práctica del proyecto</a:t>
            </a:r>
            <a:endParaRPr lang="es-ES_tradnl" sz="2000" b="1" dirty="0">
              <a:solidFill>
                <a:schemeClr val="bg1"/>
              </a:solidFill>
              <a:latin typeface="Arial" charset="0"/>
            </a:endParaRPr>
          </a:p>
        </p:txBody>
      </p:sp>
      <p:sp>
        <p:nvSpPr>
          <p:cNvPr id="7" name="CuadroTexto 143"/>
          <p:cNvSpPr txBox="1"/>
          <p:nvPr/>
        </p:nvSpPr>
        <p:spPr>
          <a:xfrm>
            <a:off x="246292" y="910521"/>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Proceso constructivo</a:t>
            </a:r>
            <a:endParaRPr lang="es-ES_tradnl" sz="2000" b="1" dirty="0">
              <a:solidFill>
                <a:schemeClr val="bg1"/>
              </a:solidFill>
              <a:latin typeface="Arial" charset="0"/>
            </a:endParaRPr>
          </a:p>
        </p:txBody>
      </p:sp>
      <p:sp>
        <p:nvSpPr>
          <p:cNvPr id="2" name="1 Rectángulo"/>
          <p:cNvSpPr/>
          <p:nvPr/>
        </p:nvSpPr>
        <p:spPr>
          <a:xfrm>
            <a:off x="467544" y="2581432"/>
            <a:ext cx="3029564" cy="369332"/>
          </a:xfrm>
          <a:prstGeom prst="rect">
            <a:avLst/>
          </a:prstGeom>
        </p:spPr>
        <p:txBody>
          <a:bodyPr wrap="square">
            <a:spAutoFit/>
          </a:bodyPr>
          <a:lstStyle/>
          <a:p>
            <a:pPr algn="just"/>
            <a:r>
              <a:rPr lang="en-US" dirty="0" err="1">
                <a:solidFill>
                  <a:schemeClr val="bg1"/>
                </a:solidFill>
                <a:latin typeface="Arial" panose="020B0604020202020204" pitchFamily="34" charset="0"/>
                <a:cs typeface="Arial" panose="020B0604020202020204" pitchFamily="34" charset="0"/>
              </a:rPr>
              <a:t>Colocación</a:t>
            </a:r>
            <a:r>
              <a:rPr lang="en-US" dirty="0">
                <a:solidFill>
                  <a:schemeClr val="bg1"/>
                </a:solidFill>
                <a:latin typeface="Arial" panose="020B0604020202020204" pitchFamily="34" charset="0"/>
                <a:cs typeface="Arial" panose="020B0604020202020204" pitchFamily="34" charset="0"/>
              </a:rPr>
              <a:t> de la </a:t>
            </a:r>
            <a:r>
              <a:rPr lang="en-US" dirty="0" err="1">
                <a:solidFill>
                  <a:schemeClr val="bg1"/>
                </a:solidFill>
                <a:latin typeface="Arial" panose="020B0604020202020204" pitchFamily="34" charset="0"/>
                <a:cs typeface="Arial" panose="020B0604020202020204" pitchFamily="34" charset="0"/>
              </a:rPr>
              <a:t>malla</a:t>
            </a:r>
            <a:endParaRPr lang="es-ES" dirty="0">
              <a:solidFill>
                <a:schemeClr val="bg1"/>
              </a:solidFill>
              <a:latin typeface="Arial" panose="020B0604020202020204" pitchFamily="34" charset="0"/>
              <a:cs typeface="Arial" panose="020B0604020202020204" pitchFamily="34" charset="0"/>
            </a:endParaRPr>
          </a:p>
        </p:txBody>
      </p:sp>
      <p:sp>
        <p:nvSpPr>
          <p:cNvPr id="3" name="2 Rectángulo"/>
          <p:cNvSpPr/>
          <p:nvPr/>
        </p:nvSpPr>
        <p:spPr>
          <a:xfrm>
            <a:off x="3931995" y="1773971"/>
            <a:ext cx="4104456" cy="1477328"/>
          </a:xfrm>
          <a:prstGeom prst="rect">
            <a:avLst/>
          </a:prstGeom>
        </p:spPr>
        <p:txBody>
          <a:bodyPr wrap="square">
            <a:spAutoFit/>
          </a:bodyPr>
          <a:lstStyle/>
          <a:p>
            <a:pPr marL="285750" indent="-285750">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Clavos de 4 pulgadas con rodelas en la parte superior del talud.</a:t>
            </a:r>
          </a:p>
          <a:p>
            <a:pPr marL="285750" indent="-285750">
              <a:buFont typeface="Arial" panose="020B0604020202020204" pitchFamily="34" charset="0"/>
              <a:buChar char="•"/>
            </a:pPr>
            <a:endParaRPr lang="es-E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Varillas de 25 cm con un gancho de 5 cm.</a:t>
            </a:r>
          </a:p>
        </p:txBody>
      </p:sp>
      <p:pic>
        <p:nvPicPr>
          <p:cNvPr id="563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30" t="21339" r="20869" b="17100"/>
          <a:stretch/>
        </p:blipFill>
        <p:spPr bwMode="auto">
          <a:xfrm>
            <a:off x="467546" y="3717034"/>
            <a:ext cx="3495541" cy="2495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9 Imagen" descr="C:\Users\DANA\Downloads\parte 4\parte 4\2014-03-17 10.26.5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040302" y="3524031"/>
            <a:ext cx="2961707" cy="2416244"/>
          </a:xfrm>
          <a:prstGeom prst="rect">
            <a:avLst/>
          </a:prstGeom>
          <a:noFill/>
          <a:ln>
            <a:noFill/>
          </a:ln>
        </p:spPr>
      </p:pic>
    </p:spTree>
    <p:extLst>
      <p:ext uri="{BB962C8B-B14F-4D97-AF65-F5344CB8AC3E}">
        <p14:creationId xmlns:p14="http://schemas.microsoft.com/office/powerpoint/2010/main" val="3595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Elaboración y práctica del proyecto</a:t>
            </a:r>
            <a:endParaRPr lang="es-ES_tradnl" sz="2000" b="1" dirty="0">
              <a:solidFill>
                <a:schemeClr val="bg1"/>
              </a:solidFill>
              <a:latin typeface="Arial" charset="0"/>
            </a:endParaRPr>
          </a:p>
        </p:txBody>
      </p:sp>
      <p:sp>
        <p:nvSpPr>
          <p:cNvPr id="7" name="CuadroTexto 143"/>
          <p:cNvSpPr txBox="1"/>
          <p:nvPr/>
        </p:nvSpPr>
        <p:spPr>
          <a:xfrm>
            <a:off x="246292" y="910521"/>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Proceso constructivo</a:t>
            </a:r>
            <a:endParaRPr lang="es-ES_tradnl" sz="2000" b="1" dirty="0">
              <a:solidFill>
                <a:schemeClr val="bg1"/>
              </a:solidFill>
              <a:latin typeface="Arial" charset="0"/>
            </a:endParaRPr>
          </a:p>
        </p:txBody>
      </p:sp>
      <p:sp>
        <p:nvSpPr>
          <p:cNvPr id="2" name="1 Rectángulo"/>
          <p:cNvSpPr/>
          <p:nvPr/>
        </p:nvSpPr>
        <p:spPr>
          <a:xfrm>
            <a:off x="467544" y="2581432"/>
            <a:ext cx="3029564" cy="369332"/>
          </a:xfrm>
          <a:prstGeom prst="rect">
            <a:avLst/>
          </a:prstGeom>
        </p:spPr>
        <p:txBody>
          <a:bodyPr wrap="square">
            <a:spAutoFit/>
          </a:bodyPr>
          <a:lstStyle/>
          <a:p>
            <a:pPr algn="just"/>
            <a:r>
              <a:rPr lang="en-US" dirty="0" err="1">
                <a:solidFill>
                  <a:schemeClr val="bg1"/>
                </a:solidFill>
                <a:latin typeface="Arial" panose="020B0604020202020204" pitchFamily="34" charset="0"/>
                <a:cs typeface="Arial" panose="020B0604020202020204" pitchFamily="34" charset="0"/>
              </a:rPr>
              <a:t>Colocación</a:t>
            </a:r>
            <a:r>
              <a:rPr lang="en-US" dirty="0">
                <a:solidFill>
                  <a:schemeClr val="bg1"/>
                </a:solidFill>
                <a:latin typeface="Arial" panose="020B0604020202020204" pitchFamily="34" charset="0"/>
                <a:cs typeface="Arial" panose="020B0604020202020204" pitchFamily="34" charset="0"/>
              </a:rPr>
              <a:t> de la </a:t>
            </a:r>
            <a:r>
              <a:rPr lang="en-US" dirty="0" err="1">
                <a:solidFill>
                  <a:schemeClr val="bg1"/>
                </a:solidFill>
                <a:latin typeface="Arial" panose="020B0604020202020204" pitchFamily="34" charset="0"/>
                <a:cs typeface="Arial" panose="020B0604020202020204" pitchFamily="34" charset="0"/>
              </a:rPr>
              <a:t>malla</a:t>
            </a:r>
            <a:endParaRPr lang="es-ES" dirty="0">
              <a:solidFill>
                <a:schemeClr val="bg1"/>
              </a:solidFill>
              <a:latin typeface="Arial" panose="020B0604020202020204" pitchFamily="34" charset="0"/>
              <a:cs typeface="Arial" panose="020B0604020202020204" pitchFamily="34" charset="0"/>
            </a:endParaRPr>
          </a:p>
        </p:txBody>
      </p:sp>
      <p:pic>
        <p:nvPicPr>
          <p:cNvPr id="8" name="7 Imagen" descr="C:\Users\DANA\Downloads\parte 6\parte 6\2014-03-17 11.24.4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0505" y="1916834"/>
            <a:ext cx="3672408" cy="2426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8 Imagen" descr="C:\Users\DANA\Downloads\parte 5\parte 5\2014-03-17 10.52.2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265" y="3717033"/>
            <a:ext cx="3488138" cy="2381815"/>
          </a:xfrm>
          <a:prstGeom prst="rect">
            <a:avLst/>
          </a:prstGeom>
          <a:noFill/>
          <a:ln>
            <a:noFill/>
          </a:ln>
        </p:spPr>
      </p:pic>
    </p:spTree>
    <p:extLst>
      <p:ext uri="{BB962C8B-B14F-4D97-AF65-F5344CB8AC3E}">
        <p14:creationId xmlns:p14="http://schemas.microsoft.com/office/powerpoint/2010/main" val="1880586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Elaboración y práctica del proyecto</a:t>
            </a:r>
            <a:endParaRPr lang="es-ES_tradnl" sz="2000" b="1" dirty="0">
              <a:solidFill>
                <a:schemeClr val="bg1"/>
              </a:solidFill>
              <a:latin typeface="Arial" charset="0"/>
            </a:endParaRPr>
          </a:p>
        </p:txBody>
      </p:sp>
      <p:sp>
        <p:nvSpPr>
          <p:cNvPr id="7" name="CuadroTexto 143"/>
          <p:cNvSpPr txBox="1"/>
          <p:nvPr/>
        </p:nvSpPr>
        <p:spPr>
          <a:xfrm>
            <a:off x="246292" y="910521"/>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Proceso constructivo</a:t>
            </a:r>
            <a:endParaRPr lang="es-ES_tradnl" sz="2000" b="1" dirty="0">
              <a:solidFill>
                <a:schemeClr val="bg1"/>
              </a:solidFill>
              <a:latin typeface="Arial" charset="0"/>
            </a:endParaRPr>
          </a:p>
        </p:txBody>
      </p:sp>
      <p:sp>
        <p:nvSpPr>
          <p:cNvPr id="2" name="1 Rectángulo"/>
          <p:cNvSpPr/>
          <p:nvPr/>
        </p:nvSpPr>
        <p:spPr>
          <a:xfrm>
            <a:off x="1331640" y="2581432"/>
            <a:ext cx="1944216" cy="369332"/>
          </a:xfrm>
          <a:prstGeom prst="rect">
            <a:avLst/>
          </a:prstGeom>
        </p:spPr>
        <p:txBody>
          <a:bodyPr wrap="square">
            <a:spAutoFit/>
          </a:bodyPr>
          <a:lstStyle/>
          <a:p>
            <a:pPr algn="just"/>
            <a:r>
              <a:rPr lang="en-US" dirty="0" err="1">
                <a:solidFill>
                  <a:schemeClr val="bg1"/>
                </a:solidFill>
                <a:latin typeface="Arial" panose="020B0604020202020204" pitchFamily="34" charset="0"/>
                <a:cs typeface="Arial" panose="020B0604020202020204" pitchFamily="34" charset="0"/>
              </a:rPr>
              <a:t>Mezcla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asfáltica</a:t>
            </a:r>
            <a:r>
              <a:rPr lang="en-US" dirty="0">
                <a:solidFill>
                  <a:schemeClr val="bg1"/>
                </a:solidFill>
                <a:latin typeface="Arial" panose="020B0604020202020204" pitchFamily="34" charset="0"/>
                <a:cs typeface="Arial" panose="020B0604020202020204" pitchFamily="34" charset="0"/>
              </a:rPr>
              <a:t>.</a:t>
            </a:r>
            <a:endParaRPr lang="es-ES" dirty="0">
              <a:solidFill>
                <a:schemeClr val="bg1"/>
              </a:solidFill>
              <a:latin typeface="Arial" panose="020B0604020202020204" pitchFamily="34" charset="0"/>
              <a:cs typeface="Arial" panose="020B0604020202020204" pitchFamily="34" charset="0"/>
            </a:endParaRPr>
          </a:p>
        </p:txBody>
      </p:sp>
      <p:pic>
        <p:nvPicPr>
          <p:cNvPr id="10" name="9 Imagen" descr="C:\Users\DANA\Downloads\parte 6\parte 6\2014-03-17 12.07.5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5397" y="1777683"/>
            <a:ext cx="3589051" cy="2587422"/>
          </a:xfrm>
          <a:prstGeom prst="rect">
            <a:avLst/>
          </a:prstGeom>
          <a:noFill/>
          <a:ln>
            <a:noFill/>
          </a:ln>
        </p:spPr>
      </p:pic>
      <p:pic>
        <p:nvPicPr>
          <p:cNvPr id="11" name="10 Imagen" descr="C:\Users\DANA\Downloads\parte 6\parte 6\2014-03-17 12.46.2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32" y="3737280"/>
            <a:ext cx="3621256" cy="2356017"/>
          </a:xfrm>
          <a:prstGeom prst="rect">
            <a:avLst/>
          </a:prstGeom>
          <a:noFill/>
          <a:ln>
            <a:noFill/>
          </a:ln>
        </p:spPr>
      </p:pic>
    </p:spTree>
    <p:extLst>
      <p:ext uri="{BB962C8B-B14F-4D97-AF65-F5344CB8AC3E}">
        <p14:creationId xmlns:p14="http://schemas.microsoft.com/office/powerpoint/2010/main" val="3590091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Elaboración y práctica del proyecto</a:t>
            </a:r>
            <a:endParaRPr lang="es-ES_tradnl" sz="2000" b="1" dirty="0">
              <a:solidFill>
                <a:schemeClr val="bg1"/>
              </a:solidFill>
              <a:latin typeface="Arial" charset="0"/>
            </a:endParaRPr>
          </a:p>
        </p:txBody>
      </p:sp>
      <p:sp>
        <p:nvSpPr>
          <p:cNvPr id="7" name="CuadroTexto 143"/>
          <p:cNvSpPr txBox="1"/>
          <p:nvPr/>
        </p:nvSpPr>
        <p:spPr>
          <a:xfrm>
            <a:off x="246292" y="910521"/>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Proceso constructivo</a:t>
            </a:r>
            <a:endParaRPr lang="es-ES_tradnl" sz="2000" b="1" dirty="0">
              <a:solidFill>
                <a:schemeClr val="bg1"/>
              </a:solidFill>
              <a:latin typeface="Arial" charset="0"/>
            </a:endParaRPr>
          </a:p>
        </p:txBody>
      </p:sp>
      <p:sp>
        <p:nvSpPr>
          <p:cNvPr id="2" name="1 Rectángulo"/>
          <p:cNvSpPr/>
          <p:nvPr/>
        </p:nvSpPr>
        <p:spPr>
          <a:xfrm>
            <a:off x="539553" y="2212100"/>
            <a:ext cx="3627636" cy="369332"/>
          </a:xfrm>
          <a:prstGeom prst="rect">
            <a:avLst/>
          </a:prstGeom>
        </p:spPr>
        <p:txBody>
          <a:bodyPr wrap="square">
            <a:spAutoFit/>
          </a:bodyPr>
          <a:lstStyle/>
          <a:p>
            <a:pPr algn="just"/>
            <a:r>
              <a:rPr lang="en-US" dirty="0" err="1">
                <a:solidFill>
                  <a:schemeClr val="bg1"/>
                </a:solidFill>
                <a:latin typeface="Arial" panose="020B0604020202020204" pitchFamily="34" charset="0"/>
                <a:cs typeface="Arial" panose="020B0604020202020204" pitchFamily="34" charset="0"/>
              </a:rPr>
              <a:t>Colocación</a:t>
            </a:r>
            <a:r>
              <a:rPr lang="en-US" dirty="0">
                <a:solidFill>
                  <a:schemeClr val="bg1"/>
                </a:solidFill>
                <a:latin typeface="Arial" panose="020B0604020202020204" pitchFamily="34" charset="0"/>
                <a:cs typeface="Arial" panose="020B0604020202020204" pitchFamily="34" charset="0"/>
              </a:rPr>
              <a:t> de la </a:t>
            </a:r>
            <a:r>
              <a:rPr lang="en-US" dirty="0" err="1">
                <a:solidFill>
                  <a:schemeClr val="bg1"/>
                </a:solidFill>
                <a:latin typeface="Arial" panose="020B0604020202020204" pitchFamily="34" charset="0"/>
                <a:cs typeface="Arial" panose="020B0604020202020204" pitchFamily="34" charset="0"/>
              </a:rPr>
              <a:t>Mezcla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asfáltica</a:t>
            </a:r>
            <a:r>
              <a:rPr lang="en-US" dirty="0">
                <a:solidFill>
                  <a:schemeClr val="bg1"/>
                </a:solidFill>
                <a:latin typeface="Arial" panose="020B0604020202020204" pitchFamily="34" charset="0"/>
                <a:cs typeface="Arial" panose="020B0604020202020204" pitchFamily="34" charset="0"/>
              </a:rPr>
              <a:t>.</a:t>
            </a:r>
            <a:endParaRPr lang="es-ES" dirty="0">
              <a:solidFill>
                <a:schemeClr val="bg1"/>
              </a:solidFill>
              <a:latin typeface="Arial" panose="020B0604020202020204" pitchFamily="34" charset="0"/>
              <a:cs typeface="Arial" panose="020B0604020202020204" pitchFamily="34" charset="0"/>
            </a:endParaRPr>
          </a:p>
        </p:txBody>
      </p:sp>
      <p:pic>
        <p:nvPicPr>
          <p:cNvPr id="8" name="7 Imagen" descr="C:\Users\DANA\Downloads\parte 6\parte 6\2014-03-17 12.30.2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682742" y="1734085"/>
            <a:ext cx="3121139" cy="3342620"/>
          </a:xfrm>
          <a:prstGeom prst="rect">
            <a:avLst/>
          </a:prstGeom>
          <a:noFill/>
          <a:ln>
            <a:noFill/>
          </a:ln>
        </p:spPr>
      </p:pic>
      <p:pic>
        <p:nvPicPr>
          <p:cNvPr id="9" name="8 Imagen" descr="C:\DAYANA\respaldo dayana chiquin\TESIS\fotos\20140317_13485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129" y="3135198"/>
            <a:ext cx="3386441" cy="3051175"/>
          </a:xfrm>
          <a:prstGeom prst="rect">
            <a:avLst/>
          </a:prstGeom>
          <a:noFill/>
          <a:ln>
            <a:noFill/>
          </a:ln>
        </p:spPr>
      </p:pic>
    </p:spTree>
    <p:extLst>
      <p:ext uri="{BB962C8B-B14F-4D97-AF65-F5344CB8AC3E}">
        <p14:creationId xmlns:p14="http://schemas.microsoft.com/office/powerpoint/2010/main" val="4048820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40"/>
          <p:cNvGrpSpPr>
            <a:grpSpLocks/>
          </p:cNvGrpSpPr>
          <p:nvPr/>
        </p:nvGrpSpPr>
        <p:grpSpPr bwMode="auto">
          <a:xfrm>
            <a:off x="488033" y="2831728"/>
            <a:ext cx="1752600" cy="1290638"/>
            <a:chOff x="1416" y="1844"/>
            <a:chExt cx="1104" cy="813"/>
          </a:xfrm>
          <a:solidFill>
            <a:schemeClr val="bg1"/>
          </a:solidFill>
        </p:grpSpPr>
        <p:sp>
          <p:nvSpPr>
            <p:cNvPr id="18" name="AutoShape 188"/>
            <p:cNvSpPr>
              <a:spLocks noChangeAspect="1" noChangeArrowheads="1"/>
            </p:cNvSpPr>
            <p:nvPr/>
          </p:nvSpPr>
          <p:spPr bwMode="auto">
            <a:xfrm>
              <a:off x="1416" y="1844"/>
              <a:ext cx="1104" cy="813"/>
            </a:xfrm>
            <a:prstGeom prst="chevron">
              <a:avLst>
                <a:gd name="adj" fmla="val 33948"/>
              </a:avLst>
            </a:prstGeom>
            <a:grpFill/>
            <a:ln>
              <a:solidFill>
                <a:schemeClr val="bg1"/>
              </a:solidFill>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flatTx/>
            </a:bodyPr>
            <a:lstStyle/>
            <a:p>
              <a:endParaRPr lang="es-ES" sz="1200" b="1">
                <a:latin typeface="Arial" charset="0"/>
              </a:endParaRPr>
            </a:p>
          </p:txBody>
        </p:sp>
        <p:sp>
          <p:nvSpPr>
            <p:cNvPr id="19" name="Rectangle 189">
              <a:hlinkClick r:id="" action="ppaction://noaction"/>
            </p:cNvPr>
            <p:cNvSpPr>
              <a:spLocks noChangeAspect="1" noChangeArrowheads="1"/>
            </p:cNvSpPr>
            <p:nvPr/>
          </p:nvSpPr>
          <p:spPr bwMode="auto">
            <a:xfrm>
              <a:off x="1659" y="2108"/>
              <a:ext cx="806" cy="209"/>
            </a:xfrm>
            <a:prstGeom prst="rect">
              <a:avLst/>
            </a:prstGeom>
            <a:grpFill/>
            <a:ln>
              <a:solidFill>
                <a:schemeClr val="bg1"/>
              </a:solidFill>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spAutoFit/>
            </a:bodyPr>
            <a:lstStyle/>
            <a:p>
              <a:pPr>
                <a:lnSpc>
                  <a:spcPct val="130000"/>
                </a:lnSpc>
              </a:pPr>
              <a:r>
                <a:rPr lang="es-ES_tradnl" sz="1200" b="1" dirty="0">
                  <a:solidFill>
                    <a:schemeClr val="tx2">
                      <a:lumMod val="50000"/>
                    </a:schemeClr>
                  </a:solidFill>
                  <a:latin typeface="Arial" charset="0"/>
                </a:rPr>
                <a:t>DEFINICIONES</a:t>
              </a:r>
            </a:p>
          </p:txBody>
        </p:sp>
      </p:grpSp>
      <p:sp>
        <p:nvSpPr>
          <p:cNvPr id="20" name="CuadroTexto 69"/>
          <p:cNvSpPr txBox="1">
            <a:spLocks noChangeArrowheads="1"/>
          </p:cNvSpPr>
          <p:nvPr/>
        </p:nvSpPr>
        <p:spPr bwMode="auto">
          <a:xfrm>
            <a:off x="1527561" y="1988842"/>
            <a:ext cx="5969273" cy="646331"/>
          </a:xfrm>
          <a:prstGeom prst="rect">
            <a:avLst/>
          </a:prstGeom>
          <a:noFill/>
          <a:ln w="9525">
            <a:noFill/>
            <a:miter lim="800000"/>
            <a:headEnd/>
            <a:tailEnd/>
          </a:ln>
        </p:spPr>
        <p:txBody>
          <a:bodyPr wrap="square">
            <a:spAutoFit/>
          </a:bodyPr>
          <a:lstStyle/>
          <a:p>
            <a:pPr algn="ctr"/>
            <a:r>
              <a:rPr lang="es-EC" b="1" dirty="0">
                <a:solidFill>
                  <a:schemeClr val="bg1"/>
                </a:solidFill>
                <a:latin typeface="Arial" pitchFamily="34" charset="0"/>
                <a:cs typeface="Arial" pitchFamily="34" charset="0"/>
              </a:rPr>
              <a:t>ESTABILIZACIÓN DE TALUDES CON MORTERO ASFÁLTICO</a:t>
            </a:r>
          </a:p>
        </p:txBody>
      </p:sp>
      <p:cxnSp>
        <p:nvCxnSpPr>
          <p:cNvPr id="21" name="Conector angular 72"/>
          <p:cNvCxnSpPr>
            <a:cxnSpLocks noChangeShapeType="1"/>
          </p:cNvCxnSpPr>
          <p:nvPr/>
        </p:nvCxnSpPr>
        <p:spPr bwMode="auto">
          <a:xfrm>
            <a:off x="179512" y="2330080"/>
            <a:ext cx="1519560" cy="1489"/>
          </a:xfrm>
          <a:prstGeom prst="bentConnector3">
            <a:avLst>
              <a:gd name="adj1" fmla="val 50000"/>
            </a:avLst>
          </a:prstGeom>
          <a:noFill/>
          <a:ln w="9525">
            <a:solidFill>
              <a:schemeClr val="bg1"/>
            </a:solidFill>
            <a:round/>
            <a:headEnd/>
            <a:tailEnd type="arrow" w="med" len="med"/>
          </a:ln>
        </p:spPr>
      </p:cxnSp>
      <p:cxnSp>
        <p:nvCxnSpPr>
          <p:cNvPr id="22" name="Conector recto 75"/>
          <p:cNvCxnSpPr>
            <a:cxnSpLocks noChangeShapeType="1"/>
          </p:cNvCxnSpPr>
          <p:nvPr/>
        </p:nvCxnSpPr>
        <p:spPr bwMode="auto">
          <a:xfrm rot="16200000" flipH="1">
            <a:off x="-1078830" y="3592810"/>
            <a:ext cx="2540000" cy="12700"/>
          </a:xfrm>
          <a:prstGeom prst="line">
            <a:avLst/>
          </a:prstGeom>
          <a:noFill/>
          <a:ln w="9525">
            <a:solidFill>
              <a:schemeClr val="bg1"/>
            </a:solidFill>
            <a:round/>
            <a:headEnd/>
            <a:tailEnd/>
          </a:ln>
        </p:spPr>
      </p:cxnSp>
      <p:cxnSp>
        <p:nvCxnSpPr>
          <p:cNvPr id="23" name="Conector recto 82"/>
          <p:cNvCxnSpPr>
            <a:cxnSpLocks noChangeShapeType="1"/>
          </p:cNvCxnSpPr>
          <p:nvPr/>
        </p:nvCxnSpPr>
        <p:spPr bwMode="auto">
          <a:xfrm flipV="1">
            <a:off x="222920" y="4844678"/>
            <a:ext cx="8483600" cy="12700"/>
          </a:xfrm>
          <a:prstGeom prst="line">
            <a:avLst/>
          </a:prstGeom>
          <a:noFill/>
          <a:ln w="9525">
            <a:solidFill>
              <a:schemeClr val="bg1"/>
            </a:solidFill>
            <a:round/>
            <a:headEnd/>
            <a:tailEnd/>
          </a:ln>
        </p:spPr>
      </p:cxnSp>
      <p:cxnSp>
        <p:nvCxnSpPr>
          <p:cNvPr id="24" name="Conector recto 84"/>
          <p:cNvCxnSpPr>
            <a:cxnSpLocks noChangeShapeType="1"/>
          </p:cNvCxnSpPr>
          <p:nvPr/>
        </p:nvCxnSpPr>
        <p:spPr bwMode="auto">
          <a:xfrm rot="5400000" flipH="1" flipV="1">
            <a:off x="7461921" y="3587380"/>
            <a:ext cx="2489200" cy="3175"/>
          </a:xfrm>
          <a:prstGeom prst="line">
            <a:avLst/>
          </a:prstGeom>
          <a:noFill/>
          <a:ln w="9525">
            <a:solidFill>
              <a:schemeClr val="bg1"/>
            </a:solidFill>
            <a:round/>
            <a:headEnd/>
            <a:tailEnd/>
          </a:ln>
        </p:spPr>
      </p:cxnSp>
      <p:cxnSp>
        <p:nvCxnSpPr>
          <p:cNvPr id="25" name="Conector recto de flecha 87"/>
          <p:cNvCxnSpPr>
            <a:cxnSpLocks noChangeShapeType="1"/>
          </p:cNvCxnSpPr>
          <p:nvPr/>
        </p:nvCxnSpPr>
        <p:spPr bwMode="auto">
          <a:xfrm flipH="1" flipV="1">
            <a:off x="7236296" y="2348880"/>
            <a:ext cx="1457524" cy="8186"/>
          </a:xfrm>
          <a:prstGeom prst="straightConnector1">
            <a:avLst/>
          </a:prstGeom>
          <a:noFill/>
          <a:ln w="9525">
            <a:solidFill>
              <a:schemeClr val="bg1"/>
            </a:solidFill>
            <a:round/>
            <a:headEnd/>
            <a:tailEnd type="arrow" w="med" len="med"/>
          </a:ln>
        </p:spPr>
      </p:cxnSp>
      <p:sp>
        <p:nvSpPr>
          <p:cNvPr id="26" name="CuadroTexto 143"/>
          <p:cNvSpPr txBox="1"/>
          <p:nvPr/>
        </p:nvSpPr>
        <p:spPr>
          <a:xfrm>
            <a:off x="271463" y="354013"/>
            <a:ext cx="7791450" cy="400050"/>
          </a:xfrm>
          <a:prstGeom prst="rect">
            <a:avLst/>
          </a:prstGeom>
          <a:noFill/>
          <a:ln>
            <a:solidFill>
              <a:schemeClr val="bg1"/>
            </a:solidFill>
          </a:ln>
        </p:spPr>
        <p:txBody>
          <a:bodyPr>
            <a:spAutoFit/>
          </a:bodyPr>
          <a:lstStyle/>
          <a:p>
            <a:pPr algn="l"/>
            <a:r>
              <a:rPr lang="es-ES_tradnl" sz="2000" b="1" dirty="0">
                <a:solidFill>
                  <a:schemeClr val="bg1"/>
                </a:solidFill>
                <a:latin typeface="Arial" charset="0"/>
              </a:rPr>
              <a:t>Fases del proceso del proyecto</a:t>
            </a:r>
          </a:p>
        </p:txBody>
      </p:sp>
      <p:grpSp>
        <p:nvGrpSpPr>
          <p:cNvPr id="35" name="Group 240"/>
          <p:cNvGrpSpPr>
            <a:grpSpLocks/>
          </p:cNvGrpSpPr>
          <p:nvPr/>
        </p:nvGrpSpPr>
        <p:grpSpPr bwMode="auto">
          <a:xfrm>
            <a:off x="2051720" y="2852936"/>
            <a:ext cx="1752600" cy="1290638"/>
            <a:chOff x="1416" y="1844"/>
            <a:chExt cx="1104" cy="813"/>
          </a:xfrm>
          <a:solidFill>
            <a:schemeClr val="bg1"/>
          </a:solidFill>
        </p:grpSpPr>
        <p:sp>
          <p:nvSpPr>
            <p:cNvPr id="36" name="AutoShape 188"/>
            <p:cNvSpPr>
              <a:spLocks noChangeAspect="1" noChangeArrowheads="1"/>
            </p:cNvSpPr>
            <p:nvPr/>
          </p:nvSpPr>
          <p:spPr bwMode="auto">
            <a:xfrm>
              <a:off x="1416" y="1844"/>
              <a:ext cx="1104" cy="813"/>
            </a:xfrm>
            <a:prstGeom prst="chevron">
              <a:avLst>
                <a:gd name="adj" fmla="val 33948"/>
              </a:avLst>
            </a:prstGeom>
            <a:grpFill/>
            <a:ln>
              <a:solidFill>
                <a:schemeClr val="bg1"/>
              </a:solidFill>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flatTx/>
            </a:bodyPr>
            <a:lstStyle/>
            <a:p>
              <a:endParaRPr lang="es-ES" sz="1200" b="1">
                <a:latin typeface="Arial" charset="0"/>
              </a:endParaRPr>
            </a:p>
          </p:txBody>
        </p:sp>
        <p:sp>
          <p:nvSpPr>
            <p:cNvPr id="37" name="Rectangle 189">
              <a:hlinkClick r:id="" action="ppaction://noaction"/>
            </p:cNvPr>
            <p:cNvSpPr>
              <a:spLocks noChangeAspect="1" noChangeArrowheads="1"/>
            </p:cNvSpPr>
            <p:nvPr/>
          </p:nvSpPr>
          <p:spPr bwMode="auto">
            <a:xfrm>
              <a:off x="1661" y="2108"/>
              <a:ext cx="798" cy="209"/>
            </a:xfrm>
            <a:prstGeom prst="rect">
              <a:avLst/>
            </a:prstGeom>
            <a:grpFill/>
            <a:ln>
              <a:solidFill>
                <a:schemeClr val="bg1"/>
              </a:solidFill>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spAutoFit/>
            </a:bodyPr>
            <a:lstStyle/>
            <a:p>
              <a:pPr>
                <a:lnSpc>
                  <a:spcPct val="130000"/>
                </a:lnSpc>
              </a:pPr>
              <a:r>
                <a:rPr lang="es-ES_tradnl" sz="1200" b="1" dirty="0">
                  <a:solidFill>
                    <a:schemeClr val="tx2">
                      <a:lumMod val="50000"/>
                    </a:schemeClr>
                  </a:solidFill>
                  <a:latin typeface="Arial" charset="0"/>
                </a:rPr>
                <a:t>PARÁMETROS</a:t>
              </a:r>
            </a:p>
          </p:txBody>
        </p:sp>
      </p:grpSp>
      <p:grpSp>
        <p:nvGrpSpPr>
          <p:cNvPr id="38" name="Group 240"/>
          <p:cNvGrpSpPr>
            <a:grpSpLocks/>
          </p:cNvGrpSpPr>
          <p:nvPr/>
        </p:nvGrpSpPr>
        <p:grpSpPr bwMode="auto">
          <a:xfrm>
            <a:off x="3635896" y="2852936"/>
            <a:ext cx="1752600" cy="1290638"/>
            <a:chOff x="1416" y="1844"/>
            <a:chExt cx="1104" cy="813"/>
          </a:xfrm>
          <a:solidFill>
            <a:schemeClr val="bg1"/>
          </a:solidFill>
        </p:grpSpPr>
        <p:sp>
          <p:nvSpPr>
            <p:cNvPr id="39" name="AutoShape 188"/>
            <p:cNvSpPr>
              <a:spLocks noChangeAspect="1" noChangeArrowheads="1"/>
            </p:cNvSpPr>
            <p:nvPr/>
          </p:nvSpPr>
          <p:spPr bwMode="auto">
            <a:xfrm>
              <a:off x="1416" y="1844"/>
              <a:ext cx="1104" cy="813"/>
            </a:xfrm>
            <a:prstGeom prst="chevron">
              <a:avLst>
                <a:gd name="adj" fmla="val 33948"/>
              </a:avLst>
            </a:prstGeom>
            <a:grpFill/>
            <a:ln>
              <a:solidFill>
                <a:schemeClr val="bg1"/>
              </a:solidFill>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flatTx/>
            </a:bodyPr>
            <a:lstStyle/>
            <a:p>
              <a:endParaRPr lang="es-ES" sz="1200" b="1">
                <a:latin typeface="Arial" charset="0"/>
              </a:endParaRPr>
            </a:p>
          </p:txBody>
        </p:sp>
        <p:sp>
          <p:nvSpPr>
            <p:cNvPr id="40" name="Rectangle 189">
              <a:hlinkClick r:id="" action="ppaction://noaction"/>
            </p:cNvPr>
            <p:cNvSpPr>
              <a:spLocks noChangeAspect="1" noChangeArrowheads="1"/>
            </p:cNvSpPr>
            <p:nvPr/>
          </p:nvSpPr>
          <p:spPr bwMode="auto">
            <a:xfrm>
              <a:off x="1751" y="2108"/>
              <a:ext cx="488" cy="209"/>
            </a:xfrm>
            <a:prstGeom prst="rect">
              <a:avLst/>
            </a:prstGeom>
            <a:grpFill/>
            <a:ln>
              <a:solidFill>
                <a:schemeClr val="bg1"/>
              </a:solidFill>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spAutoFit/>
            </a:bodyPr>
            <a:lstStyle/>
            <a:p>
              <a:pPr>
                <a:lnSpc>
                  <a:spcPct val="130000"/>
                </a:lnSpc>
              </a:pPr>
              <a:r>
                <a:rPr lang="es-ES_tradnl" sz="1200" b="1" dirty="0">
                  <a:solidFill>
                    <a:schemeClr val="tx2">
                      <a:lumMod val="50000"/>
                    </a:schemeClr>
                  </a:solidFill>
                  <a:latin typeface="Arial" charset="0"/>
                </a:rPr>
                <a:t>DISEÑO</a:t>
              </a:r>
            </a:p>
          </p:txBody>
        </p:sp>
      </p:grpSp>
      <p:grpSp>
        <p:nvGrpSpPr>
          <p:cNvPr id="41" name="Group 240"/>
          <p:cNvGrpSpPr>
            <a:grpSpLocks/>
          </p:cNvGrpSpPr>
          <p:nvPr/>
        </p:nvGrpSpPr>
        <p:grpSpPr bwMode="auto">
          <a:xfrm>
            <a:off x="5292080" y="2852936"/>
            <a:ext cx="1752600" cy="1290638"/>
            <a:chOff x="1416" y="1844"/>
            <a:chExt cx="1104" cy="813"/>
          </a:xfrm>
          <a:solidFill>
            <a:schemeClr val="bg1"/>
          </a:solidFill>
        </p:grpSpPr>
        <p:sp>
          <p:nvSpPr>
            <p:cNvPr id="42" name="AutoShape 188"/>
            <p:cNvSpPr>
              <a:spLocks noChangeAspect="1" noChangeArrowheads="1"/>
            </p:cNvSpPr>
            <p:nvPr/>
          </p:nvSpPr>
          <p:spPr bwMode="auto">
            <a:xfrm>
              <a:off x="1416" y="1844"/>
              <a:ext cx="1104" cy="813"/>
            </a:xfrm>
            <a:prstGeom prst="chevron">
              <a:avLst>
                <a:gd name="adj" fmla="val 33948"/>
              </a:avLst>
            </a:prstGeom>
            <a:grpFill/>
            <a:ln>
              <a:solidFill>
                <a:schemeClr val="bg1"/>
              </a:solidFill>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flatTx/>
            </a:bodyPr>
            <a:lstStyle/>
            <a:p>
              <a:endParaRPr lang="es-ES" sz="1200" b="1">
                <a:latin typeface="Arial" charset="0"/>
              </a:endParaRPr>
            </a:p>
          </p:txBody>
        </p:sp>
        <p:sp>
          <p:nvSpPr>
            <p:cNvPr id="43" name="Rectangle 189">
              <a:hlinkClick r:id="" action="ppaction://noaction"/>
            </p:cNvPr>
            <p:cNvSpPr>
              <a:spLocks noChangeAspect="1" noChangeArrowheads="1"/>
            </p:cNvSpPr>
            <p:nvPr/>
          </p:nvSpPr>
          <p:spPr bwMode="auto">
            <a:xfrm>
              <a:off x="1659" y="2108"/>
              <a:ext cx="719" cy="209"/>
            </a:xfrm>
            <a:prstGeom prst="rect">
              <a:avLst/>
            </a:prstGeom>
            <a:grpFill/>
            <a:ln>
              <a:solidFill>
                <a:schemeClr val="bg1"/>
              </a:solidFill>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spAutoFit/>
            </a:bodyPr>
            <a:lstStyle/>
            <a:p>
              <a:pPr>
                <a:lnSpc>
                  <a:spcPct val="130000"/>
                </a:lnSpc>
              </a:pPr>
              <a:r>
                <a:rPr lang="es-ES_tradnl" sz="1200" b="1" dirty="0">
                  <a:solidFill>
                    <a:schemeClr val="tx2">
                      <a:lumMod val="50000"/>
                    </a:schemeClr>
                  </a:solidFill>
                  <a:latin typeface="Arial" charset="0"/>
                </a:rPr>
                <a:t>APLICACIÓN</a:t>
              </a:r>
            </a:p>
          </p:txBody>
        </p:sp>
      </p:grpSp>
      <p:grpSp>
        <p:nvGrpSpPr>
          <p:cNvPr id="44" name="Group 240"/>
          <p:cNvGrpSpPr>
            <a:grpSpLocks/>
          </p:cNvGrpSpPr>
          <p:nvPr/>
        </p:nvGrpSpPr>
        <p:grpSpPr bwMode="auto">
          <a:xfrm>
            <a:off x="6948264" y="2852936"/>
            <a:ext cx="1809750" cy="1290638"/>
            <a:chOff x="1416" y="1844"/>
            <a:chExt cx="1140" cy="813"/>
          </a:xfrm>
          <a:solidFill>
            <a:schemeClr val="bg1"/>
          </a:solidFill>
        </p:grpSpPr>
        <p:sp>
          <p:nvSpPr>
            <p:cNvPr id="45" name="AutoShape 188"/>
            <p:cNvSpPr>
              <a:spLocks noChangeAspect="1" noChangeArrowheads="1"/>
            </p:cNvSpPr>
            <p:nvPr/>
          </p:nvSpPr>
          <p:spPr bwMode="auto">
            <a:xfrm>
              <a:off x="1416" y="1844"/>
              <a:ext cx="1104" cy="813"/>
            </a:xfrm>
            <a:prstGeom prst="chevron">
              <a:avLst>
                <a:gd name="adj" fmla="val 33948"/>
              </a:avLst>
            </a:prstGeom>
            <a:grpFill/>
            <a:ln>
              <a:solidFill>
                <a:schemeClr val="bg1"/>
              </a:solidFill>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flatTx/>
            </a:bodyPr>
            <a:lstStyle/>
            <a:p>
              <a:endParaRPr lang="es-ES" sz="1200" b="1">
                <a:latin typeface="Arial" charset="0"/>
              </a:endParaRPr>
            </a:p>
          </p:txBody>
        </p:sp>
        <p:sp>
          <p:nvSpPr>
            <p:cNvPr id="46" name="Rectangle 189">
              <a:hlinkClick r:id="" action="ppaction://noaction"/>
            </p:cNvPr>
            <p:cNvSpPr>
              <a:spLocks noChangeAspect="1" noChangeArrowheads="1"/>
            </p:cNvSpPr>
            <p:nvPr/>
          </p:nvSpPr>
          <p:spPr bwMode="auto">
            <a:xfrm>
              <a:off x="1659" y="2108"/>
              <a:ext cx="897" cy="209"/>
            </a:xfrm>
            <a:prstGeom prst="rect">
              <a:avLst/>
            </a:prstGeom>
            <a:grpFill/>
            <a:ln>
              <a:solidFill>
                <a:schemeClr val="bg1"/>
              </a:solidFill>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spAutoFit/>
            </a:bodyPr>
            <a:lstStyle/>
            <a:p>
              <a:pPr>
                <a:lnSpc>
                  <a:spcPct val="130000"/>
                </a:lnSpc>
              </a:pPr>
              <a:r>
                <a:rPr lang="es-ES_tradnl" sz="1200" b="1" dirty="0">
                  <a:solidFill>
                    <a:schemeClr val="tx2">
                      <a:lumMod val="50000"/>
                    </a:schemeClr>
                  </a:solidFill>
                  <a:latin typeface="Arial" charset="0"/>
                </a:rPr>
                <a:t>CONCLUSIONES</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5"/>
                                        </p:tgtEl>
                                        <p:attrNameLst>
                                          <p:attrName>style.opacity</p:attrName>
                                        </p:attrNameLst>
                                      </p:cBhvr>
                                      <p:to>
                                        <p:strVal val="0.5"/>
                                      </p:to>
                                    </p:set>
                                    <p:animEffect filter="image" prLst="opacity: 0.5">
                                      <p:cBhvr rctx="IE">
                                        <p:cTn id="7" dur="indefinite"/>
                                        <p:tgtEl>
                                          <p:spTgt spid="35"/>
                                        </p:tgtEl>
                                      </p:cBhvr>
                                    </p:animEffect>
                                  </p:childTnLst>
                                </p:cTn>
                              </p:par>
                              <p:par>
                                <p:cTn id="8" presetID="9" presetClass="emph" presetSubtype="0" nodeType="withEffect">
                                  <p:stCondLst>
                                    <p:cond delay="0"/>
                                  </p:stCondLst>
                                  <p:childTnLst>
                                    <p:set>
                                      <p:cBhvr rctx="PPT">
                                        <p:cTn id="9" dur="indefinite"/>
                                        <p:tgtEl>
                                          <p:spTgt spid="38"/>
                                        </p:tgtEl>
                                        <p:attrNameLst>
                                          <p:attrName>style.opacity</p:attrName>
                                        </p:attrNameLst>
                                      </p:cBhvr>
                                      <p:to>
                                        <p:strVal val="0.5"/>
                                      </p:to>
                                    </p:set>
                                    <p:animEffect filter="image" prLst="opacity: 0.5">
                                      <p:cBhvr rctx="IE">
                                        <p:cTn id="10" dur="indefinite"/>
                                        <p:tgtEl>
                                          <p:spTgt spid="38"/>
                                        </p:tgtEl>
                                      </p:cBhvr>
                                    </p:animEffect>
                                  </p:childTnLst>
                                </p:cTn>
                              </p:par>
                              <p:par>
                                <p:cTn id="11" presetID="9" presetClass="emph" presetSubtype="0" nodeType="withEffect">
                                  <p:stCondLst>
                                    <p:cond delay="0"/>
                                  </p:stCondLst>
                                  <p:childTnLst>
                                    <p:set>
                                      <p:cBhvr rctx="PPT">
                                        <p:cTn id="12" dur="indefinite"/>
                                        <p:tgtEl>
                                          <p:spTgt spid="41"/>
                                        </p:tgtEl>
                                        <p:attrNameLst>
                                          <p:attrName>style.opacity</p:attrName>
                                        </p:attrNameLst>
                                      </p:cBhvr>
                                      <p:to>
                                        <p:strVal val="0.5"/>
                                      </p:to>
                                    </p:set>
                                    <p:animEffect filter="image" prLst="opacity: 0.5">
                                      <p:cBhvr rctx="IE">
                                        <p:cTn id="13" dur="indefinite"/>
                                        <p:tgtEl>
                                          <p:spTgt spid="41"/>
                                        </p:tgtEl>
                                      </p:cBhvr>
                                    </p:animEffect>
                                  </p:childTnLst>
                                </p:cTn>
                              </p:par>
                              <p:par>
                                <p:cTn id="14" presetID="9" presetClass="emph" presetSubtype="0" nodeType="withEffect">
                                  <p:stCondLst>
                                    <p:cond delay="0"/>
                                  </p:stCondLst>
                                  <p:childTnLst>
                                    <p:set>
                                      <p:cBhvr rctx="PPT">
                                        <p:cTn id="15" dur="indefinite"/>
                                        <p:tgtEl>
                                          <p:spTgt spid="44"/>
                                        </p:tgtEl>
                                        <p:attrNameLst>
                                          <p:attrName>style.opacity</p:attrName>
                                        </p:attrNameLst>
                                      </p:cBhvr>
                                      <p:to>
                                        <p:strVal val="0.5"/>
                                      </p:to>
                                    </p:set>
                                    <p:animEffect filter="image" prLst="opacity: 0.5">
                                      <p:cBhvr rctx="IE">
                                        <p:cTn id="16" dur="indefinite"/>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Elaboración y práctica del proyecto</a:t>
            </a:r>
            <a:endParaRPr lang="es-ES_tradnl" sz="2000" b="1" dirty="0">
              <a:solidFill>
                <a:schemeClr val="bg1"/>
              </a:solidFill>
              <a:latin typeface="Arial" charset="0"/>
            </a:endParaRPr>
          </a:p>
        </p:txBody>
      </p:sp>
      <p:sp>
        <p:nvSpPr>
          <p:cNvPr id="7" name="CuadroTexto 143"/>
          <p:cNvSpPr txBox="1"/>
          <p:nvPr/>
        </p:nvSpPr>
        <p:spPr>
          <a:xfrm>
            <a:off x="246292" y="910521"/>
            <a:ext cx="7791450" cy="400110"/>
          </a:xfrm>
          <a:prstGeom prst="rect">
            <a:avLst/>
          </a:prstGeom>
          <a:noFill/>
          <a:ln>
            <a:solidFill>
              <a:schemeClr val="bg1"/>
            </a:solidFill>
          </a:ln>
        </p:spPr>
        <p:txBody>
          <a:bodyPr>
            <a:spAutoFit/>
          </a:bodyPr>
          <a:lstStyle/>
          <a:p>
            <a:pPr lvl="0"/>
            <a:r>
              <a:rPr lang="es-EC" sz="2000" b="1" dirty="0">
                <a:solidFill>
                  <a:schemeClr val="bg1"/>
                </a:solidFill>
                <a:latin typeface="Arial" charset="0"/>
              </a:rPr>
              <a:t>Proceso constructivo</a:t>
            </a:r>
            <a:endParaRPr lang="es-ES_tradnl" sz="2000" b="1" dirty="0">
              <a:solidFill>
                <a:schemeClr val="bg1"/>
              </a:solidFill>
              <a:latin typeface="Arial" charset="0"/>
            </a:endParaRPr>
          </a:p>
        </p:txBody>
      </p:sp>
      <p:sp>
        <p:nvSpPr>
          <p:cNvPr id="2" name="1 Rectángulo"/>
          <p:cNvSpPr/>
          <p:nvPr/>
        </p:nvSpPr>
        <p:spPr>
          <a:xfrm>
            <a:off x="539553" y="2212100"/>
            <a:ext cx="3627636" cy="369332"/>
          </a:xfrm>
          <a:prstGeom prst="rect">
            <a:avLst/>
          </a:prstGeom>
        </p:spPr>
        <p:txBody>
          <a:bodyPr wrap="square">
            <a:spAutoFit/>
          </a:bodyPr>
          <a:lstStyle/>
          <a:p>
            <a:pPr algn="just"/>
            <a:r>
              <a:rPr lang="en-US" dirty="0" err="1">
                <a:solidFill>
                  <a:schemeClr val="bg1"/>
                </a:solidFill>
                <a:latin typeface="Arial" panose="020B0604020202020204" pitchFamily="34" charset="0"/>
                <a:cs typeface="Arial" panose="020B0604020202020204" pitchFamily="34" charset="0"/>
              </a:rPr>
              <a:t>Colocación</a:t>
            </a:r>
            <a:r>
              <a:rPr lang="en-US" dirty="0">
                <a:solidFill>
                  <a:schemeClr val="bg1"/>
                </a:solidFill>
                <a:latin typeface="Arial" panose="020B0604020202020204" pitchFamily="34" charset="0"/>
                <a:cs typeface="Arial" panose="020B0604020202020204" pitchFamily="34" charset="0"/>
              </a:rPr>
              <a:t> de la </a:t>
            </a:r>
            <a:r>
              <a:rPr lang="en-US" dirty="0" err="1">
                <a:solidFill>
                  <a:schemeClr val="bg1"/>
                </a:solidFill>
                <a:latin typeface="Arial" panose="020B0604020202020204" pitchFamily="34" charset="0"/>
                <a:cs typeface="Arial" panose="020B0604020202020204" pitchFamily="34" charset="0"/>
              </a:rPr>
              <a:t>Mezcla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asfáltica</a:t>
            </a:r>
            <a:r>
              <a:rPr lang="en-US" dirty="0">
                <a:solidFill>
                  <a:schemeClr val="bg1"/>
                </a:solidFill>
                <a:latin typeface="Arial" panose="020B0604020202020204" pitchFamily="34" charset="0"/>
                <a:cs typeface="Arial" panose="020B0604020202020204" pitchFamily="34" charset="0"/>
              </a:rPr>
              <a:t>.</a:t>
            </a:r>
            <a:endParaRPr lang="es-ES" dirty="0">
              <a:solidFill>
                <a:schemeClr val="bg1"/>
              </a:solidFill>
              <a:latin typeface="Arial" panose="020B0604020202020204" pitchFamily="34" charset="0"/>
              <a:cs typeface="Arial" panose="020B0604020202020204" pitchFamily="34" charset="0"/>
            </a:endParaRPr>
          </a:p>
        </p:txBody>
      </p:sp>
      <p:pic>
        <p:nvPicPr>
          <p:cNvPr id="10" name="9 Imagen" descr="C:\DAYANA\respaldo dayana chiquin\TESIS\fotos\20140317_14274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3371" y="2780928"/>
            <a:ext cx="4741545" cy="3556635"/>
          </a:xfrm>
          <a:prstGeom prst="rect">
            <a:avLst/>
          </a:prstGeom>
          <a:noFill/>
          <a:ln>
            <a:noFill/>
          </a:ln>
        </p:spPr>
      </p:pic>
    </p:spTree>
    <p:extLst>
      <p:ext uri="{BB962C8B-B14F-4D97-AF65-F5344CB8AC3E}">
        <p14:creationId xmlns:p14="http://schemas.microsoft.com/office/powerpoint/2010/main" val="3099326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43"/>
          <p:cNvSpPr txBox="1"/>
          <p:nvPr/>
        </p:nvSpPr>
        <p:spPr>
          <a:xfrm>
            <a:off x="271463" y="354013"/>
            <a:ext cx="7791450" cy="400110"/>
          </a:xfrm>
          <a:prstGeom prst="rect">
            <a:avLst/>
          </a:prstGeom>
          <a:noFill/>
          <a:ln>
            <a:solidFill>
              <a:schemeClr val="bg1"/>
            </a:solidFill>
          </a:ln>
        </p:spPr>
        <p:txBody>
          <a:bodyPr>
            <a:spAutoFit/>
          </a:bodyPr>
          <a:lstStyle/>
          <a:p>
            <a:r>
              <a:rPr lang="es-EC" sz="2000" b="1" dirty="0">
                <a:solidFill>
                  <a:schemeClr val="bg1"/>
                </a:solidFill>
                <a:latin typeface="Arial" charset="0"/>
              </a:rPr>
              <a:t>Conclusiones y Recomendaciones</a:t>
            </a:r>
          </a:p>
        </p:txBody>
      </p:sp>
      <p:sp>
        <p:nvSpPr>
          <p:cNvPr id="95233" name="Rectangle 1"/>
          <p:cNvSpPr>
            <a:spLocks noChangeArrowheads="1"/>
          </p:cNvSpPr>
          <p:nvPr/>
        </p:nvSpPr>
        <p:spPr bwMode="auto">
          <a:xfrm>
            <a:off x="852284" y="720281"/>
            <a:ext cx="72008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indent="-285750" algn="just">
              <a:buFont typeface="Arial" panose="020B0604020202020204" pitchFamily="34" charset="0"/>
              <a:buChar char="•"/>
            </a:pPr>
            <a:r>
              <a:rPr lang="es-ES" dirty="0">
                <a:solidFill>
                  <a:schemeClr val="bg1"/>
                </a:solidFill>
              </a:rPr>
              <a:t>La evolución de técnicas de estabilización de taludes como la puesta en práctica, da diversas posibilidades de mejorar condiciones críticas o desfavorables en los taludes que tienen inestabilidad, después de analizar la estabilidad que tiene el talud utilizando mortero asfáltico se observa resultados completamente favorables ya que el diseño  realizado es factible ubicar  alcanzando  mayor seguridad para los habitantes, menores costos y tiempo de aplicación.</a:t>
            </a:r>
          </a:p>
          <a:p>
            <a:pPr marL="285750" indent="-285750" algn="just">
              <a:buFont typeface="Arial" panose="020B0604020202020204" pitchFamily="34" charset="0"/>
              <a:buChar char="•"/>
            </a:pPr>
            <a:r>
              <a:rPr lang="es-ES" dirty="0">
                <a:solidFill>
                  <a:schemeClr val="bg1"/>
                </a:solidFill>
              </a:rPr>
              <a:t>El proyecto de tesis realizado posee de un sistema de revegetación que ayuda a evitar futuros problemas de erosión o daños ambientales, pretendemos incorporar este sistema a nuestro medio tomando todas las consideraciones posibles; de esta manera no afectará al medio ambiente y ni visualmente al ser humano.</a:t>
            </a:r>
          </a:p>
          <a:p>
            <a:pPr marL="285750" indent="-285750" algn="just">
              <a:buFont typeface="Arial" panose="020B0604020202020204" pitchFamily="34" charset="0"/>
              <a:buChar char="•"/>
            </a:pPr>
            <a:r>
              <a:rPr lang="es-ES" dirty="0">
                <a:solidFill>
                  <a:schemeClr val="bg1"/>
                </a:solidFill>
              </a:rPr>
              <a:t>La aplicación  de este sistema del mortero asfaltico tiene un estudio previo antes de su aplicación, el cual nos da los lineamientos indicados para poder ejecutar el proyecto, la colocación del mortero asfáltico en el talud contendrá diferentes condiciones que las planteadas en el laboratorio, esto se debe a las condiciones climáticas y altura</a:t>
            </a:r>
            <a:r>
              <a:rPr lang="es-ES" dirty="0"/>
              <a:t>.</a:t>
            </a:r>
          </a:p>
          <a:p>
            <a:pPr algn="just" eaLnBrk="0" fontAlgn="base" hangingPunct="0">
              <a:spcBef>
                <a:spcPct val="0"/>
              </a:spcBef>
              <a:spcAft>
                <a:spcPct val="0"/>
              </a:spcAft>
            </a:pPr>
            <a:endParaRPr lang="es-EC" dirty="0">
              <a:solidFill>
                <a:schemeClr val="bg1"/>
              </a:solidFill>
              <a:latin typeface="Arial" pitchFamily="34" charset="0"/>
              <a:ea typeface="Calibri" pitchFamily="34" charset="0"/>
              <a:cs typeface="Times New Roman" pitchFamily="18" charset="0"/>
            </a:endParaRPr>
          </a:p>
          <a:p>
            <a:pPr indent="457200" algn="just" eaLnBrk="0" fontAlgn="base" hangingPunct="0">
              <a:spcBef>
                <a:spcPct val="0"/>
              </a:spcBef>
              <a:spcAft>
                <a:spcPct val="0"/>
              </a:spcAft>
            </a:pPr>
            <a:endParaRPr lang="es-EC" dirty="0">
              <a:solidFill>
                <a:schemeClr val="bg1"/>
              </a:solidFill>
              <a:latin typeface="Arial" pitchFamily="34" charset="0"/>
              <a:ea typeface="Calibri" pitchFamily="34" charset="0"/>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43"/>
          <p:cNvSpPr txBox="1"/>
          <p:nvPr/>
        </p:nvSpPr>
        <p:spPr>
          <a:xfrm>
            <a:off x="271463" y="354013"/>
            <a:ext cx="7791450" cy="400110"/>
          </a:xfrm>
          <a:prstGeom prst="rect">
            <a:avLst/>
          </a:prstGeom>
          <a:noFill/>
          <a:ln>
            <a:solidFill>
              <a:schemeClr val="bg1"/>
            </a:solidFill>
          </a:ln>
        </p:spPr>
        <p:txBody>
          <a:bodyPr>
            <a:spAutoFit/>
          </a:bodyPr>
          <a:lstStyle/>
          <a:p>
            <a:r>
              <a:rPr lang="es-EC" sz="2000" b="1" dirty="0">
                <a:solidFill>
                  <a:schemeClr val="bg1"/>
                </a:solidFill>
                <a:latin typeface="Arial" charset="0"/>
              </a:rPr>
              <a:t>Conclusiones y Recomendaciones</a:t>
            </a:r>
          </a:p>
        </p:txBody>
      </p:sp>
      <p:sp>
        <p:nvSpPr>
          <p:cNvPr id="95233" name="Rectangle 1"/>
          <p:cNvSpPr>
            <a:spLocks noChangeArrowheads="1"/>
          </p:cNvSpPr>
          <p:nvPr/>
        </p:nvSpPr>
        <p:spPr bwMode="auto">
          <a:xfrm>
            <a:off x="852284" y="1052738"/>
            <a:ext cx="72008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indent="-285750" algn="just">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La cantidad de agua ubicada en campo ( 0%) comparada con los resultados obtenidos en laboratorio(8%) son completamente diferentes debido a las condiciones del agregado, ya que tenían una humedad considerable y óptima para ser utilizados.</a:t>
            </a:r>
          </a:p>
          <a:p>
            <a:pPr lvl="0" algn="just"/>
            <a:endParaRPr lang="es-ES"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La producción de la mezcla no requiere calentar los agregados ni el asfalto y las instalaciones para su producción son fácilmente transportables muy cerca de la zona de colocación, lo que reduce  costos de fabricación de la mezcla y facilita la aplicación en el lugar de trabajo.</a:t>
            </a:r>
          </a:p>
          <a:p>
            <a:pPr lvl="0" algn="just"/>
            <a:endParaRPr lang="es-ES"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Analizando los métodos  para el análisis del factor de seguridad del talud, se obtuvo en  el método de Taylor  un Fs. de 1.3, con el método de </a:t>
            </a:r>
            <a:r>
              <a:rPr lang="es-ES" dirty="0" err="1">
                <a:solidFill>
                  <a:schemeClr val="bg1"/>
                </a:solidFill>
                <a:latin typeface="Arial" panose="020B0604020202020204" pitchFamily="34" charset="0"/>
                <a:cs typeface="Arial" panose="020B0604020202020204" pitchFamily="34" charset="0"/>
              </a:rPr>
              <a:t>Bishop</a:t>
            </a:r>
            <a:r>
              <a:rPr lang="es-ES" dirty="0">
                <a:solidFill>
                  <a:schemeClr val="bg1"/>
                </a:solidFill>
                <a:latin typeface="Arial" panose="020B0604020202020204" pitchFamily="34" charset="0"/>
                <a:cs typeface="Arial" panose="020B0604020202020204" pitchFamily="34" charset="0"/>
              </a:rPr>
              <a:t> un Fs. de 2.3 y con el programa computacional utilizando elementos finitos un Fs. de 2 y siendo el método más exacto el del programa computacional  </a:t>
            </a:r>
            <a:r>
              <a:rPr lang="es-ES" dirty="0" err="1">
                <a:solidFill>
                  <a:schemeClr val="bg1"/>
                </a:solidFill>
                <a:latin typeface="Arial" panose="020B0604020202020204" pitchFamily="34" charset="0"/>
                <a:cs typeface="Arial" panose="020B0604020202020204" pitchFamily="34" charset="0"/>
              </a:rPr>
              <a:t>Plaxis</a:t>
            </a:r>
            <a:r>
              <a:rPr lang="es-ES" dirty="0">
                <a:solidFill>
                  <a:schemeClr val="bg1"/>
                </a:solidFill>
                <a:latin typeface="Arial" panose="020B0604020202020204" pitchFamily="34" charset="0"/>
                <a:cs typeface="Arial" panose="020B0604020202020204" pitchFamily="34" charset="0"/>
              </a:rPr>
              <a:t> se diseña  con este método el talud y  se determinar el ángulo de reposo y las condiciones y requerimientos necesarios para ejecutar el proyecto.</a:t>
            </a:r>
          </a:p>
          <a:p>
            <a:pPr lvl="0" algn="just"/>
            <a:endParaRPr lang="es-ES" dirty="0"/>
          </a:p>
          <a:p>
            <a:pPr algn="just" eaLnBrk="0" fontAlgn="base" hangingPunct="0">
              <a:spcBef>
                <a:spcPct val="0"/>
              </a:spcBef>
              <a:spcAft>
                <a:spcPct val="0"/>
              </a:spcAft>
            </a:pPr>
            <a:endParaRPr lang="es-EC" dirty="0">
              <a:solidFill>
                <a:schemeClr val="bg1"/>
              </a:solidFill>
              <a:latin typeface="Arial" pitchFamily="34" charset="0"/>
              <a:ea typeface="Calibri" pitchFamily="34" charset="0"/>
              <a:cs typeface="Times New Roman" pitchFamily="18" charset="0"/>
            </a:endParaRPr>
          </a:p>
          <a:p>
            <a:pPr indent="457200" algn="just" eaLnBrk="0" fontAlgn="base" hangingPunct="0">
              <a:spcBef>
                <a:spcPct val="0"/>
              </a:spcBef>
              <a:spcAft>
                <a:spcPct val="0"/>
              </a:spcAft>
            </a:pPr>
            <a:endParaRPr lang="es-EC" dirty="0">
              <a:solidFill>
                <a:schemeClr val="bg1"/>
              </a:solidFill>
              <a:latin typeface="Arial" pitchFamily="34" charset="0"/>
              <a:ea typeface="Calibri" pitchFamily="34" charset="0"/>
              <a:cs typeface="Times New Roman" pitchFamily="18" charset="0"/>
            </a:endParaRPr>
          </a:p>
        </p:txBody>
      </p:sp>
    </p:spTree>
    <p:extLst>
      <p:ext uri="{BB962C8B-B14F-4D97-AF65-F5344CB8AC3E}">
        <p14:creationId xmlns:p14="http://schemas.microsoft.com/office/powerpoint/2010/main" val="4281458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43"/>
          <p:cNvSpPr txBox="1"/>
          <p:nvPr/>
        </p:nvSpPr>
        <p:spPr>
          <a:xfrm>
            <a:off x="271463" y="354013"/>
            <a:ext cx="7791450" cy="400110"/>
          </a:xfrm>
          <a:prstGeom prst="rect">
            <a:avLst/>
          </a:prstGeom>
          <a:noFill/>
          <a:ln>
            <a:solidFill>
              <a:schemeClr val="bg1"/>
            </a:solidFill>
          </a:ln>
        </p:spPr>
        <p:txBody>
          <a:bodyPr>
            <a:spAutoFit/>
          </a:bodyPr>
          <a:lstStyle/>
          <a:p>
            <a:r>
              <a:rPr lang="es-EC" sz="2000" b="1" dirty="0">
                <a:solidFill>
                  <a:schemeClr val="bg1"/>
                </a:solidFill>
                <a:latin typeface="Arial" charset="0"/>
              </a:rPr>
              <a:t>Conclusiones y Recomendaciones</a:t>
            </a:r>
          </a:p>
        </p:txBody>
      </p:sp>
      <p:sp>
        <p:nvSpPr>
          <p:cNvPr id="159745" name="Rectangle 1"/>
          <p:cNvSpPr>
            <a:spLocks noChangeArrowheads="1"/>
          </p:cNvSpPr>
          <p:nvPr/>
        </p:nvSpPr>
        <p:spPr bwMode="auto">
          <a:xfrm>
            <a:off x="574081" y="1412778"/>
            <a:ext cx="7488832"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indent="-285750" algn="just">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Se recomienda un estudio riguroso del agregado para el cual se debe diseñar el tipo de emulsión apropiada.</a:t>
            </a:r>
          </a:p>
          <a:p>
            <a:pPr lvl="0" algn="just"/>
            <a:endParaRPr lang="es-ES"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Se recomienda utilizar este tipo  estabilización, por la facilidad y disponibilidad de materiales a utilizarse.</a:t>
            </a:r>
          </a:p>
          <a:p>
            <a:pPr lvl="0" algn="just"/>
            <a:endParaRPr lang="es-ES"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Se recomienda realizar un estudio riguroso de la mezcla asfáltica para no tener problemas el momento de la aplicación sobre todo en la ruptura de la misma.</a:t>
            </a:r>
          </a:p>
          <a:p>
            <a:pPr lvl="0" algn="just"/>
            <a:endParaRPr lang="es-ES"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Para facilidad de constructor se recomienda realizar la mezcla en una </a:t>
            </a:r>
            <a:r>
              <a:rPr lang="es-ES" dirty="0" err="1">
                <a:solidFill>
                  <a:schemeClr val="bg1"/>
                </a:solidFill>
                <a:latin typeface="Arial" panose="020B0604020202020204" pitchFamily="34" charset="0"/>
                <a:cs typeface="Arial" panose="020B0604020202020204" pitchFamily="34" charset="0"/>
              </a:rPr>
              <a:t>concretera</a:t>
            </a:r>
            <a:r>
              <a:rPr lang="es-ES" dirty="0">
                <a:solidFill>
                  <a:schemeClr val="bg1"/>
                </a:solidFill>
                <a:latin typeface="Arial" panose="020B0604020202020204" pitchFamily="34" charset="0"/>
                <a:cs typeface="Arial" panose="020B0604020202020204" pitchFamily="34" charset="0"/>
              </a:rPr>
              <a:t> y aplicar de forma mecánica la mezcla designada en el talud, ya que manualmente no optimiza tiempo ni recursos.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050"/>
          </a:xfrm>
          <a:prstGeom prst="rect">
            <a:avLst/>
          </a:prstGeom>
          <a:noFill/>
          <a:ln>
            <a:solidFill>
              <a:schemeClr val="bg1"/>
            </a:solidFill>
          </a:ln>
        </p:spPr>
        <p:txBody>
          <a:bodyPr>
            <a:spAutoFit/>
          </a:bodyPr>
          <a:lstStyle/>
          <a:p>
            <a:pPr algn="l"/>
            <a:r>
              <a:rPr lang="es-ES_tradnl" sz="2000" b="1" dirty="0">
                <a:solidFill>
                  <a:schemeClr val="bg1"/>
                </a:solidFill>
                <a:latin typeface="Arial" charset="0"/>
              </a:rPr>
              <a:t>TALUD</a:t>
            </a:r>
          </a:p>
        </p:txBody>
      </p:sp>
      <p:pic>
        <p:nvPicPr>
          <p:cNvPr id="491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730" r="2203"/>
          <a:stretch/>
        </p:blipFill>
        <p:spPr bwMode="auto">
          <a:xfrm>
            <a:off x="329569" y="2592455"/>
            <a:ext cx="4762249" cy="2793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7 Imagen"/>
          <p:cNvPicPr/>
          <p:nvPr/>
        </p:nvPicPr>
        <p:blipFill>
          <a:blip r:embed="rId4">
            <a:extLst>
              <a:ext uri="{28A0092B-C50C-407E-A947-70E740481C1C}">
                <a14:useLocalDpi xmlns:a14="http://schemas.microsoft.com/office/drawing/2010/main" val="0"/>
              </a:ext>
            </a:extLst>
          </a:blip>
          <a:srcRect l="31389" t="30412" r="29556" b="10950"/>
          <a:stretch>
            <a:fillRect/>
          </a:stretch>
        </p:blipFill>
        <p:spPr bwMode="auto">
          <a:xfrm>
            <a:off x="5724128" y="1124745"/>
            <a:ext cx="2736304" cy="2592288"/>
          </a:xfrm>
          <a:prstGeom prst="rect">
            <a:avLst/>
          </a:prstGeom>
          <a:noFill/>
          <a:ln>
            <a:noFill/>
          </a:ln>
        </p:spPr>
      </p:pic>
      <p:pic>
        <p:nvPicPr>
          <p:cNvPr id="2" name="Picture 2" descr="https://encrypted-tbn1.gstatic.com/images?q=tbn:ANd9GcRUPA-B8jFMBhxuawTTEjWTNVUe16waU3um2ZIu0-Z722Lz_AzIY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3861048"/>
            <a:ext cx="2736304" cy="26642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050"/>
          </a:xfrm>
          <a:prstGeom prst="rect">
            <a:avLst/>
          </a:prstGeom>
          <a:noFill/>
          <a:ln>
            <a:solidFill>
              <a:schemeClr val="bg1"/>
            </a:solidFill>
          </a:ln>
        </p:spPr>
        <p:txBody>
          <a:bodyPr>
            <a:spAutoFit/>
          </a:bodyPr>
          <a:lstStyle/>
          <a:p>
            <a:r>
              <a:rPr lang="es-EC" sz="2000" b="1" dirty="0">
                <a:solidFill>
                  <a:schemeClr val="bg1"/>
                </a:solidFill>
                <a:latin typeface="Arial" charset="0"/>
              </a:rPr>
              <a:t>Tipos de fallas en el talud</a:t>
            </a:r>
            <a:endParaRPr lang="es-ES_tradnl" sz="2000" b="1" dirty="0">
              <a:solidFill>
                <a:schemeClr val="bg1"/>
              </a:solidFill>
              <a:latin typeface="Arial" charset="0"/>
            </a:endParaRPr>
          </a:p>
        </p:txBody>
      </p:sp>
      <p:graphicFrame>
        <p:nvGraphicFramePr>
          <p:cNvPr id="2" name="1 Diagrama"/>
          <p:cNvGraphicFramePr/>
          <p:nvPr>
            <p:extLst>
              <p:ext uri="{D42A27DB-BD31-4B8C-83A1-F6EECF244321}">
                <p14:modId xmlns:p14="http://schemas.microsoft.com/office/powerpoint/2010/main" val="4021030617"/>
              </p:ext>
            </p:extLst>
          </p:nvPr>
        </p:nvGraphicFramePr>
        <p:xfrm>
          <a:off x="899592" y="1556792"/>
          <a:ext cx="686442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10 Imagen" descr="Descripción: D:\TESIS\IMAGENES\CREEP.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568" y="1484787"/>
            <a:ext cx="1512168" cy="1152127"/>
          </a:xfrm>
          <a:prstGeom prst="rect">
            <a:avLst/>
          </a:prstGeom>
          <a:noFill/>
        </p:spPr>
      </p:pic>
      <p:pic>
        <p:nvPicPr>
          <p:cNvPr id="12" name="11 Imagen" descr="Descripción: http://www.scielo.org.ve/img/fbpe/rfiucv/v27n1/art04fig4.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568" y="2924946"/>
            <a:ext cx="1512168" cy="1074743"/>
          </a:xfrm>
          <a:prstGeom prst="rect">
            <a:avLst/>
          </a:prstGeom>
          <a:noFill/>
        </p:spPr>
      </p:pic>
      <p:pic>
        <p:nvPicPr>
          <p:cNvPr id="13" name="12 Imagen" descr="D:\TESIS\IMAGENES\aerocafe-4.png"/>
          <p:cNvPicPr/>
          <p:nvPr/>
        </p:nvPicPr>
        <p:blipFill rotWithShape="1">
          <a:blip r:embed="rId9" cstate="print">
            <a:extLst>
              <a:ext uri="{28A0092B-C50C-407E-A947-70E740481C1C}">
                <a14:useLocalDpi xmlns:a14="http://schemas.microsoft.com/office/drawing/2010/main" val="0"/>
              </a:ext>
            </a:extLst>
          </a:blip>
          <a:srcRect l="4077" t="5015" r="4209" b="3246"/>
          <a:stretch/>
        </p:blipFill>
        <p:spPr bwMode="auto">
          <a:xfrm>
            <a:off x="6423927" y="1484786"/>
            <a:ext cx="1440160" cy="1152127"/>
          </a:xfrm>
          <a:prstGeom prst="rect">
            <a:avLst/>
          </a:prstGeom>
          <a:noFill/>
          <a:ln>
            <a:noFill/>
          </a:ln>
          <a:extLst>
            <a:ext uri="{53640926-AAD7-44D8-BBD7-CCE9431645EC}">
              <a14:shadowObscured xmlns:a14="http://schemas.microsoft.com/office/drawing/2010/main"/>
            </a:ext>
          </a:extLst>
        </p:spPr>
      </p:pic>
      <p:pic>
        <p:nvPicPr>
          <p:cNvPr id="14" name="13 Imagen"/>
          <p:cNvPicPr/>
          <p:nvPr/>
        </p:nvPicPr>
        <p:blipFill>
          <a:blip r:embed="rId10">
            <a:extLst>
              <a:ext uri="{28A0092B-C50C-407E-A947-70E740481C1C}">
                <a14:useLocalDpi xmlns:a14="http://schemas.microsoft.com/office/drawing/2010/main" val="0"/>
              </a:ext>
            </a:extLst>
          </a:blip>
          <a:srcRect/>
          <a:stretch>
            <a:fillRect/>
          </a:stretch>
        </p:blipFill>
        <p:spPr bwMode="auto">
          <a:xfrm>
            <a:off x="6444209" y="2924946"/>
            <a:ext cx="1440160" cy="1074743"/>
          </a:xfrm>
          <a:prstGeom prst="rect">
            <a:avLst/>
          </a:prstGeom>
          <a:noFill/>
          <a:ln>
            <a:noFill/>
          </a:ln>
        </p:spPr>
      </p:pic>
      <p:pic>
        <p:nvPicPr>
          <p:cNvPr id="15" name="14 Imagen" descr="http://www.pdv.com/lexico/image/n10-4.gif"/>
          <p:cNvPicPr/>
          <p:nvPr/>
        </p:nvPicPr>
        <p:blipFill rotWithShape="1">
          <a:blip r:embed="rId11" cstate="print">
            <a:extLst>
              <a:ext uri="{28A0092B-C50C-407E-A947-70E740481C1C}">
                <a14:useLocalDpi xmlns:a14="http://schemas.microsoft.com/office/drawing/2010/main" val="0"/>
              </a:ext>
            </a:extLst>
          </a:blip>
          <a:srcRect l="5512" t="9352" r="11548" b="19642"/>
          <a:stretch/>
        </p:blipFill>
        <p:spPr bwMode="auto">
          <a:xfrm>
            <a:off x="6423927" y="4293097"/>
            <a:ext cx="1440160" cy="1044818"/>
          </a:xfrm>
          <a:prstGeom prst="rect">
            <a:avLst/>
          </a:prstGeom>
          <a:noFill/>
          <a:ln>
            <a:noFill/>
          </a:ln>
          <a:extLst>
            <a:ext uri="{53640926-AAD7-44D8-BBD7-CCE9431645EC}">
              <a14:shadowObscured xmlns:a14="http://schemas.microsoft.com/office/drawing/2010/main"/>
            </a:ext>
          </a:extLst>
        </p:spPr>
      </p:pic>
      <p:pic>
        <p:nvPicPr>
          <p:cNvPr id="16" name="15 Imagen" descr="http://www.monografias.com/trabajos76/suelos-dispersivos/image003.jpg"/>
          <p:cNvPicPr/>
          <p:nvPr/>
        </p:nvPicPr>
        <p:blipFill rotWithShape="1">
          <a:blip r:embed="rId12">
            <a:extLst>
              <a:ext uri="{28A0092B-C50C-407E-A947-70E740481C1C}">
                <a14:useLocalDpi xmlns:a14="http://schemas.microsoft.com/office/drawing/2010/main" val="0"/>
              </a:ext>
            </a:extLst>
          </a:blip>
          <a:srcRect b="15754"/>
          <a:stretch/>
        </p:blipFill>
        <p:spPr bwMode="auto">
          <a:xfrm>
            <a:off x="683570" y="4293098"/>
            <a:ext cx="1512169" cy="1044819"/>
          </a:xfrm>
          <a:prstGeom prst="rect">
            <a:avLst/>
          </a:prstGeom>
          <a:noFill/>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110"/>
          </a:xfrm>
          <a:prstGeom prst="rect">
            <a:avLst/>
          </a:prstGeom>
          <a:noFill/>
          <a:ln>
            <a:solidFill>
              <a:schemeClr val="bg1"/>
            </a:solidFill>
          </a:ln>
        </p:spPr>
        <p:txBody>
          <a:bodyPr>
            <a:spAutoFit/>
          </a:bodyPr>
          <a:lstStyle/>
          <a:p>
            <a:r>
              <a:rPr lang="es-ES" sz="2000" b="1" dirty="0">
                <a:solidFill>
                  <a:schemeClr val="bg1"/>
                </a:solidFill>
                <a:latin typeface="Arial" panose="020B0604020202020204" pitchFamily="34" charset="0"/>
                <a:cs typeface="Arial" panose="020B0604020202020204" pitchFamily="34" charset="0"/>
              </a:rPr>
              <a:t>Los daños que se produce por la inestabilidad de taludes</a:t>
            </a:r>
            <a:endParaRPr lang="es-ES_tradnl" sz="2000" b="1" dirty="0">
              <a:solidFill>
                <a:schemeClr val="bg1"/>
              </a:solidFill>
              <a:latin typeface="Arial" panose="020B0604020202020204" pitchFamily="34" charset="0"/>
              <a:cs typeface="Arial" panose="020B0604020202020204" pitchFamily="34" charset="0"/>
            </a:endParaRPr>
          </a:p>
        </p:txBody>
      </p:sp>
      <p:sp>
        <p:nvSpPr>
          <p:cNvPr id="18433" name="Rectangle 1"/>
          <p:cNvSpPr>
            <a:spLocks noChangeArrowheads="1"/>
          </p:cNvSpPr>
          <p:nvPr/>
        </p:nvSpPr>
        <p:spPr bwMode="auto">
          <a:xfrm>
            <a:off x="899592" y="4869160"/>
            <a:ext cx="7056784"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dirty="0">
                <a:solidFill>
                  <a:schemeClr val="bg1"/>
                </a:solidFill>
                <a:latin typeface="Arial" panose="020B0604020202020204" pitchFamily="34" charset="0"/>
                <a:cs typeface="Arial" panose="020B0604020202020204" pitchFamily="34" charset="0"/>
              </a:rPr>
              <a:t>Los problemas de inestabilidad de taludes se cuentan entre los peligros naturales más destructivos  planeta, lo cual representa una de las mayores amenazas para la vida y bienes materiales de la población. Derrumbes, deslizamientos, flujos y movimientos complejos ocurren día con día alrededor del mundo. </a:t>
            </a:r>
          </a:p>
          <a:p>
            <a:pPr indent="457200" algn="just" fontAlgn="base">
              <a:spcBef>
                <a:spcPct val="0"/>
              </a:spcBef>
              <a:spcAft>
                <a:spcPct val="0"/>
              </a:spcAft>
            </a:pPr>
            <a:endParaRPr lang="es-EC" dirty="0">
              <a:solidFill>
                <a:schemeClr val="bg1"/>
              </a:solidFill>
              <a:latin typeface="Arial" pitchFamily="34" charset="0"/>
              <a:ea typeface="Calibri" pitchFamily="34" charset="0"/>
              <a:cs typeface="Times New Roman" pitchFamily="18" charset="0"/>
            </a:endParaRPr>
          </a:p>
        </p:txBody>
      </p:sp>
      <p:pic>
        <p:nvPicPr>
          <p:cNvPr id="9" name="8 Imagen" descr="C:\Users\ROBERTO\Pictures\1.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134" y="1556793"/>
            <a:ext cx="2376264" cy="1565385"/>
          </a:xfrm>
          <a:prstGeom prst="rect">
            <a:avLst/>
          </a:prstGeom>
          <a:noFill/>
          <a:ln>
            <a:noFill/>
          </a:ln>
        </p:spPr>
      </p:pic>
      <p:pic>
        <p:nvPicPr>
          <p:cNvPr id="10" name="9 Imagen" descr="http://upload.wikimedia.org/wikipedia/commons/7/71/Andener%C3%ADa_en_Pisac.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50" y="1556792"/>
            <a:ext cx="2290961" cy="1565384"/>
          </a:xfrm>
          <a:prstGeom prst="rect">
            <a:avLst/>
          </a:prstGeom>
          <a:noFill/>
          <a:ln>
            <a:noFill/>
          </a:ln>
        </p:spPr>
      </p:pic>
      <p:pic>
        <p:nvPicPr>
          <p:cNvPr id="12" name="11 Imagen" descr="C:\Users\ROBERTO\Pictures\3.1.jpg"/>
          <p:cNvPicPr/>
          <p:nvPr/>
        </p:nvPicPr>
        <p:blipFill rotWithShape="1">
          <a:blip r:embed="rId4">
            <a:extLst>
              <a:ext uri="{28A0092B-C50C-407E-A947-70E740481C1C}">
                <a14:useLocalDpi xmlns:a14="http://schemas.microsoft.com/office/drawing/2010/main" val="0"/>
              </a:ext>
            </a:extLst>
          </a:blip>
          <a:srcRect l="5574" r="6176" b="2703"/>
          <a:stretch/>
        </p:blipFill>
        <p:spPr bwMode="auto">
          <a:xfrm>
            <a:off x="6084168" y="1556792"/>
            <a:ext cx="2232248" cy="1565385"/>
          </a:xfrm>
          <a:prstGeom prst="rect">
            <a:avLst/>
          </a:prstGeom>
          <a:noFill/>
          <a:ln>
            <a:noFill/>
          </a:ln>
          <a:extLst>
            <a:ext uri="{53640926-AAD7-44D8-BBD7-CCE9431645EC}">
              <a14:shadowObscured xmlns:a14="http://schemas.microsoft.com/office/drawing/2010/main"/>
            </a:ext>
          </a:extLst>
        </p:spPr>
      </p:pic>
      <p:pic>
        <p:nvPicPr>
          <p:cNvPr id="13" name="12 Imagen" descr="C:\Users\ROBERTO\Pictures\explotacion minera.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50" y="3429000"/>
            <a:ext cx="2290961" cy="1368152"/>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TC103457485[[fn=Malla]]</Template>
  <TotalTime>2079</TotalTime>
  <Words>2772</Words>
  <Application>Microsoft Office PowerPoint</Application>
  <PresentationFormat>Presentación en pantalla (4:3)</PresentationFormat>
  <Paragraphs>357</Paragraphs>
  <Slides>63</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63</vt:i4>
      </vt:variant>
    </vt:vector>
  </HeadingPairs>
  <TitlesOfParts>
    <vt:vector size="70" baseType="lpstr">
      <vt:lpstr>Arial</vt:lpstr>
      <vt:lpstr>Calibri</vt:lpstr>
      <vt:lpstr>Cambria Math</vt:lpstr>
      <vt:lpstr>Symbol</vt:lpstr>
      <vt:lpstr>Tahoma</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Ensayos del mortero asfaltico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DAYANA CHIQUIN</dc:creator>
  <cp:lastModifiedBy>ROBERTO CANDO</cp:lastModifiedBy>
  <cp:revision>259</cp:revision>
  <dcterms:created xsi:type="dcterms:W3CDTF">2011-10-03T23:40:02Z</dcterms:created>
  <dcterms:modified xsi:type="dcterms:W3CDTF">2014-05-02T01:44:25Z</dcterms:modified>
</cp:coreProperties>
</file>