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3" r:id="rId1"/>
  </p:sldMasterIdLst>
  <p:notesMasterIdLst>
    <p:notesMasterId r:id="rId51"/>
  </p:notesMasterIdLst>
  <p:sldIdLst>
    <p:sldId id="263" r:id="rId2"/>
    <p:sldId id="256" r:id="rId3"/>
    <p:sldId id="257" r:id="rId4"/>
    <p:sldId id="277" r:id="rId5"/>
    <p:sldId id="258" r:id="rId6"/>
    <p:sldId id="278" r:id="rId7"/>
    <p:sldId id="279" r:id="rId8"/>
    <p:sldId id="280" r:id="rId9"/>
    <p:sldId id="281" r:id="rId10"/>
    <p:sldId id="299" r:id="rId11"/>
    <p:sldId id="284" r:id="rId12"/>
    <p:sldId id="300" r:id="rId13"/>
    <p:sldId id="301" r:id="rId14"/>
    <p:sldId id="303" r:id="rId15"/>
    <p:sldId id="302" r:id="rId16"/>
    <p:sldId id="304" r:id="rId17"/>
    <p:sldId id="305" r:id="rId18"/>
    <p:sldId id="306" r:id="rId19"/>
    <p:sldId id="307" r:id="rId20"/>
    <p:sldId id="285" r:id="rId21"/>
    <p:sldId id="286" r:id="rId22"/>
    <p:sldId id="288" r:id="rId23"/>
    <p:sldId id="287" r:id="rId24"/>
    <p:sldId id="289" r:id="rId25"/>
    <p:sldId id="291" r:id="rId26"/>
    <p:sldId id="290" r:id="rId27"/>
    <p:sldId id="292" r:id="rId28"/>
    <p:sldId id="296" r:id="rId29"/>
    <p:sldId id="295" r:id="rId30"/>
    <p:sldId id="294" r:id="rId31"/>
    <p:sldId id="293" r:id="rId32"/>
    <p:sldId id="297" r:id="rId33"/>
    <p:sldId id="298" r:id="rId34"/>
    <p:sldId id="283" r:id="rId35"/>
    <p:sldId id="308" r:id="rId36"/>
    <p:sldId id="309" r:id="rId37"/>
    <p:sldId id="310" r:id="rId38"/>
    <p:sldId id="311" r:id="rId39"/>
    <p:sldId id="312" r:id="rId40"/>
    <p:sldId id="313" r:id="rId41"/>
    <p:sldId id="314" r:id="rId42"/>
    <p:sldId id="315" r:id="rId43"/>
    <p:sldId id="316" r:id="rId44"/>
    <p:sldId id="317" r:id="rId45"/>
    <p:sldId id="318" r:id="rId46"/>
    <p:sldId id="319" r:id="rId47"/>
    <p:sldId id="320" r:id="rId48"/>
    <p:sldId id="321" r:id="rId49"/>
    <p:sldId id="322" r:id="rId50"/>
  </p:sldIdLst>
  <p:sldSz cx="9144000" cy="6858000" type="screen4x3"/>
  <p:notesSz cx="6858000" cy="9144000"/>
  <p:custShowLst>
    <p:custShow name="Presentación personalizada 1" id="0">
      <p:sldLst>
        <p:sld r:id="rId3"/>
        <p:sld r:id="rId4"/>
        <p:sld r:id="rId5"/>
        <p:sld r:id="rId6"/>
      </p:sldLst>
    </p:custShow>
  </p:custShowLst>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832929"/>
    <a:srgbClr val="6F2323"/>
    <a:srgbClr val="5A1C1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265" autoAdjust="0"/>
    <p:restoredTop sz="86387" autoAdjust="0"/>
  </p:normalViewPr>
  <p:slideViewPr>
    <p:cSldViewPr>
      <p:cViewPr varScale="1">
        <p:scale>
          <a:sx n="64" d="100"/>
          <a:sy n="64" d="100"/>
        </p:scale>
        <p:origin x="1416" y="7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diagrams/_rels/data1.xml.rels><?xml version="1.0" encoding="UTF-8" standalone="yes"?>
<Relationships xmlns="http://schemas.openxmlformats.org/package/2006/relationships"><Relationship Id="rId3" Type="http://schemas.openxmlformats.org/officeDocument/2006/relationships/slide" Target="../slides/slide4.xml"/><Relationship Id="rId2" Type="http://schemas.openxmlformats.org/officeDocument/2006/relationships/slide" Target="../slides/slide6.xml"/><Relationship Id="rId1" Type="http://schemas.openxmlformats.org/officeDocument/2006/relationships/slide" Target="../slides/slide3.xml"/></Relationships>
</file>

<file path=ppt/diagrams/_rels/data3.xml.rels><?xml version="1.0" encoding="UTF-8" standalone="yes"?>
<Relationships xmlns="http://schemas.openxmlformats.org/package/2006/relationships"><Relationship Id="rId3" Type="http://schemas.openxmlformats.org/officeDocument/2006/relationships/slide" Target="../slides/slide6.xml"/><Relationship Id="rId2" Type="http://schemas.openxmlformats.org/officeDocument/2006/relationships/slide" Target="../slides/slide4.xml"/><Relationship Id="rId1" Type="http://schemas.openxmlformats.org/officeDocument/2006/relationships/slide" Target="../slides/slide3.xml"/></Relationships>
</file>

<file path=ppt/diagrams/_rels/data4.xml.rels><?xml version="1.0" encoding="UTF-8" standalone="yes"?>
<Relationships xmlns="http://schemas.openxmlformats.org/package/2006/relationships"><Relationship Id="rId3" Type="http://schemas.openxmlformats.org/officeDocument/2006/relationships/slide" Target="../slides/slide6.xml"/><Relationship Id="rId2" Type="http://schemas.openxmlformats.org/officeDocument/2006/relationships/slide" Target="../slides/slide4.xml"/><Relationship Id="rId1" Type="http://schemas.openxmlformats.org/officeDocument/2006/relationships/slide" Target="../slides/slide3.xml"/></Relationships>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C47C65E-132B-402D-99AD-1E04F1FDFA83}" type="doc">
      <dgm:prSet loTypeId="urn:microsoft.com/office/officeart/2005/8/layout/hChevron3" loCatId="process" qsTypeId="urn:microsoft.com/office/officeart/2005/8/quickstyle/simple2" qsCatId="simple" csTypeId="urn:microsoft.com/office/officeart/2005/8/colors/accent6_2" csCatId="accent6" phldr="1"/>
      <dgm:spPr/>
      <dgm:t>
        <a:bodyPr/>
        <a:lstStyle/>
        <a:p>
          <a:endParaRPr lang="es-EC"/>
        </a:p>
      </dgm:t>
    </dgm:pt>
    <dgm:pt modelId="{BDDDE978-BAFC-422E-A579-03451138E5B4}">
      <dgm:prSet phldrT="[Texto]" custT="1"/>
      <dgm:spPr>
        <a:solidFill>
          <a:schemeClr val="accent1">
            <a:lumMod val="40000"/>
            <a:lumOff val="60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s-EC" sz="1600" b="1" dirty="0" smtClean="0"/>
            <a:t>Planteamiento del problema</a:t>
          </a:r>
          <a:endParaRPr lang="es-EC" sz="1600" b="1" dirty="0"/>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C838E322-9CB5-4579-9C0F-5A4341F81422}" type="sibTrans" cxnId="{CE1D556E-3215-457E-9449-CFA8326B41FF}">
      <dgm:prSet/>
      <dgm:spPr/>
      <dgm:t>
        <a:bodyPr/>
        <a:lstStyle/>
        <a:p>
          <a:endParaRPr lang="es-EC" b="1"/>
        </a:p>
      </dgm:t>
    </dgm:pt>
    <dgm:pt modelId="{45AB6180-DA31-448E-9D48-815EAF0D56C3}" type="parTrans" cxnId="{CE1D556E-3215-457E-9449-CFA8326B41FF}">
      <dgm:prSet/>
      <dgm:spPr/>
      <dgm:t>
        <a:bodyPr/>
        <a:lstStyle/>
        <a:p>
          <a:endParaRPr lang="es-EC" b="1"/>
        </a:p>
      </dgm:t>
    </dgm:pt>
    <dgm:pt modelId="{483F9FCD-945B-4AEF-A0DC-F4A30C2C03B1}">
      <dgm:prSet phldrT="[Texto]" custT="1"/>
      <dgm:spPr/>
      <dgm:t>
        <a:bodyPr/>
        <a:lstStyle/>
        <a:p>
          <a:r>
            <a:rPr lang="es-EC" sz="1600" b="1" dirty="0" smtClean="0"/>
            <a:t>Antecedentes</a:t>
          </a:r>
          <a:endParaRPr lang="es-EC" sz="1600" b="1" dirty="0"/>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6C83CA84-16CA-4299-8A8C-4EFB3423FF43}" type="sibTrans" cxnId="{5074EFC6-BD54-4038-B3BD-0650BF2CAF7B}">
      <dgm:prSet/>
      <dgm:spPr/>
      <dgm:t>
        <a:bodyPr/>
        <a:lstStyle/>
        <a:p>
          <a:endParaRPr lang="es-EC" b="1"/>
        </a:p>
      </dgm:t>
    </dgm:pt>
    <dgm:pt modelId="{2CA44CDF-FA5F-4E87-9573-6E3ECA4D51CD}" type="parTrans" cxnId="{5074EFC6-BD54-4038-B3BD-0650BF2CAF7B}">
      <dgm:prSet/>
      <dgm:spPr/>
      <dgm:t>
        <a:bodyPr/>
        <a:lstStyle/>
        <a:p>
          <a:endParaRPr lang="es-EC" b="1"/>
        </a:p>
      </dgm:t>
    </dgm:pt>
    <dgm:pt modelId="{ED8BECD5-82B8-4195-8EE4-A456B8B27996}">
      <dgm:prSet phldrT="[Texto]" custT="1"/>
      <dgm:spPr/>
      <dgm:t>
        <a:bodyPr/>
        <a:lstStyle/>
        <a:p>
          <a:r>
            <a:rPr lang="es-EC" sz="1600" b="1" dirty="0" smtClean="0"/>
            <a:t>Objetivos</a:t>
          </a:r>
          <a:endParaRPr lang="es-EC" sz="1600" b="1" dirty="0"/>
        </a:p>
      </dgm:t>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778179FE-9F40-4D46-B0AA-4A69B4793D1B}" type="sibTrans" cxnId="{6F353D64-3473-4E0A-97D0-DC39E8D063EA}">
      <dgm:prSet/>
      <dgm:spPr/>
      <dgm:t>
        <a:bodyPr/>
        <a:lstStyle/>
        <a:p>
          <a:endParaRPr lang="es-EC" b="1"/>
        </a:p>
      </dgm:t>
    </dgm:pt>
    <dgm:pt modelId="{E1E963C7-778F-432D-82BE-9275873DF7EA}" type="parTrans" cxnId="{6F353D64-3473-4E0A-97D0-DC39E8D063EA}">
      <dgm:prSet/>
      <dgm:spPr/>
      <dgm:t>
        <a:bodyPr/>
        <a:lstStyle/>
        <a:p>
          <a:endParaRPr lang="es-EC" b="1"/>
        </a:p>
      </dgm:t>
    </dgm:pt>
    <dgm:pt modelId="{289423E5-DC4B-42C9-916F-F74B52DFC4B9}" type="pres">
      <dgm:prSet presAssocID="{EC47C65E-132B-402D-99AD-1E04F1FDFA83}" presName="Name0" presStyleCnt="0">
        <dgm:presLayoutVars>
          <dgm:dir/>
          <dgm:resizeHandles val="exact"/>
        </dgm:presLayoutVars>
      </dgm:prSet>
      <dgm:spPr/>
      <dgm:t>
        <a:bodyPr/>
        <a:lstStyle/>
        <a:p>
          <a:endParaRPr lang="es-EC"/>
        </a:p>
      </dgm:t>
    </dgm:pt>
    <dgm:pt modelId="{EC7ECE7C-0C32-4E49-B844-A2D27C8C3510}" type="pres">
      <dgm:prSet presAssocID="{BDDDE978-BAFC-422E-A579-03451138E5B4}" presName="parTxOnly" presStyleLbl="node1" presStyleIdx="0" presStyleCnt="3" custLinFactNeighborY="-5">
        <dgm:presLayoutVars>
          <dgm:bulletEnabled val="1"/>
        </dgm:presLayoutVars>
      </dgm:prSet>
      <dgm:spPr/>
      <dgm:t>
        <a:bodyPr/>
        <a:lstStyle/>
        <a:p>
          <a:endParaRPr lang="es-EC"/>
        </a:p>
      </dgm:t>
    </dgm:pt>
    <dgm:pt modelId="{1A55B1D5-A51C-43E1-9C78-AD4449CA61C8}" type="pres">
      <dgm:prSet presAssocID="{C838E322-9CB5-4579-9C0F-5A4341F81422}" presName="parSpace" presStyleCnt="0"/>
      <dgm:spPr/>
      <dgm:t>
        <a:bodyPr/>
        <a:lstStyle/>
        <a:p>
          <a:endParaRPr lang="es-EC"/>
        </a:p>
      </dgm:t>
    </dgm:pt>
    <dgm:pt modelId="{CC4A368F-E1C0-4D5C-8EE9-55DAA7CA32E0}" type="pres">
      <dgm:prSet presAssocID="{ED8BECD5-82B8-4195-8EE4-A456B8B27996}" presName="parTxOnly" presStyleLbl="node1" presStyleIdx="1" presStyleCnt="3">
        <dgm:presLayoutVars>
          <dgm:bulletEnabled val="1"/>
        </dgm:presLayoutVars>
      </dgm:prSet>
      <dgm:spPr/>
      <dgm:t>
        <a:bodyPr/>
        <a:lstStyle/>
        <a:p>
          <a:endParaRPr lang="es-EC"/>
        </a:p>
      </dgm:t>
    </dgm:pt>
    <dgm:pt modelId="{F2EB9C8D-360B-43F7-824C-A654E3B2B9FC}" type="pres">
      <dgm:prSet presAssocID="{778179FE-9F40-4D46-B0AA-4A69B4793D1B}" presName="parSpace" presStyleCnt="0"/>
      <dgm:spPr/>
      <dgm:t>
        <a:bodyPr/>
        <a:lstStyle/>
        <a:p>
          <a:endParaRPr lang="es-EC"/>
        </a:p>
      </dgm:t>
    </dgm:pt>
    <dgm:pt modelId="{E84A91AA-1A50-43EE-A5D5-4623A79664AC}" type="pres">
      <dgm:prSet presAssocID="{483F9FCD-945B-4AEF-A0DC-F4A30C2C03B1}" presName="parTxOnly" presStyleLbl="node1" presStyleIdx="2" presStyleCnt="3">
        <dgm:presLayoutVars>
          <dgm:bulletEnabled val="1"/>
        </dgm:presLayoutVars>
      </dgm:prSet>
      <dgm:spPr/>
      <dgm:t>
        <a:bodyPr/>
        <a:lstStyle/>
        <a:p>
          <a:endParaRPr lang="es-EC"/>
        </a:p>
      </dgm:t>
    </dgm:pt>
  </dgm:ptLst>
  <dgm:cxnLst>
    <dgm:cxn modelId="{6F353D64-3473-4E0A-97D0-DC39E8D063EA}" srcId="{EC47C65E-132B-402D-99AD-1E04F1FDFA83}" destId="{ED8BECD5-82B8-4195-8EE4-A456B8B27996}" srcOrd="1" destOrd="0" parTransId="{E1E963C7-778F-432D-82BE-9275873DF7EA}" sibTransId="{778179FE-9F40-4D46-B0AA-4A69B4793D1B}"/>
    <dgm:cxn modelId="{CE1D556E-3215-457E-9449-CFA8326B41FF}" srcId="{EC47C65E-132B-402D-99AD-1E04F1FDFA83}" destId="{BDDDE978-BAFC-422E-A579-03451138E5B4}" srcOrd="0" destOrd="0" parTransId="{45AB6180-DA31-448E-9D48-815EAF0D56C3}" sibTransId="{C838E322-9CB5-4579-9C0F-5A4341F81422}"/>
    <dgm:cxn modelId="{C10D7334-AC48-4E44-BAA2-9D3F39C9BC33}" type="presOf" srcId="{BDDDE978-BAFC-422E-A579-03451138E5B4}" destId="{EC7ECE7C-0C32-4E49-B844-A2D27C8C3510}" srcOrd="0" destOrd="0" presId="urn:microsoft.com/office/officeart/2005/8/layout/hChevron3"/>
    <dgm:cxn modelId="{A246161D-634B-4796-8F33-EB9D2281BE59}" type="presOf" srcId="{EC47C65E-132B-402D-99AD-1E04F1FDFA83}" destId="{289423E5-DC4B-42C9-916F-F74B52DFC4B9}" srcOrd="0" destOrd="0" presId="urn:microsoft.com/office/officeart/2005/8/layout/hChevron3"/>
    <dgm:cxn modelId="{B8C88BD4-B8E3-4308-A2D8-86AB2EDC2ED6}" type="presOf" srcId="{ED8BECD5-82B8-4195-8EE4-A456B8B27996}" destId="{CC4A368F-E1C0-4D5C-8EE9-55DAA7CA32E0}" srcOrd="0" destOrd="0" presId="urn:microsoft.com/office/officeart/2005/8/layout/hChevron3"/>
    <dgm:cxn modelId="{5074EFC6-BD54-4038-B3BD-0650BF2CAF7B}" srcId="{EC47C65E-132B-402D-99AD-1E04F1FDFA83}" destId="{483F9FCD-945B-4AEF-A0DC-F4A30C2C03B1}" srcOrd="2" destOrd="0" parTransId="{2CA44CDF-FA5F-4E87-9573-6E3ECA4D51CD}" sibTransId="{6C83CA84-16CA-4299-8A8C-4EFB3423FF43}"/>
    <dgm:cxn modelId="{A2E8EEB3-0AC5-4F6D-A38F-F6D8051EC000}" type="presOf" srcId="{483F9FCD-945B-4AEF-A0DC-F4A30C2C03B1}" destId="{E84A91AA-1A50-43EE-A5D5-4623A79664AC}" srcOrd="0" destOrd="0" presId="urn:microsoft.com/office/officeart/2005/8/layout/hChevron3"/>
    <dgm:cxn modelId="{C911B414-D564-4BA7-86F0-1278B7DFEA1E}" type="presParOf" srcId="{289423E5-DC4B-42C9-916F-F74B52DFC4B9}" destId="{EC7ECE7C-0C32-4E49-B844-A2D27C8C3510}" srcOrd="0" destOrd="0" presId="urn:microsoft.com/office/officeart/2005/8/layout/hChevron3"/>
    <dgm:cxn modelId="{1306B61B-E3AC-4F4A-BA5F-4E9E73E29954}" type="presParOf" srcId="{289423E5-DC4B-42C9-916F-F74B52DFC4B9}" destId="{1A55B1D5-A51C-43E1-9C78-AD4449CA61C8}" srcOrd="1" destOrd="0" presId="urn:microsoft.com/office/officeart/2005/8/layout/hChevron3"/>
    <dgm:cxn modelId="{B05AA0EB-7337-40D6-89CD-1C032E39742A}" type="presParOf" srcId="{289423E5-DC4B-42C9-916F-F74B52DFC4B9}" destId="{CC4A368F-E1C0-4D5C-8EE9-55DAA7CA32E0}" srcOrd="2" destOrd="0" presId="urn:microsoft.com/office/officeart/2005/8/layout/hChevron3"/>
    <dgm:cxn modelId="{7042D2C4-810B-494B-9076-63D1FE2792A0}" type="presParOf" srcId="{289423E5-DC4B-42C9-916F-F74B52DFC4B9}" destId="{F2EB9C8D-360B-43F7-824C-A654E3B2B9FC}" srcOrd="3" destOrd="0" presId="urn:microsoft.com/office/officeart/2005/8/layout/hChevron3"/>
    <dgm:cxn modelId="{85BAFFF1-9B78-431F-8D0F-832ADC4D9B98}" type="presParOf" srcId="{289423E5-DC4B-42C9-916F-F74B52DFC4B9}" destId="{E84A91AA-1A50-43EE-A5D5-4623A79664AC}" srcOrd="4"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4D293B02-DBF8-4A47-BF1A-F8D4739EE903}" type="doc">
      <dgm:prSet loTypeId="urn:microsoft.com/office/officeart/2005/8/layout/hChevron3" loCatId="process" qsTypeId="urn:microsoft.com/office/officeart/2005/8/quickstyle/simple1" qsCatId="simple" csTypeId="urn:microsoft.com/office/officeart/2005/8/colors/accent6_2" csCatId="accent6" phldr="1"/>
      <dgm:spPr/>
    </dgm:pt>
    <dgm:pt modelId="{1F104A16-6F58-4128-8309-426076594E5A}">
      <dgm:prSet phldrT="[Texto]"/>
      <dgm:spPr/>
      <dgm:t>
        <a:bodyPr/>
        <a:lstStyle/>
        <a:p>
          <a:r>
            <a:rPr lang="es-EC" b="1" dirty="0" smtClean="0"/>
            <a:t>Planteamiento del problema</a:t>
          </a:r>
          <a:endParaRPr lang="es-EC" dirty="0"/>
        </a:p>
      </dgm:t>
    </dgm:pt>
    <dgm:pt modelId="{F6BF8620-F912-47F3-AB59-42C74372F81A}" type="parTrans" cxnId="{FB4772D6-4FE9-4682-935F-C684773E0BC0}">
      <dgm:prSet/>
      <dgm:spPr/>
      <dgm:t>
        <a:bodyPr/>
        <a:lstStyle/>
        <a:p>
          <a:endParaRPr lang="es-EC"/>
        </a:p>
      </dgm:t>
    </dgm:pt>
    <dgm:pt modelId="{0A12FEE3-6135-4299-969E-109DED69C8EE}" type="sibTrans" cxnId="{FB4772D6-4FE9-4682-935F-C684773E0BC0}">
      <dgm:prSet/>
      <dgm:spPr/>
      <dgm:t>
        <a:bodyPr/>
        <a:lstStyle/>
        <a:p>
          <a:endParaRPr lang="es-EC"/>
        </a:p>
      </dgm:t>
    </dgm:pt>
    <dgm:pt modelId="{04C923E7-095F-4CE8-B62D-3C620F863083}">
      <dgm:prSet/>
      <dgm:spPr>
        <a:solidFill>
          <a:schemeClr val="accent1">
            <a:lumMod val="40000"/>
            <a:lumOff val="60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s-EC" b="1" dirty="0" smtClean="0"/>
            <a:t>Objetivos</a:t>
          </a:r>
          <a:endParaRPr lang="es-EC" b="1" dirty="0"/>
        </a:p>
      </dgm:t>
    </dgm:pt>
    <dgm:pt modelId="{33979467-8E7B-489F-A9C0-DDCFA4B4B471}" type="parTrans" cxnId="{0246B92A-9B0D-4BB4-8BB1-3033DCA1008F}">
      <dgm:prSet/>
      <dgm:spPr/>
      <dgm:t>
        <a:bodyPr/>
        <a:lstStyle/>
        <a:p>
          <a:endParaRPr lang="es-EC"/>
        </a:p>
      </dgm:t>
    </dgm:pt>
    <dgm:pt modelId="{B0B36AED-0836-48A4-89F0-5E8FADD73B1A}" type="sibTrans" cxnId="{0246B92A-9B0D-4BB4-8BB1-3033DCA1008F}">
      <dgm:prSet/>
      <dgm:spPr/>
      <dgm:t>
        <a:bodyPr/>
        <a:lstStyle/>
        <a:p>
          <a:endParaRPr lang="es-EC"/>
        </a:p>
      </dgm:t>
    </dgm:pt>
    <dgm:pt modelId="{090882ED-62FA-4833-BEB6-9444156E451B}">
      <dgm:prSet/>
      <dgm:spPr/>
      <dgm:t>
        <a:bodyPr/>
        <a:lstStyle/>
        <a:p>
          <a:r>
            <a:rPr lang="es-EC" b="1" dirty="0" smtClean="0"/>
            <a:t>Antecedentes</a:t>
          </a:r>
          <a:endParaRPr lang="es-EC" b="1" dirty="0"/>
        </a:p>
      </dgm:t>
    </dgm:pt>
    <dgm:pt modelId="{FC44B887-D2BB-47E1-8C41-6CF7DCF9A8A1}" type="parTrans" cxnId="{CA718C0A-5BCF-497C-91B2-50B5634CAD9C}">
      <dgm:prSet/>
      <dgm:spPr/>
      <dgm:t>
        <a:bodyPr/>
        <a:lstStyle/>
        <a:p>
          <a:endParaRPr lang="es-EC"/>
        </a:p>
      </dgm:t>
    </dgm:pt>
    <dgm:pt modelId="{E27A5F03-B158-4030-B9C3-B49578550995}" type="sibTrans" cxnId="{CA718C0A-5BCF-497C-91B2-50B5634CAD9C}">
      <dgm:prSet/>
      <dgm:spPr/>
      <dgm:t>
        <a:bodyPr/>
        <a:lstStyle/>
        <a:p>
          <a:endParaRPr lang="es-EC"/>
        </a:p>
      </dgm:t>
    </dgm:pt>
    <dgm:pt modelId="{5AA53210-6F40-40A5-8E2D-5D66C705A7C5}" type="pres">
      <dgm:prSet presAssocID="{4D293B02-DBF8-4A47-BF1A-F8D4739EE903}" presName="Name0" presStyleCnt="0">
        <dgm:presLayoutVars>
          <dgm:dir/>
          <dgm:resizeHandles val="exact"/>
        </dgm:presLayoutVars>
      </dgm:prSet>
      <dgm:spPr/>
    </dgm:pt>
    <dgm:pt modelId="{95077A20-B901-47CE-8FED-D1E1ABFFC682}" type="pres">
      <dgm:prSet presAssocID="{1F104A16-6F58-4128-8309-426076594E5A}" presName="parTxOnly" presStyleLbl="node1" presStyleIdx="0" presStyleCnt="3">
        <dgm:presLayoutVars>
          <dgm:bulletEnabled val="1"/>
        </dgm:presLayoutVars>
      </dgm:prSet>
      <dgm:spPr/>
      <dgm:t>
        <a:bodyPr/>
        <a:lstStyle/>
        <a:p>
          <a:endParaRPr lang="es-EC"/>
        </a:p>
      </dgm:t>
    </dgm:pt>
    <dgm:pt modelId="{C7678995-C593-44DD-A547-B378718ED7D4}" type="pres">
      <dgm:prSet presAssocID="{0A12FEE3-6135-4299-969E-109DED69C8EE}" presName="parSpace" presStyleCnt="0"/>
      <dgm:spPr/>
    </dgm:pt>
    <dgm:pt modelId="{3BBF1587-D11F-4B90-B7A5-62856205C5B5}" type="pres">
      <dgm:prSet presAssocID="{04C923E7-095F-4CE8-B62D-3C620F863083}" presName="parTxOnly" presStyleLbl="node1" presStyleIdx="1" presStyleCnt="3">
        <dgm:presLayoutVars>
          <dgm:bulletEnabled val="1"/>
        </dgm:presLayoutVars>
      </dgm:prSet>
      <dgm:spPr/>
      <dgm:t>
        <a:bodyPr/>
        <a:lstStyle/>
        <a:p>
          <a:endParaRPr lang="es-EC"/>
        </a:p>
      </dgm:t>
    </dgm:pt>
    <dgm:pt modelId="{B10E21A0-0528-4350-9168-59D835E31B35}" type="pres">
      <dgm:prSet presAssocID="{B0B36AED-0836-48A4-89F0-5E8FADD73B1A}" presName="parSpace" presStyleCnt="0"/>
      <dgm:spPr/>
    </dgm:pt>
    <dgm:pt modelId="{5FEA3605-1EAD-46B6-9D1E-A376C83E6BB2}" type="pres">
      <dgm:prSet presAssocID="{090882ED-62FA-4833-BEB6-9444156E451B}" presName="parTxOnly" presStyleLbl="node1" presStyleIdx="2" presStyleCnt="3">
        <dgm:presLayoutVars>
          <dgm:bulletEnabled val="1"/>
        </dgm:presLayoutVars>
      </dgm:prSet>
      <dgm:spPr/>
      <dgm:t>
        <a:bodyPr/>
        <a:lstStyle/>
        <a:p>
          <a:endParaRPr lang="es-EC"/>
        </a:p>
      </dgm:t>
    </dgm:pt>
  </dgm:ptLst>
  <dgm:cxnLst>
    <dgm:cxn modelId="{6685BC81-9D6D-4C96-AB26-92BDEE30EDD8}" type="presOf" srcId="{4D293B02-DBF8-4A47-BF1A-F8D4739EE903}" destId="{5AA53210-6F40-40A5-8E2D-5D66C705A7C5}" srcOrd="0" destOrd="0" presId="urn:microsoft.com/office/officeart/2005/8/layout/hChevron3"/>
    <dgm:cxn modelId="{FB4772D6-4FE9-4682-935F-C684773E0BC0}" srcId="{4D293B02-DBF8-4A47-BF1A-F8D4739EE903}" destId="{1F104A16-6F58-4128-8309-426076594E5A}" srcOrd="0" destOrd="0" parTransId="{F6BF8620-F912-47F3-AB59-42C74372F81A}" sibTransId="{0A12FEE3-6135-4299-969E-109DED69C8EE}"/>
    <dgm:cxn modelId="{10173C68-06E4-48DE-A14E-6AA59BB000B9}" type="presOf" srcId="{04C923E7-095F-4CE8-B62D-3C620F863083}" destId="{3BBF1587-D11F-4B90-B7A5-62856205C5B5}" srcOrd="0" destOrd="0" presId="urn:microsoft.com/office/officeart/2005/8/layout/hChevron3"/>
    <dgm:cxn modelId="{0246B92A-9B0D-4BB4-8BB1-3033DCA1008F}" srcId="{4D293B02-DBF8-4A47-BF1A-F8D4739EE903}" destId="{04C923E7-095F-4CE8-B62D-3C620F863083}" srcOrd="1" destOrd="0" parTransId="{33979467-8E7B-489F-A9C0-DDCFA4B4B471}" sibTransId="{B0B36AED-0836-48A4-89F0-5E8FADD73B1A}"/>
    <dgm:cxn modelId="{C6CCEE40-B350-4A35-A94A-D9CB2C0C436A}" type="presOf" srcId="{090882ED-62FA-4833-BEB6-9444156E451B}" destId="{5FEA3605-1EAD-46B6-9D1E-A376C83E6BB2}" srcOrd="0" destOrd="0" presId="urn:microsoft.com/office/officeart/2005/8/layout/hChevron3"/>
    <dgm:cxn modelId="{C6E4C7EB-C7A5-4863-A23D-280A338C8B58}" type="presOf" srcId="{1F104A16-6F58-4128-8309-426076594E5A}" destId="{95077A20-B901-47CE-8FED-D1E1ABFFC682}" srcOrd="0" destOrd="0" presId="urn:microsoft.com/office/officeart/2005/8/layout/hChevron3"/>
    <dgm:cxn modelId="{CA718C0A-5BCF-497C-91B2-50B5634CAD9C}" srcId="{4D293B02-DBF8-4A47-BF1A-F8D4739EE903}" destId="{090882ED-62FA-4833-BEB6-9444156E451B}" srcOrd="2" destOrd="0" parTransId="{FC44B887-D2BB-47E1-8C41-6CF7DCF9A8A1}" sibTransId="{E27A5F03-B158-4030-B9C3-B49578550995}"/>
    <dgm:cxn modelId="{4829901E-01E3-4694-8C45-C1D4DC8799E0}" type="presParOf" srcId="{5AA53210-6F40-40A5-8E2D-5D66C705A7C5}" destId="{95077A20-B901-47CE-8FED-D1E1ABFFC682}" srcOrd="0" destOrd="0" presId="urn:microsoft.com/office/officeart/2005/8/layout/hChevron3"/>
    <dgm:cxn modelId="{08B6FEF3-3E03-4A3F-B079-956BA0780A7F}" type="presParOf" srcId="{5AA53210-6F40-40A5-8E2D-5D66C705A7C5}" destId="{C7678995-C593-44DD-A547-B378718ED7D4}" srcOrd="1" destOrd="0" presId="urn:microsoft.com/office/officeart/2005/8/layout/hChevron3"/>
    <dgm:cxn modelId="{0EFD2F5D-0616-40CE-97F6-50EE09E8DDA9}" type="presParOf" srcId="{5AA53210-6F40-40A5-8E2D-5D66C705A7C5}" destId="{3BBF1587-D11F-4B90-B7A5-62856205C5B5}" srcOrd="2" destOrd="0" presId="urn:microsoft.com/office/officeart/2005/8/layout/hChevron3"/>
    <dgm:cxn modelId="{3661341C-6B7E-4FAC-AFA4-40927BB3C7C6}" type="presParOf" srcId="{5AA53210-6F40-40A5-8E2D-5D66C705A7C5}" destId="{B10E21A0-0528-4350-9168-59D835E31B35}" srcOrd="3" destOrd="0" presId="urn:microsoft.com/office/officeart/2005/8/layout/hChevron3"/>
    <dgm:cxn modelId="{1C46B5D2-E592-477E-B05B-7C396AD7248D}" type="presParOf" srcId="{5AA53210-6F40-40A5-8E2D-5D66C705A7C5}" destId="{5FEA3605-1EAD-46B6-9D1E-A376C83E6BB2}" srcOrd="4"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EC47C65E-132B-402D-99AD-1E04F1FDFA83}" type="doc">
      <dgm:prSet loTypeId="urn:microsoft.com/office/officeart/2005/8/layout/hChevron3" loCatId="process" qsTypeId="urn:microsoft.com/office/officeart/2005/8/quickstyle/simple5" qsCatId="simple" csTypeId="urn:microsoft.com/office/officeart/2005/8/colors/accent4_2" csCatId="accent4" phldr="1"/>
      <dgm:spPr/>
      <dgm:t>
        <a:bodyPr/>
        <a:lstStyle/>
        <a:p>
          <a:endParaRPr lang="es-EC"/>
        </a:p>
      </dgm:t>
    </dgm:pt>
    <dgm:pt modelId="{BDDDE978-BAFC-422E-A579-03451138E5B4}">
      <dgm:prSet phldrT="[Texto]" custT="1">
        <dgm:style>
          <a:lnRef idx="0">
            <a:schemeClr val="accent6"/>
          </a:lnRef>
          <a:fillRef idx="3">
            <a:schemeClr val="accent6"/>
          </a:fillRef>
          <a:effectRef idx="3">
            <a:schemeClr val="accent6"/>
          </a:effectRef>
          <a:fontRef idx="minor">
            <a:schemeClr val="lt1"/>
          </a:fontRef>
        </dgm:style>
      </dgm:prSet>
      <dgm:spPr/>
      <dgm:t>
        <a:bodyPr/>
        <a:lstStyle/>
        <a:p>
          <a:r>
            <a:rPr lang="es-EC" sz="1600" b="1" dirty="0" smtClean="0"/>
            <a:t>Planteamiento del problema</a:t>
          </a:r>
          <a:endParaRPr lang="es-EC" sz="1600" b="1" dirty="0"/>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45AB6180-DA31-448E-9D48-815EAF0D56C3}" type="parTrans" cxnId="{CE1D556E-3215-457E-9449-CFA8326B41FF}">
      <dgm:prSet/>
      <dgm:spPr/>
      <dgm:t>
        <a:bodyPr/>
        <a:lstStyle/>
        <a:p>
          <a:endParaRPr lang="es-EC" b="1"/>
        </a:p>
      </dgm:t>
    </dgm:pt>
    <dgm:pt modelId="{C838E322-9CB5-4579-9C0F-5A4341F81422}" type="sibTrans" cxnId="{CE1D556E-3215-457E-9449-CFA8326B41FF}">
      <dgm:prSet/>
      <dgm:spPr/>
      <dgm:t>
        <a:bodyPr/>
        <a:lstStyle/>
        <a:p>
          <a:endParaRPr lang="es-EC" b="1"/>
        </a:p>
      </dgm:t>
    </dgm:pt>
    <dgm:pt modelId="{ED8BECD5-82B8-4195-8EE4-A456B8B27996}">
      <dgm:prSet phldrT="[Texto]" custT="1">
        <dgm:style>
          <a:lnRef idx="2">
            <a:schemeClr val="accent1">
              <a:shade val="50000"/>
            </a:schemeClr>
          </a:lnRef>
          <a:fillRef idx="1">
            <a:schemeClr val="accent1"/>
          </a:fillRef>
          <a:effectRef idx="0">
            <a:schemeClr val="accent1"/>
          </a:effectRef>
          <a:fontRef idx="minor">
            <a:schemeClr val="lt1"/>
          </a:fontRef>
        </dgm:style>
      </dgm:prSet>
      <dgm:spPr>
        <a:solidFill>
          <a:schemeClr val="accent1">
            <a:lumMod val="40000"/>
            <a:lumOff val="60000"/>
          </a:schemeClr>
        </a:solidFill>
        <a:ln>
          <a:solidFill>
            <a:schemeClr val="tx1"/>
          </a:solidFill>
        </a:ln>
        <a:effectLst/>
        <a:scene3d>
          <a:camera prst="orthographicFront">
            <a:rot lat="0" lon="0" rev="0"/>
          </a:camera>
          <a:lightRig rig="contrasting" dir="t">
            <a:rot lat="0" lon="0" rev="7800000"/>
          </a:lightRig>
        </a:scene3d>
        <a:sp3d>
          <a:bevelT w="139700" h="139700"/>
        </a:sp3d>
      </dgm:spPr>
      <dgm:t>
        <a:bodyPr/>
        <a:lstStyle/>
        <a:p>
          <a:r>
            <a:rPr lang="es-EC" sz="1600" b="1" dirty="0" smtClean="0"/>
            <a:t>Objetivos</a:t>
          </a:r>
          <a:endParaRPr lang="es-EC" sz="1600" b="1" dirty="0"/>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E1E963C7-778F-432D-82BE-9275873DF7EA}" type="parTrans" cxnId="{6F353D64-3473-4E0A-97D0-DC39E8D063EA}">
      <dgm:prSet/>
      <dgm:spPr/>
      <dgm:t>
        <a:bodyPr/>
        <a:lstStyle/>
        <a:p>
          <a:endParaRPr lang="es-EC" b="1"/>
        </a:p>
      </dgm:t>
    </dgm:pt>
    <dgm:pt modelId="{778179FE-9F40-4D46-B0AA-4A69B4793D1B}" type="sibTrans" cxnId="{6F353D64-3473-4E0A-97D0-DC39E8D063EA}">
      <dgm:prSet/>
      <dgm:spPr/>
      <dgm:t>
        <a:bodyPr/>
        <a:lstStyle/>
        <a:p>
          <a:endParaRPr lang="es-EC" b="1"/>
        </a:p>
      </dgm:t>
    </dgm:pt>
    <dgm:pt modelId="{483F9FCD-945B-4AEF-A0DC-F4A30C2C03B1}">
      <dgm:prSet phldrT="[Texto]" custT="1">
        <dgm:style>
          <a:lnRef idx="0">
            <a:schemeClr val="accent6"/>
          </a:lnRef>
          <a:fillRef idx="3">
            <a:schemeClr val="accent6"/>
          </a:fillRef>
          <a:effectRef idx="3">
            <a:schemeClr val="accent6"/>
          </a:effectRef>
          <a:fontRef idx="minor">
            <a:schemeClr val="lt1"/>
          </a:fontRef>
        </dgm:style>
      </dgm:prSet>
      <dgm:spPr/>
      <dgm:t>
        <a:bodyPr/>
        <a:lstStyle/>
        <a:p>
          <a:r>
            <a:rPr lang="es-EC" sz="1600" b="1" dirty="0" smtClean="0"/>
            <a:t>Antecedentes</a:t>
          </a:r>
          <a:endParaRPr lang="es-EC" sz="1600" b="1" dirty="0"/>
        </a:p>
      </dgm:t>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2CA44CDF-FA5F-4E87-9573-6E3ECA4D51CD}" type="parTrans" cxnId="{5074EFC6-BD54-4038-B3BD-0650BF2CAF7B}">
      <dgm:prSet/>
      <dgm:spPr/>
      <dgm:t>
        <a:bodyPr/>
        <a:lstStyle/>
        <a:p>
          <a:endParaRPr lang="es-EC" b="1"/>
        </a:p>
      </dgm:t>
    </dgm:pt>
    <dgm:pt modelId="{6C83CA84-16CA-4299-8A8C-4EFB3423FF43}" type="sibTrans" cxnId="{5074EFC6-BD54-4038-B3BD-0650BF2CAF7B}">
      <dgm:prSet/>
      <dgm:spPr/>
      <dgm:t>
        <a:bodyPr/>
        <a:lstStyle/>
        <a:p>
          <a:endParaRPr lang="es-EC" b="1"/>
        </a:p>
      </dgm:t>
    </dgm:pt>
    <dgm:pt modelId="{72AFB526-8B9C-4E42-8AC1-37CA908D8434}" type="pres">
      <dgm:prSet presAssocID="{EC47C65E-132B-402D-99AD-1E04F1FDFA83}" presName="Name0" presStyleCnt="0">
        <dgm:presLayoutVars>
          <dgm:dir/>
          <dgm:resizeHandles val="exact"/>
        </dgm:presLayoutVars>
      </dgm:prSet>
      <dgm:spPr/>
      <dgm:t>
        <a:bodyPr/>
        <a:lstStyle/>
        <a:p>
          <a:endParaRPr lang="es-EC"/>
        </a:p>
      </dgm:t>
    </dgm:pt>
    <dgm:pt modelId="{F6C6886F-E97D-4738-AB3C-6278304F3373}" type="pres">
      <dgm:prSet presAssocID="{BDDDE978-BAFC-422E-A579-03451138E5B4}" presName="parTxOnly" presStyleLbl="node1" presStyleIdx="0" presStyleCnt="3">
        <dgm:presLayoutVars>
          <dgm:bulletEnabled val="1"/>
        </dgm:presLayoutVars>
      </dgm:prSet>
      <dgm:spPr/>
      <dgm:t>
        <a:bodyPr/>
        <a:lstStyle/>
        <a:p>
          <a:endParaRPr lang="es-EC"/>
        </a:p>
      </dgm:t>
    </dgm:pt>
    <dgm:pt modelId="{40B51171-ACF1-40DD-8764-2D2F7F40185D}" type="pres">
      <dgm:prSet presAssocID="{C838E322-9CB5-4579-9C0F-5A4341F81422}" presName="parSpace" presStyleCnt="0"/>
      <dgm:spPr/>
      <dgm:t>
        <a:bodyPr/>
        <a:lstStyle/>
        <a:p>
          <a:endParaRPr lang="es-EC"/>
        </a:p>
      </dgm:t>
    </dgm:pt>
    <dgm:pt modelId="{316FDBE7-D843-4C52-A8C3-B10FC169DF10}" type="pres">
      <dgm:prSet presAssocID="{ED8BECD5-82B8-4195-8EE4-A456B8B27996}" presName="parTxOnly" presStyleLbl="node1" presStyleIdx="1" presStyleCnt="3">
        <dgm:presLayoutVars>
          <dgm:bulletEnabled val="1"/>
        </dgm:presLayoutVars>
      </dgm:prSet>
      <dgm:spPr/>
      <dgm:t>
        <a:bodyPr/>
        <a:lstStyle/>
        <a:p>
          <a:endParaRPr lang="es-EC"/>
        </a:p>
      </dgm:t>
    </dgm:pt>
    <dgm:pt modelId="{6326C800-C9B2-4D6D-9FCA-BDFA6C6FEC0D}" type="pres">
      <dgm:prSet presAssocID="{778179FE-9F40-4D46-B0AA-4A69B4793D1B}" presName="parSpace" presStyleCnt="0"/>
      <dgm:spPr/>
      <dgm:t>
        <a:bodyPr/>
        <a:lstStyle/>
        <a:p>
          <a:endParaRPr lang="es-EC"/>
        </a:p>
      </dgm:t>
    </dgm:pt>
    <dgm:pt modelId="{CFFA7B7F-DB7E-4833-AAF2-1ABFF4E149D7}" type="pres">
      <dgm:prSet presAssocID="{483F9FCD-945B-4AEF-A0DC-F4A30C2C03B1}" presName="parTxOnly" presStyleLbl="node1" presStyleIdx="2" presStyleCnt="3">
        <dgm:presLayoutVars>
          <dgm:bulletEnabled val="1"/>
        </dgm:presLayoutVars>
      </dgm:prSet>
      <dgm:spPr/>
      <dgm:t>
        <a:bodyPr/>
        <a:lstStyle/>
        <a:p>
          <a:endParaRPr lang="es-EC"/>
        </a:p>
      </dgm:t>
    </dgm:pt>
  </dgm:ptLst>
  <dgm:cxnLst>
    <dgm:cxn modelId="{362640D0-7854-4399-A6E0-98981F2E05BA}" type="presOf" srcId="{483F9FCD-945B-4AEF-A0DC-F4A30C2C03B1}" destId="{CFFA7B7F-DB7E-4833-AAF2-1ABFF4E149D7}" srcOrd="0" destOrd="0" presId="urn:microsoft.com/office/officeart/2005/8/layout/hChevron3"/>
    <dgm:cxn modelId="{6F353D64-3473-4E0A-97D0-DC39E8D063EA}" srcId="{EC47C65E-132B-402D-99AD-1E04F1FDFA83}" destId="{ED8BECD5-82B8-4195-8EE4-A456B8B27996}" srcOrd="1" destOrd="0" parTransId="{E1E963C7-778F-432D-82BE-9275873DF7EA}" sibTransId="{778179FE-9F40-4D46-B0AA-4A69B4793D1B}"/>
    <dgm:cxn modelId="{CE1D556E-3215-457E-9449-CFA8326B41FF}" srcId="{EC47C65E-132B-402D-99AD-1E04F1FDFA83}" destId="{BDDDE978-BAFC-422E-A579-03451138E5B4}" srcOrd="0" destOrd="0" parTransId="{45AB6180-DA31-448E-9D48-815EAF0D56C3}" sibTransId="{C838E322-9CB5-4579-9C0F-5A4341F81422}"/>
    <dgm:cxn modelId="{C38E165A-F3EA-4B7B-92A3-8800E16D9403}" type="presOf" srcId="{BDDDE978-BAFC-422E-A579-03451138E5B4}" destId="{F6C6886F-E97D-4738-AB3C-6278304F3373}" srcOrd="0" destOrd="0" presId="urn:microsoft.com/office/officeart/2005/8/layout/hChevron3"/>
    <dgm:cxn modelId="{8361B839-04DE-4308-B7C6-2EE1390D5B35}" type="presOf" srcId="{EC47C65E-132B-402D-99AD-1E04F1FDFA83}" destId="{72AFB526-8B9C-4E42-8AC1-37CA908D8434}" srcOrd="0" destOrd="0" presId="urn:microsoft.com/office/officeart/2005/8/layout/hChevron3"/>
    <dgm:cxn modelId="{F16ABEFA-843D-436B-8B08-16DC4C52E3B7}" type="presOf" srcId="{ED8BECD5-82B8-4195-8EE4-A456B8B27996}" destId="{316FDBE7-D843-4C52-A8C3-B10FC169DF10}" srcOrd="0" destOrd="0" presId="urn:microsoft.com/office/officeart/2005/8/layout/hChevron3"/>
    <dgm:cxn modelId="{5074EFC6-BD54-4038-B3BD-0650BF2CAF7B}" srcId="{EC47C65E-132B-402D-99AD-1E04F1FDFA83}" destId="{483F9FCD-945B-4AEF-A0DC-F4A30C2C03B1}" srcOrd="2" destOrd="0" parTransId="{2CA44CDF-FA5F-4E87-9573-6E3ECA4D51CD}" sibTransId="{6C83CA84-16CA-4299-8A8C-4EFB3423FF43}"/>
    <dgm:cxn modelId="{F58A9F3A-69BE-4940-87A9-98B9BBEA23C7}" type="presParOf" srcId="{72AFB526-8B9C-4E42-8AC1-37CA908D8434}" destId="{F6C6886F-E97D-4738-AB3C-6278304F3373}" srcOrd="0" destOrd="0" presId="urn:microsoft.com/office/officeart/2005/8/layout/hChevron3"/>
    <dgm:cxn modelId="{D74A99D3-42D8-4CF5-BC4F-F998FDCB9CF1}" type="presParOf" srcId="{72AFB526-8B9C-4E42-8AC1-37CA908D8434}" destId="{40B51171-ACF1-40DD-8764-2D2F7F40185D}" srcOrd="1" destOrd="0" presId="urn:microsoft.com/office/officeart/2005/8/layout/hChevron3"/>
    <dgm:cxn modelId="{D85EB0B9-7933-4FEB-8C00-5DBC5FA411E6}" type="presParOf" srcId="{72AFB526-8B9C-4E42-8AC1-37CA908D8434}" destId="{316FDBE7-D843-4C52-A8C3-B10FC169DF10}" srcOrd="2" destOrd="0" presId="urn:microsoft.com/office/officeart/2005/8/layout/hChevron3"/>
    <dgm:cxn modelId="{D9ACE7B3-3BB1-45F3-8423-580BFC867B7E}" type="presParOf" srcId="{72AFB526-8B9C-4E42-8AC1-37CA908D8434}" destId="{6326C800-C9B2-4D6D-9FCA-BDFA6C6FEC0D}" srcOrd="3" destOrd="0" presId="urn:microsoft.com/office/officeart/2005/8/layout/hChevron3"/>
    <dgm:cxn modelId="{9BF64C05-2E59-4B24-87CA-2BC6F6522B67}" type="presParOf" srcId="{72AFB526-8B9C-4E42-8AC1-37CA908D8434}" destId="{CFFA7B7F-DB7E-4833-AAF2-1ABFF4E149D7}" srcOrd="4"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C47C65E-132B-402D-99AD-1E04F1FDFA83}" type="doc">
      <dgm:prSet loTypeId="urn:microsoft.com/office/officeart/2005/8/layout/hChevron3" loCatId="process" qsTypeId="urn:microsoft.com/office/officeart/2005/8/quickstyle/simple5" qsCatId="simple" csTypeId="urn:microsoft.com/office/officeart/2005/8/colors/accent1_2" csCatId="accent1" phldr="1"/>
      <dgm:spPr/>
      <dgm:t>
        <a:bodyPr/>
        <a:lstStyle/>
        <a:p>
          <a:endParaRPr lang="es-EC"/>
        </a:p>
      </dgm:t>
    </dgm:pt>
    <dgm:pt modelId="{BDDDE978-BAFC-422E-A579-03451138E5B4}">
      <dgm:prSet phldrT="[Texto]" custT="1">
        <dgm:style>
          <a:lnRef idx="0">
            <a:schemeClr val="accent6"/>
          </a:lnRef>
          <a:fillRef idx="3">
            <a:schemeClr val="accent6"/>
          </a:fillRef>
          <a:effectRef idx="3">
            <a:schemeClr val="accent6"/>
          </a:effectRef>
          <a:fontRef idx="minor">
            <a:schemeClr val="lt1"/>
          </a:fontRef>
        </dgm:style>
      </dgm:prSet>
      <dgm:spPr/>
      <dgm:t>
        <a:bodyPr/>
        <a:lstStyle/>
        <a:p>
          <a:r>
            <a:rPr lang="es-EC" sz="1600" b="1" dirty="0" smtClean="0"/>
            <a:t>Planteamiento del problema</a:t>
          </a:r>
          <a:endParaRPr lang="es-EC" sz="1600" b="1" dirty="0"/>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45AB6180-DA31-448E-9D48-815EAF0D56C3}" type="parTrans" cxnId="{CE1D556E-3215-457E-9449-CFA8326B41FF}">
      <dgm:prSet/>
      <dgm:spPr/>
      <dgm:t>
        <a:bodyPr/>
        <a:lstStyle/>
        <a:p>
          <a:endParaRPr lang="es-EC" b="1"/>
        </a:p>
      </dgm:t>
    </dgm:pt>
    <dgm:pt modelId="{C838E322-9CB5-4579-9C0F-5A4341F81422}" type="sibTrans" cxnId="{CE1D556E-3215-457E-9449-CFA8326B41FF}">
      <dgm:prSet/>
      <dgm:spPr/>
      <dgm:t>
        <a:bodyPr/>
        <a:lstStyle/>
        <a:p>
          <a:endParaRPr lang="es-EC" b="1"/>
        </a:p>
      </dgm:t>
    </dgm:pt>
    <dgm:pt modelId="{ED8BECD5-82B8-4195-8EE4-A456B8B27996}">
      <dgm:prSet phldrT="[Texto]" custT="1">
        <dgm:style>
          <a:lnRef idx="0">
            <a:schemeClr val="accent6"/>
          </a:lnRef>
          <a:fillRef idx="3">
            <a:schemeClr val="accent6"/>
          </a:fillRef>
          <a:effectRef idx="3">
            <a:schemeClr val="accent6"/>
          </a:effectRef>
          <a:fontRef idx="minor">
            <a:schemeClr val="lt1"/>
          </a:fontRef>
        </dgm:style>
      </dgm:prSet>
      <dgm:spPr/>
      <dgm:t>
        <a:bodyPr/>
        <a:lstStyle/>
        <a:p>
          <a:r>
            <a:rPr lang="es-EC" sz="1600" b="1" dirty="0" smtClean="0"/>
            <a:t>Objetivos</a:t>
          </a:r>
          <a:endParaRPr lang="es-EC" sz="1600" b="1" dirty="0"/>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E1E963C7-778F-432D-82BE-9275873DF7EA}" type="parTrans" cxnId="{6F353D64-3473-4E0A-97D0-DC39E8D063EA}">
      <dgm:prSet/>
      <dgm:spPr/>
      <dgm:t>
        <a:bodyPr/>
        <a:lstStyle/>
        <a:p>
          <a:endParaRPr lang="es-EC" b="1"/>
        </a:p>
      </dgm:t>
    </dgm:pt>
    <dgm:pt modelId="{778179FE-9F40-4D46-B0AA-4A69B4793D1B}" type="sibTrans" cxnId="{6F353D64-3473-4E0A-97D0-DC39E8D063EA}">
      <dgm:prSet/>
      <dgm:spPr/>
      <dgm:t>
        <a:bodyPr/>
        <a:lstStyle/>
        <a:p>
          <a:endParaRPr lang="es-EC" b="1"/>
        </a:p>
      </dgm:t>
    </dgm:pt>
    <dgm:pt modelId="{483F9FCD-945B-4AEF-A0DC-F4A30C2C03B1}">
      <dgm:prSet phldrT="[Texto]" custT="1">
        <dgm:style>
          <a:lnRef idx="2">
            <a:schemeClr val="accent1">
              <a:shade val="50000"/>
            </a:schemeClr>
          </a:lnRef>
          <a:fillRef idx="1">
            <a:schemeClr val="accent1"/>
          </a:fillRef>
          <a:effectRef idx="0">
            <a:schemeClr val="accent1"/>
          </a:effectRef>
          <a:fontRef idx="minor">
            <a:schemeClr val="lt1"/>
          </a:fontRef>
        </dgm:style>
      </dgm:prSet>
      <dgm:spPr>
        <a:solidFill>
          <a:schemeClr val="accent1">
            <a:lumMod val="40000"/>
            <a:lumOff val="60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s-EC" sz="1600" b="1" dirty="0" smtClean="0"/>
            <a:t>Antecedentes</a:t>
          </a:r>
          <a:endParaRPr lang="es-EC" sz="1600" b="1" dirty="0"/>
        </a:p>
      </dgm:t>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2CA44CDF-FA5F-4E87-9573-6E3ECA4D51CD}" type="parTrans" cxnId="{5074EFC6-BD54-4038-B3BD-0650BF2CAF7B}">
      <dgm:prSet/>
      <dgm:spPr/>
      <dgm:t>
        <a:bodyPr/>
        <a:lstStyle/>
        <a:p>
          <a:endParaRPr lang="es-EC" b="1"/>
        </a:p>
      </dgm:t>
    </dgm:pt>
    <dgm:pt modelId="{6C83CA84-16CA-4299-8A8C-4EFB3423FF43}" type="sibTrans" cxnId="{5074EFC6-BD54-4038-B3BD-0650BF2CAF7B}">
      <dgm:prSet/>
      <dgm:spPr/>
      <dgm:t>
        <a:bodyPr/>
        <a:lstStyle/>
        <a:p>
          <a:endParaRPr lang="es-EC" b="1"/>
        </a:p>
      </dgm:t>
    </dgm:pt>
    <dgm:pt modelId="{242A2F20-5854-4BA0-8AA2-2B6CBA5FE6C9}" type="pres">
      <dgm:prSet presAssocID="{EC47C65E-132B-402D-99AD-1E04F1FDFA83}" presName="Name0" presStyleCnt="0">
        <dgm:presLayoutVars>
          <dgm:dir/>
          <dgm:resizeHandles val="exact"/>
        </dgm:presLayoutVars>
      </dgm:prSet>
      <dgm:spPr/>
      <dgm:t>
        <a:bodyPr/>
        <a:lstStyle/>
        <a:p>
          <a:endParaRPr lang="es-EC"/>
        </a:p>
      </dgm:t>
    </dgm:pt>
    <dgm:pt modelId="{D110F374-B2C7-40FD-9CEA-1D8695781AEC}" type="pres">
      <dgm:prSet presAssocID="{BDDDE978-BAFC-422E-A579-03451138E5B4}" presName="parTxOnly" presStyleLbl="node1" presStyleIdx="0" presStyleCnt="3">
        <dgm:presLayoutVars>
          <dgm:bulletEnabled val="1"/>
        </dgm:presLayoutVars>
      </dgm:prSet>
      <dgm:spPr/>
      <dgm:t>
        <a:bodyPr/>
        <a:lstStyle/>
        <a:p>
          <a:endParaRPr lang="es-EC"/>
        </a:p>
      </dgm:t>
    </dgm:pt>
    <dgm:pt modelId="{EB8A058A-D108-4469-9733-9F5533509C4E}" type="pres">
      <dgm:prSet presAssocID="{C838E322-9CB5-4579-9C0F-5A4341F81422}" presName="parSpace" presStyleCnt="0"/>
      <dgm:spPr/>
    </dgm:pt>
    <dgm:pt modelId="{CE15AC79-CF1C-470B-9CB6-AADF6822E2FC}" type="pres">
      <dgm:prSet presAssocID="{ED8BECD5-82B8-4195-8EE4-A456B8B27996}" presName="parTxOnly" presStyleLbl="node1" presStyleIdx="1" presStyleCnt="3">
        <dgm:presLayoutVars>
          <dgm:bulletEnabled val="1"/>
        </dgm:presLayoutVars>
      </dgm:prSet>
      <dgm:spPr/>
      <dgm:t>
        <a:bodyPr/>
        <a:lstStyle/>
        <a:p>
          <a:endParaRPr lang="es-EC"/>
        </a:p>
      </dgm:t>
    </dgm:pt>
    <dgm:pt modelId="{87DFC506-A0ED-4E4B-82A6-3A026EDB5959}" type="pres">
      <dgm:prSet presAssocID="{778179FE-9F40-4D46-B0AA-4A69B4793D1B}" presName="parSpace" presStyleCnt="0"/>
      <dgm:spPr/>
    </dgm:pt>
    <dgm:pt modelId="{9B554890-05A3-4E20-97A2-F2D182B71075}" type="pres">
      <dgm:prSet presAssocID="{483F9FCD-945B-4AEF-A0DC-F4A30C2C03B1}" presName="parTxOnly" presStyleLbl="node1" presStyleIdx="2" presStyleCnt="3">
        <dgm:presLayoutVars>
          <dgm:bulletEnabled val="1"/>
        </dgm:presLayoutVars>
      </dgm:prSet>
      <dgm:spPr/>
      <dgm:t>
        <a:bodyPr/>
        <a:lstStyle/>
        <a:p>
          <a:endParaRPr lang="es-EC"/>
        </a:p>
      </dgm:t>
    </dgm:pt>
  </dgm:ptLst>
  <dgm:cxnLst>
    <dgm:cxn modelId="{AE77C667-C88D-4FCC-BB04-1B615D26210F}" type="presOf" srcId="{483F9FCD-945B-4AEF-A0DC-F4A30C2C03B1}" destId="{9B554890-05A3-4E20-97A2-F2D182B71075}" srcOrd="0" destOrd="0" presId="urn:microsoft.com/office/officeart/2005/8/layout/hChevron3"/>
    <dgm:cxn modelId="{6F353D64-3473-4E0A-97D0-DC39E8D063EA}" srcId="{EC47C65E-132B-402D-99AD-1E04F1FDFA83}" destId="{ED8BECD5-82B8-4195-8EE4-A456B8B27996}" srcOrd="1" destOrd="0" parTransId="{E1E963C7-778F-432D-82BE-9275873DF7EA}" sibTransId="{778179FE-9F40-4D46-B0AA-4A69B4793D1B}"/>
    <dgm:cxn modelId="{CE1D556E-3215-457E-9449-CFA8326B41FF}" srcId="{EC47C65E-132B-402D-99AD-1E04F1FDFA83}" destId="{BDDDE978-BAFC-422E-A579-03451138E5B4}" srcOrd="0" destOrd="0" parTransId="{45AB6180-DA31-448E-9D48-815EAF0D56C3}" sibTransId="{C838E322-9CB5-4579-9C0F-5A4341F81422}"/>
    <dgm:cxn modelId="{3FA21709-45AE-4E7C-A2C2-BF893746692C}" type="presOf" srcId="{EC47C65E-132B-402D-99AD-1E04F1FDFA83}" destId="{242A2F20-5854-4BA0-8AA2-2B6CBA5FE6C9}" srcOrd="0" destOrd="0" presId="urn:microsoft.com/office/officeart/2005/8/layout/hChevron3"/>
    <dgm:cxn modelId="{A89446EF-8CF2-4059-957E-FA0F21A3A5C0}" type="presOf" srcId="{BDDDE978-BAFC-422E-A579-03451138E5B4}" destId="{D110F374-B2C7-40FD-9CEA-1D8695781AEC}" srcOrd="0" destOrd="0" presId="urn:microsoft.com/office/officeart/2005/8/layout/hChevron3"/>
    <dgm:cxn modelId="{CFB39391-1A1F-46C5-916F-3C634643C5A6}" type="presOf" srcId="{ED8BECD5-82B8-4195-8EE4-A456B8B27996}" destId="{CE15AC79-CF1C-470B-9CB6-AADF6822E2FC}" srcOrd="0" destOrd="0" presId="urn:microsoft.com/office/officeart/2005/8/layout/hChevron3"/>
    <dgm:cxn modelId="{5074EFC6-BD54-4038-B3BD-0650BF2CAF7B}" srcId="{EC47C65E-132B-402D-99AD-1E04F1FDFA83}" destId="{483F9FCD-945B-4AEF-A0DC-F4A30C2C03B1}" srcOrd="2" destOrd="0" parTransId="{2CA44CDF-FA5F-4E87-9573-6E3ECA4D51CD}" sibTransId="{6C83CA84-16CA-4299-8A8C-4EFB3423FF43}"/>
    <dgm:cxn modelId="{210777A9-B55F-4566-AEA0-26BE593D567A}" type="presParOf" srcId="{242A2F20-5854-4BA0-8AA2-2B6CBA5FE6C9}" destId="{D110F374-B2C7-40FD-9CEA-1D8695781AEC}" srcOrd="0" destOrd="0" presId="urn:microsoft.com/office/officeart/2005/8/layout/hChevron3"/>
    <dgm:cxn modelId="{2EA723A2-EF40-41E0-BC12-F933180A1A8E}" type="presParOf" srcId="{242A2F20-5854-4BA0-8AA2-2B6CBA5FE6C9}" destId="{EB8A058A-D108-4469-9733-9F5533509C4E}" srcOrd="1" destOrd="0" presId="urn:microsoft.com/office/officeart/2005/8/layout/hChevron3"/>
    <dgm:cxn modelId="{7367F252-DE90-4869-A786-72093C6C2D19}" type="presParOf" srcId="{242A2F20-5854-4BA0-8AA2-2B6CBA5FE6C9}" destId="{CE15AC79-CF1C-470B-9CB6-AADF6822E2FC}" srcOrd="2" destOrd="0" presId="urn:microsoft.com/office/officeart/2005/8/layout/hChevron3"/>
    <dgm:cxn modelId="{EE6B9EED-2B5C-4A73-9D44-246172E205B0}" type="presParOf" srcId="{242A2F20-5854-4BA0-8AA2-2B6CBA5FE6C9}" destId="{87DFC506-A0ED-4E4B-82A6-3A026EDB5959}" srcOrd="3" destOrd="0" presId="urn:microsoft.com/office/officeart/2005/8/layout/hChevron3"/>
    <dgm:cxn modelId="{9BF42667-0EB3-421A-B51A-72FC958CFCE0}" type="presParOf" srcId="{242A2F20-5854-4BA0-8AA2-2B6CBA5FE6C9}" destId="{9B554890-05A3-4E20-97A2-F2D182B71075}" srcOrd="4"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50E6AD9-1982-4391-9FBF-5815CF62DDE6}" type="doc">
      <dgm:prSet loTypeId="urn:microsoft.com/office/officeart/2005/8/layout/hierarchy2" loCatId="hierarchy" qsTypeId="urn:microsoft.com/office/officeart/2005/8/quickstyle/3d1" qsCatId="3D" csTypeId="urn:microsoft.com/office/officeart/2005/8/colors/accent2_2" csCatId="accent2" phldr="1"/>
      <dgm:spPr/>
      <dgm:t>
        <a:bodyPr/>
        <a:lstStyle/>
        <a:p>
          <a:endParaRPr lang="es-EC"/>
        </a:p>
      </dgm:t>
    </dgm:pt>
    <dgm:pt modelId="{E20D86F7-CB2A-4BD2-82D9-38E030DEAE0A}">
      <dgm:prSet phldrT="[Texto]"/>
      <dgm:spPr/>
      <dgm:t>
        <a:bodyPr/>
        <a:lstStyle/>
        <a:p>
          <a:r>
            <a:rPr lang="es-EC" b="1" dirty="0" smtClean="0"/>
            <a:t>PARQUEADERO AUTOMÁTICO</a:t>
          </a:r>
          <a:endParaRPr lang="es-EC" b="1" dirty="0"/>
        </a:p>
      </dgm:t>
    </dgm:pt>
    <dgm:pt modelId="{38F1B293-9B5F-47F7-91AC-DD671A0B8F62}" type="parTrans" cxnId="{D8BB7244-53AF-4C88-B07F-7DB3D5FD0F3F}">
      <dgm:prSet/>
      <dgm:spPr/>
      <dgm:t>
        <a:bodyPr/>
        <a:lstStyle/>
        <a:p>
          <a:endParaRPr lang="es-EC"/>
        </a:p>
      </dgm:t>
    </dgm:pt>
    <dgm:pt modelId="{221F04BE-C46B-4FA7-ABDA-002A2ADFB82A}" type="sibTrans" cxnId="{D8BB7244-53AF-4C88-B07F-7DB3D5FD0F3F}">
      <dgm:prSet/>
      <dgm:spPr/>
      <dgm:t>
        <a:bodyPr/>
        <a:lstStyle/>
        <a:p>
          <a:endParaRPr lang="es-EC"/>
        </a:p>
      </dgm:t>
    </dgm:pt>
    <dgm:pt modelId="{D9834E14-4983-47C2-ABEA-775E99359A7D}">
      <dgm:prSet phldrT="[Texto]"/>
      <dgm:spPr/>
      <dgm:t>
        <a:bodyPr/>
        <a:lstStyle/>
        <a:p>
          <a:r>
            <a:rPr lang="es-EC" dirty="0" smtClean="0"/>
            <a:t>SISTEMA DE CONTROL DE ACCESO Y </a:t>
          </a:r>
          <a:r>
            <a:rPr lang="es-EC" dirty="0" smtClean="0"/>
            <a:t>CCTV.</a:t>
          </a:r>
          <a:endParaRPr lang="es-EC" dirty="0"/>
        </a:p>
      </dgm:t>
    </dgm:pt>
    <dgm:pt modelId="{F32E20C0-21FC-400C-88A1-70350EB0348B}" type="parTrans" cxnId="{3DF7F595-02D3-47DE-B209-8A2F32FA6F2E}">
      <dgm:prSet/>
      <dgm:spPr/>
      <dgm:t>
        <a:bodyPr/>
        <a:lstStyle/>
        <a:p>
          <a:endParaRPr lang="es-EC"/>
        </a:p>
      </dgm:t>
    </dgm:pt>
    <dgm:pt modelId="{6DA1ACB2-FD9F-4E41-8AA4-06448CA220A4}" type="sibTrans" cxnId="{3DF7F595-02D3-47DE-B209-8A2F32FA6F2E}">
      <dgm:prSet/>
      <dgm:spPr/>
      <dgm:t>
        <a:bodyPr/>
        <a:lstStyle/>
        <a:p>
          <a:endParaRPr lang="es-EC"/>
        </a:p>
      </dgm:t>
    </dgm:pt>
    <dgm:pt modelId="{2F361B15-1D06-4F41-B219-5A38049B41A9}">
      <dgm:prSet phldrT="[Texto]"/>
      <dgm:spPr/>
      <dgm:t>
        <a:bodyPr/>
        <a:lstStyle/>
        <a:p>
          <a:pPr algn="just"/>
          <a:r>
            <a:rPr lang="es-EC" dirty="0" smtClean="0"/>
            <a:t>Cámaras</a:t>
          </a:r>
        </a:p>
        <a:p>
          <a:pPr algn="just"/>
          <a:r>
            <a:rPr lang="es-EC" dirty="0" smtClean="0"/>
            <a:t>Emisor de ticket</a:t>
          </a:r>
        </a:p>
        <a:p>
          <a:pPr algn="just"/>
          <a:r>
            <a:rPr lang="es-EC" dirty="0" smtClean="0"/>
            <a:t>Barreras</a:t>
          </a:r>
        </a:p>
        <a:p>
          <a:pPr algn="just"/>
          <a:r>
            <a:rPr lang="es-EC" dirty="0" smtClean="0"/>
            <a:t>Receptor de ticket</a:t>
          </a:r>
        </a:p>
        <a:p>
          <a:pPr algn="just"/>
          <a:r>
            <a:rPr lang="es-EC" dirty="0" smtClean="0"/>
            <a:t>Software</a:t>
          </a:r>
        </a:p>
      </dgm:t>
    </dgm:pt>
    <dgm:pt modelId="{9F9DE5EE-1FEA-4FE6-855E-BE52A1453AA4}" type="parTrans" cxnId="{1FCE8CAC-C3F4-405A-9A0C-F9439C4EAAD8}">
      <dgm:prSet/>
      <dgm:spPr/>
      <dgm:t>
        <a:bodyPr/>
        <a:lstStyle/>
        <a:p>
          <a:endParaRPr lang="es-EC"/>
        </a:p>
      </dgm:t>
    </dgm:pt>
    <dgm:pt modelId="{DA15D488-5B4C-42AD-83C5-2D7DCC4F99A6}" type="sibTrans" cxnId="{1FCE8CAC-C3F4-405A-9A0C-F9439C4EAAD8}">
      <dgm:prSet/>
      <dgm:spPr/>
      <dgm:t>
        <a:bodyPr/>
        <a:lstStyle/>
        <a:p>
          <a:endParaRPr lang="es-EC"/>
        </a:p>
      </dgm:t>
    </dgm:pt>
    <dgm:pt modelId="{7FAD7F85-797C-4497-9E61-486DF50F09E7}">
      <dgm:prSet phldrT="[Texto]"/>
      <dgm:spPr/>
      <dgm:t>
        <a:bodyPr/>
        <a:lstStyle/>
        <a:p>
          <a:r>
            <a:rPr lang="es-EC" dirty="0" smtClean="0"/>
            <a:t>SISTEMA DE GUIADO DE </a:t>
          </a:r>
          <a:r>
            <a:rPr lang="es-EC" dirty="0" smtClean="0"/>
            <a:t>ESPACIOS.</a:t>
          </a:r>
          <a:endParaRPr lang="es-EC" dirty="0"/>
        </a:p>
      </dgm:t>
    </dgm:pt>
    <dgm:pt modelId="{1DEFB067-91B2-4A87-8EB4-03AE82D9D663}" type="parTrans" cxnId="{E1164F91-812B-443B-AAA0-A392E8E8EF9F}">
      <dgm:prSet/>
      <dgm:spPr/>
      <dgm:t>
        <a:bodyPr/>
        <a:lstStyle/>
        <a:p>
          <a:endParaRPr lang="es-EC"/>
        </a:p>
      </dgm:t>
    </dgm:pt>
    <dgm:pt modelId="{1E53A41A-1AE6-45E2-961B-6C416C8376FB}" type="sibTrans" cxnId="{E1164F91-812B-443B-AAA0-A392E8E8EF9F}">
      <dgm:prSet/>
      <dgm:spPr/>
      <dgm:t>
        <a:bodyPr/>
        <a:lstStyle/>
        <a:p>
          <a:endParaRPr lang="es-EC"/>
        </a:p>
      </dgm:t>
    </dgm:pt>
    <dgm:pt modelId="{B9CB76AB-54F4-4BE3-A930-A396CFF52BE6}">
      <dgm:prSet phldrT="[Texto]"/>
      <dgm:spPr/>
      <dgm:t>
        <a:bodyPr/>
        <a:lstStyle/>
        <a:p>
          <a:pPr algn="l"/>
          <a:r>
            <a:rPr lang="es-EC" dirty="0" smtClean="0"/>
            <a:t>Sensores</a:t>
          </a:r>
        </a:p>
        <a:p>
          <a:pPr algn="l"/>
          <a:r>
            <a:rPr lang="es-EC" dirty="0" smtClean="0"/>
            <a:t>Indicadores</a:t>
          </a:r>
        </a:p>
        <a:p>
          <a:pPr algn="l"/>
          <a:r>
            <a:rPr lang="es-EC" dirty="0" smtClean="0"/>
            <a:t>Paneles de información</a:t>
          </a:r>
        </a:p>
        <a:p>
          <a:pPr algn="l"/>
          <a:r>
            <a:rPr lang="es-EC" dirty="0" smtClean="0"/>
            <a:t>Software</a:t>
          </a:r>
          <a:endParaRPr lang="es-EC" dirty="0"/>
        </a:p>
      </dgm:t>
    </dgm:pt>
    <dgm:pt modelId="{69C08106-23EC-4536-9A0E-776A575F594B}" type="parTrans" cxnId="{76E1569B-8A68-4DED-910A-5BCD730E7B82}">
      <dgm:prSet/>
      <dgm:spPr/>
      <dgm:t>
        <a:bodyPr/>
        <a:lstStyle/>
        <a:p>
          <a:endParaRPr lang="es-EC"/>
        </a:p>
      </dgm:t>
    </dgm:pt>
    <dgm:pt modelId="{98FCCCE4-999D-483D-A252-F31D8693055D}" type="sibTrans" cxnId="{76E1569B-8A68-4DED-910A-5BCD730E7B82}">
      <dgm:prSet/>
      <dgm:spPr/>
      <dgm:t>
        <a:bodyPr/>
        <a:lstStyle/>
        <a:p>
          <a:endParaRPr lang="es-EC"/>
        </a:p>
      </dgm:t>
    </dgm:pt>
    <dgm:pt modelId="{72A98461-2CBD-4762-B95F-B7A9D934119F}">
      <dgm:prSet/>
      <dgm:spPr/>
      <dgm:t>
        <a:bodyPr/>
        <a:lstStyle/>
        <a:p>
          <a:r>
            <a:rPr lang="es-EC" dirty="0" smtClean="0"/>
            <a:t>SISTEMA DE COBRO </a:t>
          </a:r>
          <a:r>
            <a:rPr lang="es-EC" dirty="0" smtClean="0"/>
            <a:t>AUTOMÁTICO.</a:t>
          </a:r>
          <a:endParaRPr lang="es-EC" dirty="0"/>
        </a:p>
      </dgm:t>
    </dgm:pt>
    <dgm:pt modelId="{5750C889-D915-4776-BDE0-676ED63127EA}" type="parTrans" cxnId="{A72E7AB0-7E72-4A2E-9AE1-DA8363F9751C}">
      <dgm:prSet/>
      <dgm:spPr/>
      <dgm:t>
        <a:bodyPr/>
        <a:lstStyle/>
        <a:p>
          <a:endParaRPr lang="es-EC"/>
        </a:p>
      </dgm:t>
    </dgm:pt>
    <dgm:pt modelId="{AAE2E271-1111-42B1-99BC-D1D6B0E08507}" type="sibTrans" cxnId="{A72E7AB0-7E72-4A2E-9AE1-DA8363F9751C}">
      <dgm:prSet/>
      <dgm:spPr/>
      <dgm:t>
        <a:bodyPr/>
        <a:lstStyle/>
        <a:p>
          <a:endParaRPr lang="es-EC"/>
        </a:p>
      </dgm:t>
    </dgm:pt>
    <dgm:pt modelId="{8DE25D7B-E00A-4F72-8E94-D789430FBD94}" type="pres">
      <dgm:prSet presAssocID="{250E6AD9-1982-4391-9FBF-5815CF62DDE6}" presName="diagram" presStyleCnt="0">
        <dgm:presLayoutVars>
          <dgm:chPref val="1"/>
          <dgm:dir/>
          <dgm:animOne val="branch"/>
          <dgm:animLvl val="lvl"/>
          <dgm:resizeHandles val="exact"/>
        </dgm:presLayoutVars>
      </dgm:prSet>
      <dgm:spPr/>
      <dgm:t>
        <a:bodyPr/>
        <a:lstStyle/>
        <a:p>
          <a:endParaRPr lang="es-EC"/>
        </a:p>
      </dgm:t>
    </dgm:pt>
    <dgm:pt modelId="{F7698FF9-2611-48A1-8097-99BC35D4566D}" type="pres">
      <dgm:prSet presAssocID="{E20D86F7-CB2A-4BD2-82D9-38E030DEAE0A}" presName="root1" presStyleCnt="0"/>
      <dgm:spPr/>
    </dgm:pt>
    <dgm:pt modelId="{903C7E06-CC2E-40C0-8089-6A9101CAF00B}" type="pres">
      <dgm:prSet presAssocID="{E20D86F7-CB2A-4BD2-82D9-38E030DEAE0A}" presName="LevelOneTextNode" presStyleLbl="node0" presStyleIdx="0" presStyleCnt="1" custLinFactNeighborY="-5728">
        <dgm:presLayoutVars>
          <dgm:chPref val="3"/>
        </dgm:presLayoutVars>
      </dgm:prSet>
      <dgm:spPr/>
      <dgm:t>
        <a:bodyPr/>
        <a:lstStyle/>
        <a:p>
          <a:endParaRPr lang="es-EC"/>
        </a:p>
      </dgm:t>
    </dgm:pt>
    <dgm:pt modelId="{D9C83A85-9157-4F51-85DD-549F4CF6C554}" type="pres">
      <dgm:prSet presAssocID="{E20D86F7-CB2A-4BD2-82D9-38E030DEAE0A}" presName="level2hierChild" presStyleCnt="0"/>
      <dgm:spPr/>
    </dgm:pt>
    <dgm:pt modelId="{B4A8629E-7471-4D28-AE92-538F64C6E865}" type="pres">
      <dgm:prSet presAssocID="{F32E20C0-21FC-400C-88A1-70350EB0348B}" presName="conn2-1" presStyleLbl="parChTrans1D2" presStyleIdx="0" presStyleCnt="3"/>
      <dgm:spPr/>
      <dgm:t>
        <a:bodyPr/>
        <a:lstStyle/>
        <a:p>
          <a:endParaRPr lang="es-EC"/>
        </a:p>
      </dgm:t>
    </dgm:pt>
    <dgm:pt modelId="{054A99B8-6B0C-4EF7-8DF4-F1BC9A72C52E}" type="pres">
      <dgm:prSet presAssocID="{F32E20C0-21FC-400C-88A1-70350EB0348B}" presName="connTx" presStyleLbl="parChTrans1D2" presStyleIdx="0" presStyleCnt="3"/>
      <dgm:spPr/>
      <dgm:t>
        <a:bodyPr/>
        <a:lstStyle/>
        <a:p>
          <a:endParaRPr lang="es-EC"/>
        </a:p>
      </dgm:t>
    </dgm:pt>
    <dgm:pt modelId="{9E09A7E0-D3B4-42A7-9015-3DF6C24281DF}" type="pres">
      <dgm:prSet presAssocID="{D9834E14-4983-47C2-ABEA-775E99359A7D}" presName="root2" presStyleCnt="0"/>
      <dgm:spPr/>
    </dgm:pt>
    <dgm:pt modelId="{91020F32-71A3-4594-8734-34320A071366}" type="pres">
      <dgm:prSet presAssocID="{D9834E14-4983-47C2-ABEA-775E99359A7D}" presName="LevelTwoTextNode" presStyleLbl="node2" presStyleIdx="0" presStyleCnt="3" custLinFactNeighborX="-19699" custLinFactNeighborY="-64984">
        <dgm:presLayoutVars>
          <dgm:chPref val="3"/>
        </dgm:presLayoutVars>
      </dgm:prSet>
      <dgm:spPr/>
      <dgm:t>
        <a:bodyPr/>
        <a:lstStyle/>
        <a:p>
          <a:endParaRPr lang="es-EC"/>
        </a:p>
      </dgm:t>
    </dgm:pt>
    <dgm:pt modelId="{2AED4711-2822-4E3B-B938-595A35AF1E95}" type="pres">
      <dgm:prSet presAssocID="{D9834E14-4983-47C2-ABEA-775E99359A7D}" presName="level3hierChild" presStyleCnt="0"/>
      <dgm:spPr/>
    </dgm:pt>
    <dgm:pt modelId="{DD79E76C-94B8-4CE6-97CF-50B0EDBC0985}" type="pres">
      <dgm:prSet presAssocID="{9F9DE5EE-1FEA-4FE6-855E-BE52A1453AA4}" presName="conn2-1" presStyleLbl="parChTrans1D3" presStyleIdx="0" presStyleCnt="2"/>
      <dgm:spPr/>
      <dgm:t>
        <a:bodyPr/>
        <a:lstStyle/>
        <a:p>
          <a:endParaRPr lang="es-EC"/>
        </a:p>
      </dgm:t>
    </dgm:pt>
    <dgm:pt modelId="{A54C5D1F-924B-4EFF-B266-BF49559945F2}" type="pres">
      <dgm:prSet presAssocID="{9F9DE5EE-1FEA-4FE6-855E-BE52A1453AA4}" presName="connTx" presStyleLbl="parChTrans1D3" presStyleIdx="0" presStyleCnt="2"/>
      <dgm:spPr/>
      <dgm:t>
        <a:bodyPr/>
        <a:lstStyle/>
        <a:p>
          <a:endParaRPr lang="es-EC"/>
        </a:p>
      </dgm:t>
    </dgm:pt>
    <dgm:pt modelId="{3803ED08-1600-4D86-AE4B-EF583D553712}" type="pres">
      <dgm:prSet presAssocID="{2F361B15-1D06-4F41-B219-5A38049B41A9}" presName="root2" presStyleCnt="0"/>
      <dgm:spPr/>
    </dgm:pt>
    <dgm:pt modelId="{AC9111CD-C1C0-4898-8D76-F8AAB4ADB78E}" type="pres">
      <dgm:prSet presAssocID="{2F361B15-1D06-4F41-B219-5A38049B41A9}" presName="LevelTwoTextNode" presStyleLbl="node3" presStyleIdx="0" presStyleCnt="2" custScaleX="84629" custScaleY="132919" custLinFactNeighborX="-5484" custLinFactNeighborY="-65873">
        <dgm:presLayoutVars>
          <dgm:chPref val="3"/>
        </dgm:presLayoutVars>
      </dgm:prSet>
      <dgm:spPr/>
      <dgm:t>
        <a:bodyPr/>
        <a:lstStyle/>
        <a:p>
          <a:endParaRPr lang="es-EC"/>
        </a:p>
      </dgm:t>
    </dgm:pt>
    <dgm:pt modelId="{E6F14A0C-876E-47BD-B5CC-3CB8D0194F78}" type="pres">
      <dgm:prSet presAssocID="{2F361B15-1D06-4F41-B219-5A38049B41A9}" presName="level3hierChild" presStyleCnt="0"/>
      <dgm:spPr/>
    </dgm:pt>
    <dgm:pt modelId="{19BC8E35-0E96-4643-93B6-0FDD3C1DF48E}" type="pres">
      <dgm:prSet presAssocID="{1DEFB067-91B2-4A87-8EB4-03AE82D9D663}" presName="conn2-1" presStyleLbl="parChTrans1D2" presStyleIdx="1" presStyleCnt="3"/>
      <dgm:spPr/>
      <dgm:t>
        <a:bodyPr/>
        <a:lstStyle/>
        <a:p>
          <a:endParaRPr lang="es-EC"/>
        </a:p>
      </dgm:t>
    </dgm:pt>
    <dgm:pt modelId="{953D8E70-3E9F-4CEA-AE5F-5BA0D49D921D}" type="pres">
      <dgm:prSet presAssocID="{1DEFB067-91B2-4A87-8EB4-03AE82D9D663}" presName="connTx" presStyleLbl="parChTrans1D2" presStyleIdx="1" presStyleCnt="3"/>
      <dgm:spPr/>
      <dgm:t>
        <a:bodyPr/>
        <a:lstStyle/>
        <a:p>
          <a:endParaRPr lang="es-EC"/>
        </a:p>
      </dgm:t>
    </dgm:pt>
    <dgm:pt modelId="{0ECB029F-D960-420B-B68A-A5E22DAA7C52}" type="pres">
      <dgm:prSet presAssocID="{7FAD7F85-797C-4497-9E61-486DF50F09E7}" presName="root2" presStyleCnt="0"/>
      <dgm:spPr/>
    </dgm:pt>
    <dgm:pt modelId="{5AA637FA-1670-4DBA-B7F3-ED0EDDD8DD5F}" type="pres">
      <dgm:prSet presAssocID="{7FAD7F85-797C-4497-9E61-486DF50F09E7}" presName="LevelTwoTextNode" presStyleLbl="node2" presStyleIdx="1" presStyleCnt="3" custLinFactNeighborX="-20726" custLinFactNeighborY="-13596">
        <dgm:presLayoutVars>
          <dgm:chPref val="3"/>
        </dgm:presLayoutVars>
      </dgm:prSet>
      <dgm:spPr/>
      <dgm:t>
        <a:bodyPr/>
        <a:lstStyle/>
        <a:p>
          <a:endParaRPr lang="es-EC"/>
        </a:p>
      </dgm:t>
    </dgm:pt>
    <dgm:pt modelId="{528F1F46-FF47-4BFB-863A-1CAE7E042B7E}" type="pres">
      <dgm:prSet presAssocID="{7FAD7F85-797C-4497-9E61-486DF50F09E7}" presName="level3hierChild" presStyleCnt="0"/>
      <dgm:spPr/>
    </dgm:pt>
    <dgm:pt modelId="{E5DEFB26-A222-4DED-B1F9-93AC02CEB677}" type="pres">
      <dgm:prSet presAssocID="{69C08106-23EC-4536-9A0E-776A575F594B}" presName="conn2-1" presStyleLbl="parChTrans1D3" presStyleIdx="1" presStyleCnt="2"/>
      <dgm:spPr/>
      <dgm:t>
        <a:bodyPr/>
        <a:lstStyle/>
        <a:p>
          <a:endParaRPr lang="es-EC"/>
        </a:p>
      </dgm:t>
    </dgm:pt>
    <dgm:pt modelId="{B84D1FC8-5FCA-4B89-B41D-6AB09D1EC64D}" type="pres">
      <dgm:prSet presAssocID="{69C08106-23EC-4536-9A0E-776A575F594B}" presName="connTx" presStyleLbl="parChTrans1D3" presStyleIdx="1" presStyleCnt="2"/>
      <dgm:spPr/>
      <dgm:t>
        <a:bodyPr/>
        <a:lstStyle/>
        <a:p>
          <a:endParaRPr lang="es-EC"/>
        </a:p>
      </dgm:t>
    </dgm:pt>
    <dgm:pt modelId="{0F867DE9-96E6-48DB-B998-FB1B7FBA13E5}" type="pres">
      <dgm:prSet presAssocID="{B9CB76AB-54F4-4BE3-A930-A396CFF52BE6}" presName="root2" presStyleCnt="0"/>
      <dgm:spPr/>
    </dgm:pt>
    <dgm:pt modelId="{0575B629-1A66-453B-9FE6-2AA68D760864}" type="pres">
      <dgm:prSet presAssocID="{B9CB76AB-54F4-4BE3-A930-A396CFF52BE6}" presName="LevelTwoTextNode" presStyleLbl="node3" presStyleIdx="1" presStyleCnt="2" custLinFactNeighborX="-4204" custLinFactNeighborY="-13596">
        <dgm:presLayoutVars>
          <dgm:chPref val="3"/>
        </dgm:presLayoutVars>
      </dgm:prSet>
      <dgm:spPr/>
      <dgm:t>
        <a:bodyPr/>
        <a:lstStyle/>
        <a:p>
          <a:endParaRPr lang="es-EC"/>
        </a:p>
      </dgm:t>
    </dgm:pt>
    <dgm:pt modelId="{82E6FF34-C8E9-48D7-8C04-8F275C9F3FA0}" type="pres">
      <dgm:prSet presAssocID="{B9CB76AB-54F4-4BE3-A930-A396CFF52BE6}" presName="level3hierChild" presStyleCnt="0"/>
      <dgm:spPr/>
    </dgm:pt>
    <dgm:pt modelId="{C894A0B3-7B8B-4A25-97B8-37A62BA8962E}" type="pres">
      <dgm:prSet presAssocID="{5750C889-D915-4776-BDE0-676ED63127EA}" presName="conn2-1" presStyleLbl="parChTrans1D2" presStyleIdx="2" presStyleCnt="3"/>
      <dgm:spPr/>
      <dgm:t>
        <a:bodyPr/>
        <a:lstStyle/>
        <a:p>
          <a:endParaRPr lang="es-EC"/>
        </a:p>
      </dgm:t>
    </dgm:pt>
    <dgm:pt modelId="{A7391942-F6B1-448A-BA27-15711EADEC1D}" type="pres">
      <dgm:prSet presAssocID="{5750C889-D915-4776-BDE0-676ED63127EA}" presName="connTx" presStyleLbl="parChTrans1D2" presStyleIdx="2" presStyleCnt="3"/>
      <dgm:spPr/>
      <dgm:t>
        <a:bodyPr/>
        <a:lstStyle/>
        <a:p>
          <a:endParaRPr lang="es-EC"/>
        </a:p>
      </dgm:t>
    </dgm:pt>
    <dgm:pt modelId="{1D01B79A-68BD-4FBE-9CF4-B833A9D17606}" type="pres">
      <dgm:prSet presAssocID="{72A98461-2CBD-4762-B95F-B7A9D934119F}" presName="root2" presStyleCnt="0"/>
      <dgm:spPr/>
    </dgm:pt>
    <dgm:pt modelId="{A9795B88-A47B-4EE5-8420-66C037E2265C}" type="pres">
      <dgm:prSet presAssocID="{72A98461-2CBD-4762-B95F-B7A9D934119F}" presName="LevelTwoTextNode" presStyleLbl="node2" presStyleIdx="2" presStyleCnt="3" custLinFactNeighborX="-21212" custLinFactNeighborY="55544">
        <dgm:presLayoutVars>
          <dgm:chPref val="3"/>
        </dgm:presLayoutVars>
      </dgm:prSet>
      <dgm:spPr/>
      <dgm:t>
        <a:bodyPr/>
        <a:lstStyle/>
        <a:p>
          <a:endParaRPr lang="es-EC"/>
        </a:p>
      </dgm:t>
    </dgm:pt>
    <dgm:pt modelId="{FAF085F1-41F4-4183-A4B7-C05D62531985}" type="pres">
      <dgm:prSet presAssocID="{72A98461-2CBD-4762-B95F-B7A9D934119F}" presName="level3hierChild" presStyleCnt="0"/>
      <dgm:spPr/>
    </dgm:pt>
  </dgm:ptLst>
  <dgm:cxnLst>
    <dgm:cxn modelId="{9D2E9267-C8D5-4EF3-A8FA-93C148207D8F}" type="presOf" srcId="{9F9DE5EE-1FEA-4FE6-855E-BE52A1453AA4}" destId="{DD79E76C-94B8-4CE6-97CF-50B0EDBC0985}" srcOrd="0" destOrd="0" presId="urn:microsoft.com/office/officeart/2005/8/layout/hierarchy2"/>
    <dgm:cxn modelId="{2C774FA4-13C6-4D25-97F3-E8C7B20A7177}" type="presOf" srcId="{5750C889-D915-4776-BDE0-676ED63127EA}" destId="{C894A0B3-7B8B-4A25-97B8-37A62BA8962E}" srcOrd="0" destOrd="0" presId="urn:microsoft.com/office/officeart/2005/8/layout/hierarchy2"/>
    <dgm:cxn modelId="{43E04D17-F67F-4940-A896-A12D3470E736}" type="presOf" srcId="{B9CB76AB-54F4-4BE3-A930-A396CFF52BE6}" destId="{0575B629-1A66-453B-9FE6-2AA68D760864}" srcOrd="0" destOrd="0" presId="urn:microsoft.com/office/officeart/2005/8/layout/hierarchy2"/>
    <dgm:cxn modelId="{76E1569B-8A68-4DED-910A-5BCD730E7B82}" srcId="{7FAD7F85-797C-4497-9E61-486DF50F09E7}" destId="{B9CB76AB-54F4-4BE3-A930-A396CFF52BE6}" srcOrd="0" destOrd="0" parTransId="{69C08106-23EC-4536-9A0E-776A575F594B}" sibTransId="{98FCCCE4-999D-483D-A252-F31D8693055D}"/>
    <dgm:cxn modelId="{A353D026-D7B5-4406-AC75-7C0841F00E98}" type="presOf" srcId="{1DEFB067-91B2-4A87-8EB4-03AE82D9D663}" destId="{953D8E70-3E9F-4CEA-AE5F-5BA0D49D921D}" srcOrd="1" destOrd="0" presId="urn:microsoft.com/office/officeart/2005/8/layout/hierarchy2"/>
    <dgm:cxn modelId="{1FCE8CAC-C3F4-405A-9A0C-F9439C4EAAD8}" srcId="{D9834E14-4983-47C2-ABEA-775E99359A7D}" destId="{2F361B15-1D06-4F41-B219-5A38049B41A9}" srcOrd="0" destOrd="0" parTransId="{9F9DE5EE-1FEA-4FE6-855E-BE52A1453AA4}" sibTransId="{DA15D488-5B4C-42AD-83C5-2D7DCC4F99A6}"/>
    <dgm:cxn modelId="{D8BB7244-53AF-4C88-B07F-7DB3D5FD0F3F}" srcId="{250E6AD9-1982-4391-9FBF-5815CF62DDE6}" destId="{E20D86F7-CB2A-4BD2-82D9-38E030DEAE0A}" srcOrd="0" destOrd="0" parTransId="{38F1B293-9B5F-47F7-91AC-DD671A0B8F62}" sibTransId="{221F04BE-C46B-4FA7-ABDA-002A2ADFB82A}"/>
    <dgm:cxn modelId="{28E37204-0B86-48C8-A349-E948771CFF80}" type="presOf" srcId="{250E6AD9-1982-4391-9FBF-5815CF62DDE6}" destId="{8DE25D7B-E00A-4F72-8E94-D789430FBD94}" srcOrd="0" destOrd="0" presId="urn:microsoft.com/office/officeart/2005/8/layout/hierarchy2"/>
    <dgm:cxn modelId="{7C46C6E7-ABFF-48F1-BD64-EDE41B90D232}" type="presOf" srcId="{69C08106-23EC-4536-9A0E-776A575F594B}" destId="{E5DEFB26-A222-4DED-B1F9-93AC02CEB677}" srcOrd="0" destOrd="0" presId="urn:microsoft.com/office/officeart/2005/8/layout/hierarchy2"/>
    <dgm:cxn modelId="{C9E202B1-AF08-44B8-BFF2-9D3CFD222BD0}" type="presOf" srcId="{7FAD7F85-797C-4497-9E61-486DF50F09E7}" destId="{5AA637FA-1670-4DBA-B7F3-ED0EDDD8DD5F}" srcOrd="0" destOrd="0" presId="urn:microsoft.com/office/officeart/2005/8/layout/hierarchy2"/>
    <dgm:cxn modelId="{9ACD9E17-E50D-4319-9682-EE8E7030BC44}" type="presOf" srcId="{9F9DE5EE-1FEA-4FE6-855E-BE52A1453AA4}" destId="{A54C5D1F-924B-4EFF-B266-BF49559945F2}" srcOrd="1" destOrd="0" presId="urn:microsoft.com/office/officeart/2005/8/layout/hierarchy2"/>
    <dgm:cxn modelId="{E1164F91-812B-443B-AAA0-A392E8E8EF9F}" srcId="{E20D86F7-CB2A-4BD2-82D9-38E030DEAE0A}" destId="{7FAD7F85-797C-4497-9E61-486DF50F09E7}" srcOrd="1" destOrd="0" parTransId="{1DEFB067-91B2-4A87-8EB4-03AE82D9D663}" sibTransId="{1E53A41A-1AE6-45E2-961B-6C416C8376FB}"/>
    <dgm:cxn modelId="{CAE56FC1-42CB-4A13-8330-A21F2BAE2ADE}" type="presOf" srcId="{5750C889-D915-4776-BDE0-676ED63127EA}" destId="{A7391942-F6B1-448A-BA27-15711EADEC1D}" srcOrd="1" destOrd="0" presId="urn:microsoft.com/office/officeart/2005/8/layout/hierarchy2"/>
    <dgm:cxn modelId="{AF216436-0434-4FA1-8225-BCD4980553CF}" type="presOf" srcId="{69C08106-23EC-4536-9A0E-776A575F594B}" destId="{B84D1FC8-5FCA-4B89-B41D-6AB09D1EC64D}" srcOrd="1" destOrd="0" presId="urn:microsoft.com/office/officeart/2005/8/layout/hierarchy2"/>
    <dgm:cxn modelId="{A72E7AB0-7E72-4A2E-9AE1-DA8363F9751C}" srcId="{E20D86F7-CB2A-4BD2-82D9-38E030DEAE0A}" destId="{72A98461-2CBD-4762-B95F-B7A9D934119F}" srcOrd="2" destOrd="0" parTransId="{5750C889-D915-4776-BDE0-676ED63127EA}" sibTransId="{AAE2E271-1111-42B1-99BC-D1D6B0E08507}"/>
    <dgm:cxn modelId="{3DF7F595-02D3-47DE-B209-8A2F32FA6F2E}" srcId="{E20D86F7-CB2A-4BD2-82D9-38E030DEAE0A}" destId="{D9834E14-4983-47C2-ABEA-775E99359A7D}" srcOrd="0" destOrd="0" parTransId="{F32E20C0-21FC-400C-88A1-70350EB0348B}" sibTransId="{6DA1ACB2-FD9F-4E41-8AA4-06448CA220A4}"/>
    <dgm:cxn modelId="{0AA20E5A-FA73-48FA-BC34-EC851FA8900C}" type="presOf" srcId="{1DEFB067-91B2-4A87-8EB4-03AE82D9D663}" destId="{19BC8E35-0E96-4643-93B6-0FDD3C1DF48E}" srcOrd="0" destOrd="0" presId="urn:microsoft.com/office/officeart/2005/8/layout/hierarchy2"/>
    <dgm:cxn modelId="{126F5588-A4C1-4C36-A08E-F90FBC4BCB31}" type="presOf" srcId="{E20D86F7-CB2A-4BD2-82D9-38E030DEAE0A}" destId="{903C7E06-CC2E-40C0-8089-6A9101CAF00B}" srcOrd="0" destOrd="0" presId="urn:microsoft.com/office/officeart/2005/8/layout/hierarchy2"/>
    <dgm:cxn modelId="{784ED5B1-6117-462D-898C-7D1BDCC03F1B}" type="presOf" srcId="{F32E20C0-21FC-400C-88A1-70350EB0348B}" destId="{054A99B8-6B0C-4EF7-8DF4-F1BC9A72C52E}" srcOrd="1" destOrd="0" presId="urn:microsoft.com/office/officeart/2005/8/layout/hierarchy2"/>
    <dgm:cxn modelId="{5FC78630-E99B-4958-8FC7-FB2FADF43141}" type="presOf" srcId="{F32E20C0-21FC-400C-88A1-70350EB0348B}" destId="{B4A8629E-7471-4D28-AE92-538F64C6E865}" srcOrd="0" destOrd="0" presId="urn:microsoft.com/office/officeart/2005/8/layout/hierarchy2"/>
    <dgm:cxn modelId="{BFF1DFB8-FB5C-49D6-988E-64D99472CBEB}" type="presOf" srcId="{2F361B15-1D06-4F41-B219-5A38049B41A9}" destId="{AC9111CD-C1C0-4898-8D76-F8AAB4ADB78E}" srcOrd="0" destOrd="0" presId="urn:microsoft.com/office/officeart/2005/8/layout/hierarchy2"/>
    <dgm:cxn modelId="{446AC073-0C56-4B36-B7A5-8F28E983CF74}" type="presOf" srcId="{D9834E14-4983-47C2-ABEA-775E99359A7D}" destId="{91020F32-71A3-4594-8734-34320A071366}" srcOrd="0" destOrd="0" presId="urn:microsoft.com/office/officeart/2005/8/layout/hierarchy2"/>
    <dgm:cxn modelId="{A7A2866C-3D4B-4983-937C-E3767E3D611D}" type="presOf" srcId="{72A98461-2CBD-4762-B95F-B7A9D934119F}" destId="{A9795B88-A47B-4EE5-8420-66C037E2265C}" srcOrd="0" destOrd="0" presId="urn:microsoft.com/office/officeart/2005/8/layout/hierarchy2"/>
    <dgm:cxn modelId="{F3C1F9D2-E1A1-4F15-9DEC-13CA361DF93B}" type="presParOf" srcId="{8DE25D7B-E00A-4F72-8E94-D789430FBD94}" destId="{F7698FF9-2611-48A1-8097-99BC35D4566D}" srcOrd="0" destOrd="0" presId="urn:microsoft.com/office/officeart/2005/8/layout/hierarchy2"/>
    <dgm:cxn modelId="{DC03CA28-8722-4711-97A1-00614A5C29B8}" type="presParOf" srcId="{F7698FF9-2611-48A1-8097-99BC35D4566D}" destId="{903C7E06-CC2E-40C0-8089-6A9101CAF00B}" srcOrd="0" destOrd="0" presId="urn:microsoft.com/office/officeart/2005/8/layout/hierarchy2"/>
    <dgm:cxn modelId="{28DD1421-70C5-4980-B9AD-1E17634933D5}" type="presParOf" srcId="{F7698FF9-2611-48A1-8097-99BC35D4566D}" destId="{D9C83A85-9157-4F51-85DD-549F4CF6C554}" srcOrd="1" destOrd="0" presId="urn:microsoft.com/office/officeart/2005/8/layout/hierarchy2"/>
    <dgm:cxn modelId="{E00D7579-6670-4077-BBE9-6207F50E6F53}" type="presParOf" srcId="{D9C83A85-9157-4F51-85DD-549F4CF6C554}" destId="{B4A8629E-7471-4D28-AE92-538F64C6E865}" srcOrd="0" destOrd="0" presId="urn:microsoft.com/office/officeart/2005/8/layout/hierarchy2"/>
    <dgm:cxn modelId="{9C9A7AB9-2EBA-40BE-B057-D47BF76E651D}" type="presParOf" srcId="{B4A8629E-7471-4D28-AE92-538F64C6E865}" destId="{054A99B8-6B0C-4EF7-8DF4-F1BC9A72C52E}" srcOrd="0" destOrd="0" presId="urn:microsoft.com/office/officeart/2005/8/layout/hierarchy2"/>
    <dgm:cxn modelId="{E1DA964C-887E-474F-A93B-95AB4B05A179}" type="presParOf" srcId="{D9C83A85-9157-4F51-85DD-549F4CF6C554}" destId="{9E09A7E0-D3B4-42A7-9015-3DF6C24281DF}" srcOrd="1" destOrd="0" presId="urn:microsoft.com/office/officeart/2005/8/layout/hierarchy2"/>
    <dgm:cxn modelId="{0E94AEB9-6B47-4606-95C9-07E4522ABB9D}" type="presParOf" srcId="{9E09A7E0-D3B4-42A7-9015-3DF6C24281DF}" destId="{91020F32-71A3-4594-8734-34320A071366}" srcOrd="0" destOrd="0" presId="urn:microsoft.com/office/officeart/2005/8/layout/hierarchy2"/>
    <dgm:cxn modelId="{BC3EA475-E2F7-4D0C-A7FA-B334CE2F6A2B}" type="presParOf" srcId="{9E09A7E0-D3B4-42A7-9015-3DF6C24281DF}" destId="{2AED4711-2822-4E3B-B938-595A35AF1E95}" srcOrd="1" destOrd="0" presId="urn:microsoft.com/office/officeart/2005/8/layout/hierarchy2"/>
    <dgm:cxn modelId="{D8824B4D-8721-4BA1-8C74-E42CD7BB8964}" type="presParOf" srcId="{2AED4711-2822-4E3B-B938-595A35AF1E95}" destId="{DD79E76C-94B8-4CE6-97CF-50B0EDBC0985}" srcOrd="0" destOrd="0" presId="urn:microsoft.com/office/officeart/2005/8/layout/hierarchy2"/>
    <dgm:cxn modelId="{91B7248F-01C7-4565-AFB9-31F01D0736F9}" type="presParOf" srcId="{DD79E76C-94B8-4CE6-97CF-50B0EDBC0985}" destId="{A54C5D1F-924B-4EFF-B266-BF49559945F2}" srcOrd="0" destOrd="0" presId="urn:microsoft.com/office/officeart/2005/8/layout/hierarchy2"/>
    <dgm:cxn modelId="{95E66355-6353-4F63-9DAC-C8A26E0A81F7}" type="presParOf" srcId="{2AED4711-2822-4E3B-B938-595A35AF1E95}" destId="{3803ED08-1600-4D86-AE4B-EF583D553712}" srcOrd="1" destOrd="0" presId="urn:microsoft.com/office/officeart/2005/8/layout/hierarchy2"/>
    <dgm:cxn modelId="{6A07F5E2-8CDE-417B-AAB9-BDC6F52878FF}" type="presParOf" srcId="{3803ED08-1600-4D86-AE4B-EF583D553712}" destId="{AC9111CD-C1C0-4898-8D76-F8AAB4ADB78E}" srcOrd="0" destOrd="0" presId="urn:microsoft.com/office/officeart/2005/8/layout/hierarchy2"/>
    <dgm:cxn modelId="{58148769-BAC4-4041-9D77-1C83BA7FD667}" type="presParOf" srcId="{3803ED08-1600-4D86-AE4B-EF583D553712}" destId="{E6F14A0C-876E-47BD-B5CC-3CB8D0194F78}" srcOrd="1" destOrd="0" presId="urn:microsoft.com/office/officeart/2005/8/layout/hierarchy2"/>
    <dgm:cxn modelId="{BD8167EE-FC24-448B-8B03-441AA1BC52AC}" type="presParOf" srcId="{D9C83A85-9157-4F51-85DD-549F4CF6C554}" destId="{19BC8E35-0E96-4643-93B6-0FDD3C1DF48E}" srcOrd="2" destOrd="0" presId="urn:microsoft.com/office/officeart/2005/8/layout/hierarchy2"/>
    <dgm:cxn modelId="{B861BA4F-F55A-404A-980B-C702524D79CC}" type="presParOf" srcId="{19BC8E35-0E96-4643-93B6-0FDD3C1DF48E}" destId="{953D8E70-3E9F-4CEA-AE5F-5BA0D49D921D}" srcOrd="0" destOrd="0" presId="urn:microsoft.com/office/officeart/2005/8/layout/hierarchy2"/>
    <dgm:cxn modelId="{277EBB95-1122-4C99-9E78-595C4E8FFA59}" type="presParOf" srcId="{D9C83A85-9157-4F51-85DD-549F4CF6C554}" destId="{0ECB029F-D960-420B-B68A-A5E22DAA7C52}" srcOrd="3" destOrd="0" presId="urn:microsoft.com/office/officeart/2005/8/layout/hierarchy2"/>
    <dgm:cxn modelId="{34A36A61-B5A8-4403-8E5B-CB4D0FD0302E}" type="presParOf" srcId="{0ECB029F-D960-420B-B68A-A5E22DAA7C52}" destId="{5AA637FA-1670-4DBA-B7F3-ED0EDDD8DD5F}" srcOrd="0" destOrd="0" presId="urn:microsoft.com/office/officeart/2005/8/layout/hierarchy2"/>
    <dgm:cxn modelId="{A733EA0D-1F4B-4ACE-8C34-517C2D20A377}" type="presParOf" srcId="{0ECB029F-D960-420B-B68A-A5E22DAA7C52}" destId="{528F1F46-FF47-4BFB-863A-1CAE7E042B7E}" srcOrd="1" destOrd="0" presId="urn:microsoft.com/office/officeart/2005/8/layout/hierarchy2"/>
    <dgm:cxn modelId="{89B18FA7-1144-4A9C-A539-EB34D7267316}" type="presParOf" srcId="{528F1F46-FF47-4BFB-863A-1CAE7E042B7E}" destId="{E5DEFB26-A222-4DED-B1F9-93AC02CEB677}" srcOrd="0" destOrd="0" presId="urn:microsoft.com/office/officeart/2005/8/layout/hierarchy2"/>
    <dgm:cxn modelId="{5E7DE3F7-41FB-456A-AAF7-CC7BC5FB971A}" type="presParOf" srcId="{E5DEFB26-A222-4DED-B1F9-93AC02CEB677}" destId="{B84D1FC8-5FCA-4B89-B41D-6AB09D1EC64D}" srcOrd="0" destOrd="0" presId="urn:microsoft.com/office/officeart/2005/8/layout/hierarchy2"/>
    <dgm:cxn modelId="{4826AA04-49D9-4404-8C85-B671F3A439AD}" type="presParOf" srcId="{528F1F46-FF47-4BFB-863A-1CAE7E042B7E}" destId="{0F867DE9-96E6-48DB-B998-FB1B7FBA13E5}" srcOrd="1" destOrd="0" presId="urn:microsoft.com/office/officeart/2005/8/layout/hierarchy2"/>
    <dgm:cxn modelId="{25EA5F23-7BD3-46A2-9622-976E4085E64C}" type="presParOf" srcId="{0F867DE9-96E6-48DB-B998-FB1B7FBA13E5}" destId="{0575B629-1A66-453B-9FE6-2AA68D760864}" srcOrd="0" destOrd="0" presId="urn:microsoft.com/office/officeart/2005/8/layout/hierarchy2"/>
    <dgm:cxn modelId="{AF1737AE-B96D-4044-8014-A7A8695E1F6E}" type="presParOf" srcId="{0F867DE9-96E6-48DB-B998-FB1B7FBA13E5}" destId="{82E6FF34-C8E9-48D7-8C04-8F275C9F3FA0}" srcOrd="1" destOrd="0" presId="urn:microsoft.com/office/officeart/2005/8/layout/hierarchy2"/>
    <dgm:cxn modelId="{7A81A517-A59D-4475-AFF3-B011BD84B512}" type="presParOf" srcId="{D9C83A85-9157-4F51-85DD-549F4CF6C554}" destId="{C894A0B3-7B8B-4A25-97B8-37A62BA8962E}" srcOrd="4" destOrd="0" presId="urn:microsoft.com/office/officeart/2005/8/layout/hierarchy2"/>
    <dgm:cxn modelId="{6A5E9D33-A2FB-4E3B-AB77-176469B2F79B}" type="presParOf" srcId="{C894A0B3-7B8B-4A25-97B8-37A62BA8962E}" destId="{A7391942-F6B1-448A-BA27-15711EADEC1D}" srcOrd="0" destOrd="0" presId="urn:microsoft.com/office/officeart/2005/8/layout/hierarchy2"/>
    <dgm:cxn modelId="{45DEFB86-4517-4D9F-8DFC-D76EFD705E35}" type="presParOf" srcId="{D9C83A85-9157-4F51-85DD-549F4CF6C554}" destId="{1D01B79A-68BD-4FBE-9CF4-B833A9D17606}" srcOrd="5" destOrd="0" presId="urn:microsoft.com/office/officeart/2005/8/layout/hierarchy2"/>
    <dgm:cxn modelId="{54B6DC3E-5F82-454B-9B53-C52628F407C0}" type="presParOf" srcId="{1D01B79A-68BD-4FBE-9CF4-B833A9D17606}" destId="{A9795B88-A47B-4EE5-8420-66C037E2265C}" srcOrd="0" destOrd="0" presId="urn:microsoft.com/office/officeart/2005/8/layout/hierarchy2"/>
    <dgm:cxn modelId="{1ACF45DC-A7CE-440F-8D83-D0843D6A82CF}" type="presParOf" srcId="{1D01B79A-68BD-4FBE-9CF4-B833A9D17606}" destId="{FAF085F1-41F4-4183-A4B7-C05D62531985}"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5F6507C-2754-49F7-8308-3C1DA828BD4A}" type="doc">
      <dgm:prSet loTypeId="urn:microsoft.com/office/officeart/2005/8/layout/lProcess3" loCatId="process" qsTypeId="urn:microsoft.com/office/officeart/2005/8/quickstyle/3d3" qsCatId="3D" csTypeId="urn:microsoft.com/office/officeart/2005/8/colors/accent4_2" csCatId="accent4" phldr="1"/>
      <dgm:spPr/>
      <dgm:t>
        <a:bodyPr/>
        <a:lstStyle/>
        <a:p>
          <a:endParaRPr lang="es-EC"/>
        </a:p>
      </dgm:t>
    </dgm:pt>
    <dgm:pt modelId="{E68CCF69-3203-4817-9F72-7D6A23F0D74F}">
      <dgm:prSet phldrT="[Texto]"/>
      <dgm:spPr>
        <a:solidFill>
          <a:srgbClr val="00B0F0"/>
        </a:solidFill>
      </dgm:spPr>
      <dgm:t>
        <a:bodyPr/>
        <a:lstStyle/>
        <a:p>
          <a:r>
            <a:rPr lang="es-EC" dirty="0" smtClean="0"/>
            <a:t>Centro de control</a:t>
          </a:r>
          <a:endParaRPr lang="es-EC" dirty="0"/>
        </a:p>
      </dgm:t>
    </dgm:pt>
    <dgm:pt modelId="{DDFB7CE1-FC5D-4C17-BCC1-CA4EAC2C44BE}" type="parTrans" cxnId="{00E018B0-1A3D-4C22-92FC-4E60ED08B6EF}">
      <dgm:prSet/>
      <dgm:spPr/>
      <dgm:t>
        <a:bodyPr/>
        <a:lstStyle/>
        <a:p>
          <a:endParaRPr lang="es-EC"/>
        </a:p>
      </dgm:t>
    </dgm:pt>
    <dgm:pt modelId="{679AA5E3-5CC7-4D9A-A066-76838001436F}" type="sibTrans" cxnId="{00E018B0-1A3D-4C22-92FC-4E60ED08B6EF}">
      <dgm:prSet/>
      <dgm:spPr/>
      <dgm:t>
        <a:bodyPr/>
        <a:lstStyle/>
        <a:p>
          <a:endParaRPr lang="es-EC"/>
        </a:p>
      </dgm:t>
    </dgm:pt>
    <dgm:pt modelId="{0529C130-7BC3-4F2C-92B1-F08C7EFC6F81}">
      <dgm:prSet/>
      <dgm:spPr/>
      <dgm:t>
        <a:bodyPr/>
        <a:lstStyle/>
        <a:p>
          <a:r>
            <a:rPr lang="es-EC" dirty="0" smtClean="0"/>
            <a:t>Emisor de entrada y salida</a:t>
          </a:r>
        </a:p>
      </dgm:t>
    </dgm:pt>
    <dgm:pt modelId="{BD0F920A-6A86-47AB-9C3E-E4A547B7DF46}" type="parTrans" cxnId="{CAEA8316-896B-4428-AE81-583C9798361A}">
      <dgm:prSet/>
      <dgm:spPr/>
      <dgm:t>
        <a:bodyPr/>
        <a:lstStyle/>
        <a:p>
          <a:endParaRPr lang="es-EC"/>
        </a:p>
      </dgm:t>
    </dgm:pt>
    <dgm:pt modelId="{DD9D791A-9B7E-4C97-AE95-8977275EC46A}" type="sibTrans" cxnId="{CAEA8316-896B-4428-AE81-583C9798361A}">
      <dgm:prSet/>
      <dgm:spPr/>
      <dgm:t>
        <a:bodyPr/>
        <a:lstStyle/>
        <a:p>
          <a:endParaRPr lang="es-EC"/>
        </a:p>
      </dgm:t>
    </dgm:pt>
    <dgm:pt modelId="{EFB41C11-ACB3-446E-82B9-3F2681F746E3}">
      <dgm:prSet/>
      <dgm:spPr/>
      <dgm:t>
        <a:bodyPr/>
        <a:lstStyle/>
        <a:p>
          <a:r>
            <a:rPr lang="es-EC" dirty="0" smtClean="0"/>
            <a:t>Barreras </a:t>
          </a:r>
        </a:p>
      </dgm:t>
    </dgm:pt>
    <dgm:pt modelId="{CB442AE6-8DED-46A5-9425-087350422847}" type="parTrans" cxnId="{28F50655-2413-4D70-BA1F-A30C5DA85E98}">
      <dgm:prSet/>
      <dgm:spPr/>
      <dgm:t>
        <a:bodyPr/>
        <a:lstStyle/>
        <a:p>
          <a:endParaRPr lang="es-EC"/>
        </a:p>
      </dgm:t>
    </dgm:pt>
    <dgm:pt modelId="{2B4AA04B-E347-4FD4-A0E5-C5FD9A3074F3}" type="sibTrans" cxnId="{28F50655-2413-4D70-BA1F-A30C5DA85E98}">
      <dgm:prSet/>
      <dgm:spPr/>
      <dgm:t>
        <a:bodyPr/>
        <a:lstStyle/>
        <a:p>
          <a:endParaRPr lang="es-EC"/>
        </a:p>
      </dgm:t>
    </dgm:pt>
    <dgm:pt modelId="{A43552BF-4E9A-4077-A9C5-D6E7F6F101B5}">
      <dgm:prSet/>
      <dgm:spPr/>
      <dgm:t>
        <a:bodyPr/>
        <a:lstStyle/>
        <a:p>
          <a:r>
            <a:rPr lang="es-EC" dirty="0" smtClean="0"/>
            <a:t>Cámara lectora de placas</a:t>
          </a:r>
        </a:p>
      </dgm:t>
    </dgm:pt>
    <dgm:pt modelId="{14FA3A94-7305-4EF4-BED0-6DE743711BA6}" type="parTrans" cxnId="{DBD6FF25-D7BD-4D64-B9F0-D8734EB7A300}">
      <dgm:prSet/>
      <dgm:spPr/>
      <dgm:t>
        <a:bodyPr/>
        <a:lstStyle/>
        <a:p>
          <a:endParaRPr lang="es-EC"/>
        </a:p>
      </dgm:t>
    </dgm:pt>
    <dgm:pt modelId="{BE5CAA4E-5ED0-441E-90EB-0D92C15BAB81}" type="sibTrans" cxnId="{DBD6FF25-D7BD-4D64-B9F0-D8734EB7A300}">
      <dgm:prSet/>
      <dgm:spPr/>
      <dgm:t>
        <a:bodyPr/>
        <a:lstStyle/>
        <a:p>
          <a:endParaRPr lang="es-EC"/>
        </a:p>
      </dgm:t>
    </dgm:pt>
    <dgm:pt modelId="{47FBB084-BF04-4B3E-B93A-2A198968775C}" type="pres">
      <dgm:prSet presAssocID="{A5F6507C-2754-49F7-8308-3C1DA828BD4A}" presName="Name0" presStyleCnt="0">
        <dgm:presLayoutVars>
          <dgm:chPref val="3"/>
          <dgm:dir/>
          <dgm:animLvl val="lvl"/>
          <dgm:resizeHandles/>
        </dgm:presLayoutVars>
      </dgm:prSet>
      <dgm:spPr/>
      <dgm:t>
        <a:bodyPr/>
        <a:lstStyle/>
        <a:p>
          <a:endParaRPr lang="es-EC"/>
        </a:p>
      </dgm:t>
    </dgm:pt>
    <dgm:pt modelId="{734BFA06-9BDA-426E-8DA2-ACA01786FABB}" type="pres">
      <dgm:prSet presAssocID="{E68CCF69-3203-4817-9F72-7D6A23F0D74F}" presName="horFlow" presStyleCnt="0"/>
      <dgm:spPr/>
    </dgm:pt>
    <dgm:pt modelId="{6C0BFFA5-1B56-4D44-8500-2E7A8CF623CC}" type="pres">
      <dgm:prSet presAssocID="{E68CCF69-3203-4817-9F72-7D6A23F0D74F}" presName="bigChev" presStyleLbl="node1" presStyleIdx="0" presStyleCnt="4" custLinFactNeighborY="-11915"/>
      <dgm:spPr/>
      <dgm:t>
        <a:bodyPr/>
        <a:lstStyle/>
        <a:p>
          <a:endParaRPr lang="es-EC"/>
        </a:p>
      </dgm:t>
    </dgm:pt>
    <dgm:pt modelId="{910E3884-CC11-4796-A624-A21D172E93F6}" type="pres">
      <dgm:prSet presAssocID="{E68CCF69-3203-4817-9F72-7D6A23F0D74F}" presName="vSp" presStyleCnt="0"/>
      <dgm:spPr/>
    </dgm:pt>
    <dgm:pt modelId="{1F6C3131-DCFB-4536-835E-76E7F1938863}" type="pres">
      <dgm:prSet presAssocID="{0529C130-7BC3-4F2C-92B1-F08C7EFC6F81}" presName="horFlow" presStyleCnt="0"/>
      <dgm:spPr/>
    </dgm:pt>
    <dgm:pt modelId="{AB1CF608-44A2-4693-8E3C-3F7874C45FA4}" type="pres">
      <dgm:prSet presAssocID="{0529C130-7BC3-4F2C-92B1-F08C7EFC6F81}" presName="bigChev" presStyleLbl="node1" presStyleIdx="1" presStyleCnt="4"/>
      <dgm:spPr/>
      <dgm:t>
        <a:bodyPr/>
        <a:lstStyle/>
        <a:p>
          <a:endParaRPr lang="es-EC"/>
        </a:p>
      </dgm:t>
    </dgm:pt>
    <dgm:pt modelId="{5A7DAE00-C02F-4D67-9A6C-E6FE7F6EA2C7}" type="pres">
      <dgm:prSet presAssocID="{0529C130-7BC3-4F2C-92B1-F08C7EFC6F81}" presName="vSp" presStyleCnt="0"/>
      <dgm:spPr/>
    </dgm:pt>
    <dgm:pt modelId="{2AF03AC8-D5FF-4720-84DC-82FAA23565E6}" type="pres">
      <dgm:prSet presAssocID="{EFB41C11-ACB3-446E-82B9-3F2681F746E3}" presName="horFlow" presStyleCnt="0"/>
      <dgm:spPr/>
    </dgm:pt>
    <dgm:pt modelId="{5BCE3450-7302-49A2-A8F9-7C1E64E4CF19}" type="pres">
      <dgm:prSet presAssocID="{EFB41C11-ACB3-446E-82B9-3F2681F746E3}" presName="bigChev" presStyleLbl="node1" presStyleIdx="2" presStyleCnt="4"/>
      <dgm:spPr/>
      <dgm:t>
        <a:bodyPr/>
        <a:lstStyle/>
        <a:p>
          <a:endParaRPr lang="es-EC"/>
        </a:p>
      </dgm:t>
    </dgm:pt>
    <dgm:pt modelId="{AAF0801A-FB14-41C7-90A7-CF5962BB839B}" type="pres">
      <dgm:prSet presAssocID="{EFB41C11-ACB3-446E-82B9-3F2681F746E3}" presName="vSp" presStyleCnt="0"/>
      <dgm:spPr/>
    </dgm:pt>
    <dgm:pt modelId="{2BC0C2EB-29EC-4F17-85D8-5E7534782640}" type="pres">
      <dgm:prSet presAssocID="{A43552BF-4E9A-4077-A9C5-D6E7F6F101B5}" presName="horFlow" presStyleCnt="0"/>
      <dgm:spPr/>
    </dgm:pt>
    <dgm:pt modelId="{74E228D8-912E-490D-AF13-6265475E4F88}" type="pres">
      <dgm:prSet presAssocID="{A43552BF-4E9A-4077-A9C5-D6E7F6F101B5}" presName="bigChev" presStyleLbl="node1" presStyleIdx="3" presStyleCnt="4"/>
      <dgm:spPr/>
      <dgm:t>
        <a:bodyPr/>
        <a:lstStyle/>
        <a:p>
          <a:endParaRPr lang="es-EC"/>
        </a:p>
      </dgm:t>
    </dgm:pt>
  </dgm:ptLst>
  <dgm:cxnLst>
    <dgm:cxn modelId="{28F50655-2413-4D70-BA1F-A30C5DA85E98}" srcId="{A5F6507C-2754-49F7-8308-3C1DA828BD4A}" destId="{EFB41C11-ACB3-446E-82B9-3F2681F746E3}" srcOrd="2" destOrd="0" parTransId="{CB442AE6-8DED-46A5-9425-087350422847}" sibTransId="{2B4AA04B-E347-4FD4-A0E5-C5FD9A3074F3}"/>
    <dgm:cxn modelId="{4D062D7F-4F05-4398-AC1B-8AB549360F60}" type="presOf" srcId="{A43552BF-4E9A-4077-A9C5-D6E7F6F101B5}" destId="{74E228D8-912E-490D-AF13-6265475E4F88}" srcOrd="0" destOrd="0" presId="urn:microsoft.com/office/officeart/2005/8/layout/lProcess3"/>
    <dgm:cxn modelId="{DBD6FF25-D7BD-4D64-B9F0-D8734EB7A300}" srcId="{A5F6507C-2754-49F7-8308-3C1DA828BD4A}" destId="{A43552BF-4E9A-4077-A9C5-D6E7F6F101B5}" srcOrd="3" destOrd="0" parTransId="{14FA3A94-7305-4EF4-BED0-6DE743711BA6}" sibTransId="{BE5CAA4E-5ED0-441E-90EB-0D92C15BAB81}"/>
    <dgm:cxn modelId="{ABE2555B-3F3A-4216-A0AD-2F40084E199B}" type="presOf" srcId="{A5F6507C-2754-49F7-8308-3C1DA828BD4A}" destId="{47FBB084-BF04-4B3E-B93A-2A198968775C}" srcOrd="0" destOrd="0" presId="urn:microsoft.com/office/officeart/2005/8/layout/lProcess3"/>
    <dgm:cxn modelId="{7E95C8EB-7760-41EB-8201-FF01B9F9969B}" type="presOf" srcId="{EFB41C11-ACB3-446E-82B9-3F2681F746E3}" destId="{5BCE3450-7302-49A2-A8F9-7C1E64E4CF19}" srcOrd="0" destOrd="0" presId="urn:microsoft.com/office/officeart/2005/8/layout/lProcess3"/>
    <dgm:cxn modelId="{CAEA8316-896B-4428-AE81-583C9798361A}" srcId="{A5F6507C-2754-49F7-8308-3C1DA828BD4A}" destId="{0529C130-7BC3-4F2C-92B1-F08C7EFC6F81}" srcOrd="1" destOrd="0" parTransId="{BD0F920A-6A86-47AB-9C3E-E4A547B7DF46}" sibTransId="{DD9D791A-9B7E-4C97-AE95-8977275EC46A}"/>
    <dgm:cxn modelId="{4792A888-FD5E-4218-9B79-2C5E28822570}" type="presOf" srcId="{E68CCF69-3203-4817-9F72-7D6A23F0D74F}" destId="{6C0BFFA5-1B56-4D44-8500-2E7A8CF623CC}" srcOrd="0" destOrd="0" presId="urn:microsoft.com/office/officeart/2005/8/layout/lProcess3"/>
    <dgm:cxn modelId="{5B0F9765-85DC-4AFB-AD5F-57C2E4E5A918}" type="presOf" srcId="{0529C130-7BC3-4F2C-92B1-F08C7EFC6F81}" destId="{AB1CF608-44A2-4693-8E3C-3F7874C45FA4}" srcOrd="0" destOrd="0" presId="urn:microsoft.com/office/officeart/2005/8/layout/lProcess3"/>
    <dgm:cxn modelId="{00E018B0-1A3D-4C22-92FC-4E60ED08B6EF}" srcId="{A5F6507C-2754-49F7-8308-3C1DA828BD4A}" destId="{E68CCF69-3203-4817-9F72-7D6A23F0D74F}" srcOrd="0" destOrd="0" parTransId="{DDFB7CE1-FC5D-4C17-BCC1-CA4EAC2C44BE}" sibTransId="{679AA5E3-5CC7-4D9A-A066-76838001436F}"/>
    <dgm:cxn modelId="{C877AFA2-CE72-46E4-B86F-728EB310CA03}" type="presParOf" srcId="{47FBB084-BF04-4B3E-B93A-2A198968775C}" destId="{734BFA06-9BDA-426E-8DA2-ACA01786FABB}" srcOrd="0" destOrd="0" presId="urn:microsoft.com/office/officeart/2005/8/layout/lProcess3"/>
    <dgm:cxn modelId="{486B1300-2937-421C-B8A3-F823CF48DC43}" type="presParOf" srcId="{734BFA06-9BDA-426E-8DA2-ACA01786FABB}" destId="{6C0BFFA5-1B56-4D44-8500-2E7A8CF623CC}" srcOrd="0" destOrd="0" presId="urn:microsoft.com/office/officeart/2005/8/layout/lProcess3"/>
    <dgm:cxn modelId="{BB056951-63EA-4508-AC61-5F0E320F1488}" type="presParOf" srcId="{47FBB084-BF04-4B3E-B93A-2A198968775C}" destId="{910E3884-CC11-4796-A624-A21D172E93F6}" srcOrd="1" destOrd="0" presId="urn:microsoft.com/office/officeart/2005/8/layout/lProcess3"/>
    <dgm:cxn modelId="{6783B2A8-9CBD-4486-93D3-E9D0F57CF25E}" type="presParOf" srcId="{47FBB084-BF04-4B3E-B93A-2A198968775C}" destId="{1F6C3131-DCFB-4536-835E-76E7F1938863}" srcOrd="2" destOrd="0" presId="urn:microsoft.com/office/officeart/2005/8/layout/lProcess3"/>
    <dgm:cxn modelId="{AF0AD113-8CD4-4018-8332-141A13FC8141}" type="presParOf" srcId="{1F6C3131-DCFB-4536-835E-76E7F1938863}" destId="{AB1CF608-44A2-4693-8E3C-3F7874C45FA4}" srcOrd="0" destOrd="0" presId="urn:microsoft.com/office/officeart/2005/8/layout/lProcess3"/>
    <dgm:cxn modelId="{87D83F1A-789E-462C-9E74-E32656A7C803}" type="presParOf" srcId="{47FBB084-BF04-4B3E-B93A-2A198968775C}" destId="{5A7DAE00-C02F-4D67-9A6C-E6FE7F6EA2C7}" srcOrd="3" destOrd="0" presId="urn:microsoft.com/office/officeart/2005/8/layout/lProcess3"/>
    <dgm:cxn modelId="{ECD6E29D-DDCA-46B9-89B2-7F8431CF39A6}" type="presParOf" srcId="{47FBB084-BF04-4B3E-B93A-2A198968775C}" destId="{2AF03AC8-D5FF-4720-84DC-82FAA23565E6}" srcOrd="4" destOrd="0" presId="urn:microsoft.com/office/officeart/2005/8/layout/lProcess3"/>
    <dgm:cxn modelId="{9209AE5B-5BCA-454B-B10D-802953E6484E}" type="presParOf" srcId="{2AF03AC8-D5FF-4720-84DC-82FAA23565E6}" destId="{5BCE3450-7302-49A2-A8F9-7C1E64E4CF19}" srcOrd="0" destOrd="0" presId="urn:microsoft.com/office/officeart/2005/8/layout/lProcess3"/>
    <dgm:cxn modelId="{DE0BFFB5-A2BE-4AC1-9701-A879C3778877}" type="presParOf" srcId="{47FBB084-BF04-4B3E-B93A-2A198968775C}" destId="{AAF0801A-FB14-41C7-90A7-CF5962BB839B}" srcOrd="5" destOrd="0" presId="urn:microsoft.com/office/officeart/2005/8/layout/lProcess3"/>
    <dgm:cxn modelId="{7285AF01-FAC1-4F21-A578-DA1C709A46FF}" type="presParOf" srcId="{47FBB084-BF04-4B3E-B93A-2A198968775C}" destId="{2BC0C2EB-29EC-4F17-85D8-5E7534782640}" srcOrd="6" destOrd="0" presId="urn:microsoft.com/office/officeart/2005/8/layout/lProcess3"/>
    <dgm:cxn modelId="{B69294C4-D6C4-4905-A4BA-EA545B0F9AF3}" type="presParOf" srcId="{2BC0C2EB-29EC-4F17-85D8-5E7534782640}" destId="{74E228D8-912E-490D-AF13-6265475E4F88}" srcOrd="0"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0E706F6-E0A2-4B3D-9053-24B9951D2EE7}" type="doc">
      <dgm:prSet loTypeId="urn:microsoft.com/office/officeart/2005/8/layout/lProcess3" loCatId="process" qsTypeId="urn:microsoft.com/office/officeart/2005/8/quickstyle/3d1" qsCatId="3D" csTypeId="urn:microsoft.com/office/officeart/2005/8/colors/accent4_2" csCatId="accent4" phldr="1"/>
      <dgm:spPr/>
      <dgm:t>
        <a:bodyPr/>
        <a:lstStyle/>
        <a:p>
          <a:endParaRPr lang="es-EC"/>
        </a:p>
      </dgm:t>
    </dgm:pt>
    <dgm:pt modelId="{A1700844-AD5E-4BDD-882F-8FBCB9062385}">
      <dgm:prSet phldrT="[Texto]"/>
      <dgm:spPr/>
      <dgm:t>
        <a:bodyPr/>
        <a:lstStyle/>
        <a:p>
          <a:r>
            <a:rPr lang="es-EC" dirty="0" smtClean="0"/>
            <a:t> Centro control</a:t>
          </a:r>
          <a:endParaRPr lang="es-EC" dirty="0"/>
        </a:p>
      </dgm:t>
    </dgm:pt>
    <dgm:pt modelId="{6D107E27-3D94-4ADA-93BC-9264AF777831}" type="parTrans" cxnId="{3C298C69-ED33-4821-AD3D-ED9269D6DA00}">
      <dgm:prSet/>
      <dgm:spPr/>
      <dgm:t>
        <a:bodyPr/>
        <a:lstStyle/>
        <a:p>
          <a:endParaRPr lang="es-EC"/>
        </a:p>
      </dgm:t>
    </dgm:pt>
    <dgm:pt modelId="{6C6285BB-691A-4EF1-8BED-5BF4D5A569E6}" type="sibTrans" cxnId="{3C298C69-ED33-4821-AD3D-ED9269D6DA00}">
      <dgm:prSet/>
      <dgm:spPr/>
      <dgm:t>
        <a:bodyPr/>
        <a:lstStyle/>
        <a:p>
          <a:endParaRPr lang="es-EC"/>
        </a:p>
      </dgm:t>
    </dgm:pt>
    <dgm:pt modelId="{238735D6-B46F-41E1-928C-C68EC7F188D1}">
      <dgm:prSet/>
      <dgm:spPr/>
      <dgm:t>
        <a:bodyPr/>
        <a:lstStyle/>
        <a:p>
          <a:r>
            <a:rPr lang="es-EC" dirty="0" smtClean="0"/>
            <a:t>Cámara lectora de placas</a:t>
          </a:r>
          <a:endParaRPr lang="es-EC" dirty="0"/>
        </a:p>
      </dgm:t>
    </dgm:pt>
    <dgm:pt modelId="{15F73DC7-7CAA-4E91-9C15-87D65ECC4E91}" type="parTrans" cxnId="{503D89C3-5C1B-44E0-B0E3-DE043B565A9F}">
      <dgm:prSet/>
      <dgm:spPr/>
      <dgm:t>
        <a:bodyPr/>
        <a:lstStyle/>
        <a:p>
          <a:endParaRPr lang="es-EC"/>
        </a:p>
      </dgm:t>
    </dgm:pt>
    <dgm:pt modelId="{A18DA043-2E5F-4488-B3B4-2BDB3D5B7DB0}" type="sibTrans" cxnId="{503D89C3-5C1B-44E0-B0E3-DE043B565A9F}">
      <dgm:prSet/>
      <dgm:spPr/>
      <dgm:t>
        <a:bodyPr/>
        <a:lstStyle/>
        <a:p>
          <a:endParaRPr lang="es-EC"/>
        </a:p>
      </dgm:t>
    </dgm:pt>
    <dgm:pt modelId="{FF762E3B-5A54-4F0D-B005-93173F80B5A8}">
      <dgm:prSet/>
      <dgm:spPr>
        <a:solidFill>
          <a:srgbClr val="00B0F0"/>
        </a:solidFill>
      </dgm:spPr>
      <dgm:t>
        <a:bodyPr/>
        <a:lstStyle/>
        <a:p>
          <a:r>
            <a:rPr lang="es-EC" dirty="0" smtClean="0"/>
            <a:t>Barreras  </a:t>
          </a:r>
        </a:p>
      </dgm:t>
    </dgm:pt>
    <dgm:pt modelId="{8BFF915E-1DEC-4909-A801-444D606BCA34}" type="parTrans" cxnId="{691A3703-054D-4E3B-AFD8-4F68575F3392}">
      <dgm:prSet/>
      <dgm:spPr/>
      <dgm:t>
        <a:bodyPr/>
        <a:lstStyle/>
        <a:p>
          <a:endParaRPr lang="es-EC"/>
        </a:p>
      </dgm:t>
    </dgm:pt>
    <dgm:pt modelId="{6142A918-6DA2-4DF2-AC74-2C304C39CB88}" type="sibTrans" cxnId="{691A3703-054D-4E3B-AFD8-4F68575F3392}">
      <dgm:prSet/>
      <dgm:spPr/>
      <dgm:t>
        <a:bodyPr/>
        <a:lstStyle/>
        <a:p>
          <a:endParaRPr lang="es-EC"/>
        </a:p>
      </dgm:t>
    </dgm:pt>
    <dgm:pt modelId="{AB3FFAFB-8E55-4790-B77D-2238F43F5B06}">
      <dgm:prSet/>
      <dgm:spPr/>
      <dgm:t>
        <a:bodyPr/>
        <a:lstStyle/>
        <a:p>
          <a:r>
            <a:rPr lang="es-EC" smtClean="0"/>
            <a:t>Emisor de entrada y salida</a:t>
          </a:r>
          <a:endParaRPr lang="es-EC" dirty="0" smtClean="0"/>
        </a:p>
      </dgm:t>
    </dgm:pt>
    <dgm:pt modelId="{4CE1E01C-55A0-45D6-B5CB-BA2066DD4F84}" type="parTrans" cxnId="{9A80CAC7-1EC9-457C-8248-A2D0A3D70A11}">
      <dgm:prSet/>
      <dgm:spPr/>
      <dgm:t>
        <a:bodyPr/>
        <a:lstStyle/>
        <a:p>
          <a:endParaRPr lang="es-EC"/>
        </a:p>
      </dgm:t>
    </dgm:pt>
    <dgm:pt modelId="{298884C4-B105-4B83-8B2C-6F783DC1467F}" type="sibTrans" cxnId="{9A80CAC7-1EC9-457C-8248-A2D0A3D70A11}">
      <dgm:prSet/>
      <dgm:spPr/>
      <dgm:t>
        <a:bodyPr/>
        <a:lstStyle/>
        <a:p>
          <a:endParaRPr lang="es-EC"/>
        </a:p>
      </dgm:t>
    </dgm:pt>
    <dgm:pt modelId="{59CD9E3B-A666-410E-8714-8FBBB3CB6E65}" type="pres">
      <dgm:prSet presAssocID="{40E706F6-E0A2-4B3D-9053-24B9951D2EE7}" presName="Name0" presStyleCnt="0">
        <dgm:presLayoutVars>
          <dgm:chPref val="3"/>
          <dgm:dir/>
          <dgm:animLvl val="lvl"/>
          <dgm:resizeHandles/>
        </dgm:presLayoutVars>
      </dgm:prSet>
      <dgm:spPr/>
      <dgm:t>
        <a:bodyPr/>
        <a:lstStyle/>
        <a:p>
          <a:endParaRPr lang="es-EC"/>
        </a:p>
      </dgm:t>
    </dgm:pt>
    <dgm:pt modelId="{1C7027E0-6AED-4277-9806-F9E677AA48A3}" type="pres">
      <dgm:prSet presAssocID="{A1700844-AD5E-4BDD-882F-8FBCB9062385}" presName="horFlow" presStyleCnt="0"/>
      <dgm:spPr/>
    </dgm:pt>
    <dgm:pt modelId="{EB2D54B8-BC04-4D8C-A0E5-9ABFAB2DDA41}" type="pres">
      <dgm:prSet presAssocID="{A1700844-AD5E-4BDD-882F-8FBCB9062385}" presName="bigChev" presStyleLbl="node1" presStyleIdx="0" presStyleCnt="4"/>
      <dgm:spPr/>
      <dgm:t>
        <a:bodyPr/>
        <a:lstStyle/>
        <a:p>
          <a:endParaRPr lang="es-EC"/>
        </a:p>
      </dgm:t>
    </dgm:pt>
    <dgm:pt modelId="{DFAF7D1D-41F0-43C2-9FFC-FF1BABA31384}" type="pres">
      <dgm:prSet presAssocID="{A1700844-AD5E-4BDD-882F-8FBCB9062385}" presName="vSp" presStyleCnt="0"/>
      <dgm:spPr/>
    </dgm:pt>
    <dgm:pt modelId="{C0409C0D-00CF-461A-B9EA-47062438C3CF}" type="pres">
      <dgm:prSet presAssocID="{AB3FFAFB-8E55-4790-B77D-2238F43F5B06}" presName="horFlow" presStyleCnt="0"/>
      <dgm:spPr/>
    </dgm:pt>
    <dgm:pt modelId="{90C488C7-D6D7-452B-81C8-ED0BB0ACF971}" type="pres">
      <dgm:prSet presAssocID="{AB3FFAFB-8E55-4790-B77D-2238F43F5B06}" presName="bigChev" presStyleLbl="node1" presStyleIdx="1" presStyleCnt="4"/>
      <dgm:spPr/>
      <dgm:t>
        <a:bodyPr/>
        <a:lstStyle/>
        <a:p>
          <a:endParaRPr lang="es-EC"/>
        </a:p>
      </dgm:t>
    </dgm:pt>
    <dgm:pt modelId="{52C0EECB-9304-4056-A1D8-2D46F702F525}" type="pres">
      <dgm:prSet presAssocID="{AB3FFAFB-8E55-4790-B77D-2238F43F5B06}" presName="vSp" presStyleCnt="0"/>
      <dgm:spPr/>
    </dgm:pt>
    <dgm:pt modelId="{784C5B3C-5BC8-4F86-B93B-CEEA5F4BFA0A}" type="pres">
      <dgm:prSet presAssocID="{FF762E3B-5A54-4F0D-B005-93173F80B5A8}" presName="horFlow" presStyleCnt="0"/>
      <dgm:spPr/>
    </dgm:pt>
    <dgm:pt modelId="{7E85B448-BBBC-4AE9-B909-6806B506CF18}" type="pres">
      <dgm:prSet presAssocID="{FF762E3B-5A54-4F0D-B005-93173F80B5A8}" presName="bigChev" presStyleLbl="node1" presStyleIdx="2" presStyleCnt="4"/>
      <dgm:spPr/>
      <dgm:t>
        <a:bodyPr/>
        <a:lstStyle/>
        <a:p>
          <a:endParaRPr lang="es-EC"/>
        </a:p>
      </dgm:t>
    </dgm:pt>
    <dgm:pt modelId="{EC875061-2E19-49BF-9341-0D33D154C2F7}" type="pres">
      <dgm:prSet presAssocID="{FF762E3B-5A54-4F0D-B005-93173F80B5A8}" presName="vSp" presStyleCnt="0"/>
      <dgm:spPr/>
    </dgm:pt>
    <dgm:pt modelId="{86CBB453-220D-4AD0-9AE6-654202CD0B69}" type="pres">
      <dgm:prSet presAssocID="{238735D6-B46F-41E1-928C-C68EC7F188D1}" presName="horFlow" presStyleCnt="0"/>
      <dgm:spPr/>
    </dgm:pt>
    <dgm:pt modelId="{7E735AC6-A1D4-48CD-B3C2-63FDAC4FB38C}" type="pres">
      <dgm:prSet presAssocID="{238735D6-B46F-41E1-928C-C68EC7F188D1}" presName="bigChev" presStyleLbl="node1" presStyleIdx="3" presStyleCnt="4" custLinFactNeighborY="-4812"/>
      <dgm:spPr/>
      <dgm:t>
        <a:bodyPr/>
        <a:lstStyle/>
        <a:p>
          <a:endParaRPr lang="es-EC"/>
        </a:p>
      </dgm:t>
    </dgm:pt>
  </dgm:ptLst>
  <dgm:cxnLst>
    <dgm:cxn modelId="{AC0827B1-EB43-4881-8D23-44AE3D1170BC}" type="presOf" srcId="{40E706F6-E0A2-4B3D-9053-24B9951D2EE7}" destId="{59CD9E3B-A666-410E-8714-8FBBB3CB6E65}" srcOrd="0" destOrd="0" presId="urn:microsoft.com/office/officeart/2005/8/layout/lProcess3"/>
    <dgm:cxn modelId="{691A3703-054D-4E3B-AFD8-4F68575F3392}" srcId="{40E706F6-E0A2-4B3D-9053-24B9951D2EE7}" destId="{FF762E3B-5A54-4F0D-B005-93173F80B5A8}" srcOrd="2" destOrd="0" parTransId="{8BFF915E-1DEC-4909-A801-444D606BCA34}" sibTransId="{6142A918-6DA2-4DF2-AC74-2C304C39CB88}"/>
    <dgm:cxn modelId="{D5989F8F-D999-4727-8968-7489866C2844}" type="presOf" srcId="{FF762E3B-5A54-4F0D-B005-93173F80B5A8}" destId="{7E85B448-BBBC-4AE9-B909-6806B506CF18}" srcOrd="0" destOrd="0" presId="urn:microsoft.com/office/officeart/2005/8/layout/lProcess3"/>
    <dgm:cxn modelId="{5BB2C27B-9394-445A-A7B9-9B2552CC147E}" type="presOf" srcId="{A1700844-AD5E-4BDD-882F-8FBCB9062385}" destId="{EB2D54B8-BC04-4D8C-A0E5-9ABFAB2DDA41}" srcOrd="0" destOrd="0" presId="urn:microsoft.com/office/officeart/2005/8/layout/lProcess3"/>
    <dgm:cxn modelId="{9A80CAC7-1EC9-457C-8248-A2D0A3D70A11}" srcId="{40E706F6-E0A2-4B3D-9053-24B9951D2EE7}" destId="{AB3FFAFB-8E55-4790-B77D-2238F43F5B06}" srcOrd="1" destOrd="0" parTransId="{4CE1E01C-55A0-45D6-B5CB-BA2066DD4F84}" sibTransId="{298884C4-B105-4B83-8B2C-6F783DC1467F}"/>
    <dgm:cxn modelId="{7E882935-5181-4912-8185-C4E81B86649C}" type="presOf" srcId="{238735D6-B46F-41E1-928C-C68EC7F188D1}" destId="{7E735AC6-A1D4-48CD-B3C2-63FDAC4FB38C}" srcOrd="0" destOrd="0" presId="urn:microsoft.com/office/officeart/2005/8/layout/lProcess3"/>
    <dgm:cxn modelId="{3C298C69-ED33-4821-AD3D-ED9269D6DA00}" srcId="{40E706F6-E0A2-4B3D-9053-24B9951D2EE7}" destId="{A1700844-AD5E-4BDD-882F-8FBCB9062385}" srcOrd="0" destOrd="0" parTransId="{6D107E27-3D94-4ADA-93BC-9264AF777831}" sibTransId="{6C6285BB-691A-4EF1-8BED-5BF4D5A569E6}"/>
    <dgm:cxn modelId="{881F364F-BCBC-4CB5-9055-F80251EA2C8B}" type="presOf" srcId="{AB3FFAFB-8E55-4790-B77D-2238F43F5B06}" destId="{90C488C7-D6D7-452B-81C8-ED0BB0ACF971}" srcOrd="0" destOrd="0" presId="urn:microsoft.com/office/officeart/2005/8/layout/lProcess3"/>
    <dgm:cxn modelId="{503D89C3-5C1B-44E0-B0E3-DE043B565A9F}" srcId="{40E706F6-E0A2-4B3D-9053-24B9951D2EE7}" destId="{238735D6-B46F-41E1-928C-C68EC7F188D1}" srcOrd="3" destOrd="0" parTransId="{15F73DC7-7CAA-4E91-9C15-87D65ECC4E91}" sibTransId="{A18DA043-2E5F-4488-B3B4-2BDB3D5B7DB0}"/>
    <dgm:cxn modelId="{F4A4F9EF-BEC7-4D00-ACF5-F36EFF761C27}" type="presParOf" srcId="{59CD9E3B-A666-410E-8714-8FBBB3CB6E65}" destId="{1C7027E0-6AED-4277-9806-F9E677AA48A3}" srcOrd="0" destOrd="0" presId="urn:microsoft.com/office/officeart/2005/8/layout/lProcess3"/>
    <dgm:cxn modelId="{A60220A3-347B-4FAB-8E78-48617DB6AFAB}" type="presParOf" srcId="{1C7027E0-6AED-4277-9806-F9E677AA48A3}" destId="{EB2D54B8-BC04-4D8C-A0E5-9ABFAB2DDA41}" srcOrd="0" destOrd="0" presId="urn:microsoft.com/office/officeart/2005/8/layout/lProcess3"/>
    <dgm:cxn modelId="{C02A624E-9B28-41BB-8B60-86953FBF4750}" type="presParOf" srcId="{59CD9E3B-A666-410E-8714-8FBBB3CB6E65}" destId="{DFAF7D1D-41F0-43C2-9FFC-FF1BABA31384}" srcOrd="1" destOrd="0" presId="urn:microsoft.com/office/officeart/2005/8/layout/lProcess3"/>
    <dgm:cxn modelId="{D6870531-B2D5-42D3-8CA7-057FE3E296FE}" type="presParOf" srcId="{59CD9E3B-A666-410E-8714-8FBBB3CB6E65}" destId="{C0409C0D-00CF-461A-B9EA-47062438C3CF}" srcOrd="2" destOrd="0" presId="urn:microsoft.com/office/officeart/2005/8/layout/lProcess3"/>
    <dgm:cxn modelId="{6CACA7FF-45BF-4EA5-A9B2-0C8449BD2153}" type="presParOf" srcId="{C0409C0D-00CF-461A-B9EA-47062438C3CF}" destId="{90C488C7-D6D7-452B-81C8-ED0BB0ACF971}" srcOrd="0" destOrd="0" presId="urn:microsoft.com/office/officeart/2005/8/layout/lProcess3"/>
    <dgm:cxn modelId="{413C4F84-52DA-4DEF-8A66-5D8BA02DE587}" type="presParOf" srcId="{59CD9E3B-A666-410E-8714-8FBBB3CB6E65}" destId="{52C0EECB-9304-4056-A1D8-2D46F702F525}" srcOrd="3" destOrd="0" presId="urn:microsoft.com/office/officeart/2005/8/layout/lProcess3"/>
    <dgm:cxn modelId="{4D24A8D1-5211-4240-BD28-E980EA19D029}" type="presParOf" srcId="{59CD9E3B-A666-410E-8714-8FBBB3CB6E65}" destId="{784C5B3C-5BC8-4F86-B93B-CEEA5F4BFA0A}" srcOrd="4" destOrd="0" presId="urn:microsoft.com/office/officeart/2005/8/layout/lProcess3"/>
    <dgm:cxn modelId="{3DA00B93-396E-4581-8F2D-A4E5B7FB80BB}" type="presParOf" srcId="{784C5B3C-5BC8-4F86-B93B-CEEA5F4BFA0A}" destId="{7E85B448-BBBC-4AE9-B909-6806B506CF18}" srcOrd="0" destOrd="0" presId="urn:microsoft.com/office/officeart/2005/8/layout/lProcess3"/>
    <dgm:cxn modelId="{39500E1E-DBBF-4A10-8B6D-C3E43F756C38}" type="presParOf" srcId="{59CD9E3B-A666-410E-8714-8FBBB3CB6E65}" destId="{EC875061-2E19-49BF-9341-0D33D154C2F7}" srcOrd="5" destOrd="0" presId="urn:microsoft.com/office/officeart/2005/8/layout/lProcess3"/>
    <dgm:cxn modelId="{08F3ACF5-0DA3-457F-A829-2C961AF9AB1A}" type="presParOf" srcId="{59CD9E3B-A666-410E-8714-8FBBB3CB6E65}" destId="{86CBB453-220D-4AD0-9AE6-654202CD0B69}" srcOrd="6" destOrd="0" presId="urn:microsoft.com/office/officeart/2005/8/layout/lProcess3"/>
    <dgm:cxn modelId="{240088DB-6A56-44F8-9F7B-228EF05F483B}" type="presParOf" srcId="{86CBB453-220D-4AD0-9AE6-654202CD0B69}" destId="{7E735AC6-A1D4-48CD-B3C2-63FDAC4FB38C}" srcOrd="0"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067D5EA-CB28-4CE2-8542-703F36B99E32}" type="doc">
      <dgm:prSet loTypeId="urn:microsoft.com/office/officeart/2005/8/layout/lProcess3" loCatId="process" qsTypeId="urn:microsoft.com/office/officeart/2005/8/quickstyle/simple1" qsCatId="simple" csTypeId="urn:microsoft.com/office/officeart/2005/8/colors/accent4_2" csCatId="accent4" phldr="1"/>
      <dgm:spPr/>
      <dgm:t>
        <a:bodyPr/>
        <a:lstStyle/>
        <a:p>
          <a:endParaRPr lang="es-EC"/>
        </a:p>
      </dgm:t>
    </dgm:pt>
    <dgm:pt modelId="{19636D67-88F2-429A-B010-E57F644F9567}">
      <dgm:prSet phldrT="[Texto]"/>
      <dgm:spPr/>
      <dgm:t>
        <a:bodyPr/>
        <a:lstStyle/>
        <a:p>
          <a:r>
            <a:rPr lang="es-EC" dirty="0" smtClean="0"/>
            <a:t>Centro de control</a:t>
          </a:r>
          <a:endParaRPr lang="es-EC" dirty="0"/>
        </a:p>
      </dgm:t>
    </dgm:pt>
    <dgm:pt modelId="{C7B5A8F4-3E04-4252-8A6C-2EED50CCA6DD}" type="parTrans" cxnId="{869E11C0-07C2-42CA-A27A-52D7CBD4A642}">
      <dgm:prSet/>
      <dgm:spPr/>
      <dgm:t>
        <a:bodyPr/>
        <a:lstStyle/>
        <a:p>
          <a:endParaRPr lang="es-EC"/>
        </a:p>
      </dgm:t>
    </dgm:pt>
    <dgm:pt modelId="{D2C5D9E5-C976-41BE-BB21-730BD982371B}" type="sibTrans" cxnId="{869E11C0-07C2-42CA-A27A-52D7CBD4A642}">
      <dgm:prSet/>
      <dgm:spPr/>
      <dgm:t>
        <a:bodyPr/>
        <a:lstStyle/>
        <a:p>
          <a:endParaRPr lang="es-EC"/>
        </a:p>
      </dgm:t>
    </dgm:pt>
    <dgm:pt modelId="{D194D224-DE1B-4561-9A28-351B8CDE7E1F}">
      <dgm:prSet phldrT="[Texto]"/>
      <dgm:spPr/>
      <dgm:t>
        <a:bodyPr/>
        <a:lstStyle/>
        <a:p>
          <a:r>
            <a:rPr lang="es-EC" dirty="0" smtClean="0"/>
            <a:t>Emisor de entrad y salida</a:t>
          </a:r>
          <a:endParaRPr lang="es-EC" dirty="0"/>
        </a:p>
      </dgm:t>
    </dgm:pt>
    <dgm:pt modelId="{E1936FFC-E8AB-4B2E-BEEF-225AFCA055B4}" type="parTrans" cxnId="{AB44F871-C9AA-49D3-AF88-8F335B2AD5DA}">
      <dgm:prSet/>
      <dgm:spPr/>
      <dgm:t>
        <a:bodyPr/>
        <a:lstStyle/>
        <a:p>
          <a:endParaRPr lang="es-EC"/>
        </a:p>
      </dgm:t>
    </dgm:pt>
    <dgm:pt modelId="{0EE1C5D5-9A4E-44D0-B158-35216D7CFF70}" type="sibTrans" cxnId="{AB44F871-C9AA-49D3-AF88-8F335B2AD5DA}">
      <dgm:prSet/>
      <dgm:spPr/>
      <dgm:t>
        <a:bodyPr/>
        <a:lstStyle/>
        <a:p>
          <a:endParaRPr lang="es-EC"/>
        </a:p>
      </dgm:t>
    </dgm:pt>
    <dgm:pt modelId="{0B8D3FA9-EAB6-48DB-976E-0DBC909842C5}">
      <dgm:prSet phldrT="[Texto]"/>
      <dgm:spPr/>
      <dgm:t>
        <a:bodyPr/>
        <a:lstStyle/>
        <a:p>
          <a:r>
            <a:rPr lang="es-EC" dirty="0" smtClean="0"/>
            <a:t>Barrera</a:t>
          </a:r>
          <a:endParaRPr lang="es-EC" dirty="0"/>
        </a:p>
      </dgm:t>
    </dgm:pt>
    <dgm:pt modelId="{67AFAFEF-B2EA-4519-A682-7F60070A661B}" type="sibTrans" cxnId="{F19887B9-6117-4C44-8675-434A07F61D46}">
      <dgm:prSet/>
      <dgm:spPr/>
      <dgm:t>
        <a:bodyPr/>
        <a:lstStyle/>
        <a:p>
          <a:endParaRPr lang="es-EC"/>
        </a:p>
      </dgm:t>
    </dgm:pt>
    <dgm:pt modelId="{D04F49B6-21F0-41D0-B639-B8E8B5D9D806}" type="parTrans" cxnId="{F19887B9-6117-4C44-8675-434A07F61D46}">
      <dgm:prSet/>
      <dgm:spPr/>
      <dgm:t>
        <a:bodyPr/>
        <a:lstStyle/>
        <a:p>
          <a:endParaRPr lang="es-EC"/>
        </a:p>
      </dgm:t>
    </dgm:pt>
    <dgm:pt modelId="{43DF94E9-F364-4594-BA78-D898A826CE35}">
      <dgm:prSet phldrT="[Texto]"/>
      <dgm:spPr>
        <a:solidFill>
          <a:srgbClr val="00B0F0"/>
        </a:solidFill>
      </dgm:spPr>
      <dgm:t>
        <a:bodyPr/>
        <a:lstStyle/>
        <a:p>
          <a:r>
            <a:rPr lang="es-EC" dirty="0" smtClean="0"/>
            <a:t>Cámara lectora de placas</a:t>
          </a:r>
          <a:endParaRPr lang="es-EC" dirty="0"/>
        </a:p>
      </dgm:t>
    </dgm:pt>
    <dgm:pt modelId="{3C45A72B-278A-416F-93AB-E092277EC6FF}" type="parTrans" cxnId="{1BAEFE1B-05C4-4F9F-9D51-FC0C1929BB60}">
      <dgm:prSet/>
      <dgm:spPr/>
      <dgm:t>
        <a:bodyPr/>
        <a:lstStyle/>
        <a:p>
          <a:endParaRPr lang="es-EC"/>
        </a:p>
      </dgm:t>
    </dgm:pt>
    <dgm:pt modelId="{31B5FED8-8B4C-4418-8C11-3F7DCA2CEA94}" type="sibTrans" cxnId="{1BAEFE1B-05C4-4F9F-9D51-FC0C1929BB60}">
      <dgm:prSet/>
      <dgm:spPr/>
      <dgm:t>
        <a:bodyPr/>
        <a:lstStyle/>
        <a:p>
          <a:endParaRPr lang="es-EC"/>
        </a:p>
      </dgm:t>
    </dgm:pt>
    <dgm:pt modelId="{775094DE-C444-4BD2-AE8B-212E0EB86C93}" type="pres">
      <dgm:prSet presAssocID="{F067D5EA-CB28-4CE2-8542-703F36B99E32}" presName="Name0" presStyleCnt="0">
        <dgm:presLayoutVars>
          <dgm:chPref val="3"/>
          <dgm:dir/>
          <dgm:animLvl val="lvl"/>
          <dgm:resizeHandles/>
        </dgm:presLayoutVars>
      </dgm:prSet>
      <dgm:spPr/>
      <dgm:t>
        <a:bodyPr/>
        <a:lstStyle/>
        <a:p>
          <a:endParaRPr lang="es-EC"/>
        </a:p>
      </dgm:t>
    </dgm:pt>
    <dgm:pt modelId="{9E5D34AA-27B2-462A-95AA-A5EEC5E6E709}" type="pres">
      <dgm:prSet presAssocID="{19636D67-88F2-429A-B010-E57F644F9567}" presName="horFlow" presStyleCnt="0"/>
      <dgm:spPr/>
    </dgm:pt>
    <dgm:pt modelId="{1240696F-78C4-4EC4-8B10-2FDBCD6FC78C}" type="pres">
      <dgm:prSet presAssocID="{19636D67-88F2-429A-B010-E57F644F9567}" presName="bigChev" presStyleLbl="node1" presStyleIdx="0" presStyleCnt="4" custLinFactNeighborX="528" custLinFactNeighborY="6114"/>
      <dgm:spPr/>
      <dgm:t>
        <a:bodyPr/>
        <a:lstStyle/>
        <a:p>
          <a:endParaRPr lang="es-EC"/>
        </a:p>
      </dgm:t>
    </dgm:pt>
    <dgm:pt modelId="{3B70E0CC-8884-4274-9773-E3AA317C00EA}" type="pres">
      <dgm:prSet presAssocID="{19636D67-88F2-429A-B010-E57F644F9567}" presName="vSp" presStyleCnt="0"/>
      <dgm:spPr/>
    </dgm:pt>
    <dgm:pt modelId="{8FE6C2AD-87B6-425D-A19E-A23256F60E52}" type="pres">
      <dgm:prSet presAssocID="{D194D224-DE1B-4561-9A28-351B8CDE7E1F}" presName="horFlow" presStyleCnt="0"/>
      <dgm:spPr/>
    </dgm:pt>
    <dgm:pt modelId="{A68BE3C1-2EA8-4316-9751-9E8118E23715}" type="pres">
      <dgm:prSet presAssocID="{D194D224-DE1B-4561-9A28-351B8CDE7E1F}" presName="bigChev" presStyleLbl="node1" presStyleIdx="1" presStyleCnt="4" custLinFactNeighborX="528" custLinFactNeighborY="-1523"/>
      <dgm:spPr/>
      <dgm:t>
        <a:bodyPr/>
        <a:lstStyle/>
        <a:p>
          <a:endParaRPr lang="es-EC"/>
        </a:p>
      </dgm:t>
    </dgm:pt>
    <dgm:pt modelId="{26E4B5AD-AB6D-4A80-9245-C2FDAF109B99}" type="pres">
      <dgm:prSet presAssocID="{D194D224-DE1B-4561-9A28-351B8CDE7E1F}" presName="vSp" presStyleCnt="0"/>
      <dgm:spPr/>
    </dgm:pt>
    <dgm:pt modelId="{3BE07D57-50BE-4D08-993E-CA824A9FDAE9}" type="pres">
      <dgm:prSet presAssocID="{0B8D3FA9-EAB6-48DB-976E-0DBC909842C5}" presName="horFlow" presStyleCnt="0"/>
      <dgm:spPr/>
    </dgm:pt>
    <dgm:pt modelId="{B0A4E601-C42B-400E-9CDC-997BD681BA45}" type="pres">
      <dgm:prSet presAssocID="{0B8D3FA9-EAB6-48DB-976E-0DBC909842C5}" presName="bigChev" presStyleLbl="node1" presStyleIdx="2" presStyleCnt="4"/>
      <dgm:spPr/>
      <dgm:t>
        <a:bodyPr/>
        <a:lstStyle/>
        <a:p>
          <a:endParaRPr lang="es-EC"/>
        </a:p>
      </dgm:t>
    </dgm:pt>
    <dgm:pt modelId="{F4A351B1-84B6-4325-BEB9-B36C02FDF561}" type="pres">
      <dgm:prSet presAssocID="{0B8D3FA9-EAB6-48DB-976E-0DBC909842C5}" presName="vSp" presStyleCnt="0"/>
      <dgm:spPr/>
    </dgm:pt>
    <dgm:pt modelId="{57586494-C227-4D5A-B671-AF18D4537912}" type="pres">
      <dgm:prSet presAssocID="{43DF94E9-F364-4594-BA78-D898A826CE35}" presName="horFlow" presStyleCnt="0"/>
      <dgm:spPr/>
    </dgm:pt>
    <dgm:pt modelId="{D0C33A8C-5098-454C-9F09-19D384EFD25E}" type="pres">
      <dgm:prSet presAssocID="{43DF94E9-F364-4594-BA78-D898A826CE35}" presName="bigChev" presStyleLbl="node1" presStyleIdx="3" presStyleCnt="4"/>
      <dgm:spPr/>
      <dgm:t>
        <a:bodyPr/>
        <a:lstStyle/>
        <a:p>
          <a:endParaRPr lang="es-EC"/>
        </a:p>
      </dgm:t>
    </dgm:pt>
  </dgm:ptLst>
  <dgm:cxnLst>
    <dgm:cxn modelId="{242C31AF-AB04-4BDF-85A9-B58EC9606EB3}" type="presOf" srcId="{19636D67-88F2-429A-B010-E57F644F9567}" destId="{1240696F-78C4-4EC4-8B10-2FDBCD6FC78C}" srcOrd="0" destOrd="0" presId="urn:microsoft.com/office/officeart/2005/8/layout/lProcess3"/>
    <dgm:cxn modelId="{9566F1F3-44AC-4948-83E3-E0D577BDB26C}" type="presOf" srcId="{D194D224-DE1B-4561-9A28-351B8CDE7E1F}" destId="{A68BE3C1-2EA8-4316-9751-9E8118E23715}" srcOrd="0" destOrd="0" presId="urn:microsoft.com/office/officeart/2005/8/layout/lProcess3"/>
    <dgm:cxn modelId="{DAE72FC3-0079-4D0F-A728-01B56B778E00}" type="presOf" srcId="{0B8D3FA9-EAB6-48DB-976E-0DBC909842C5}" destId="{B0A4E601-C42B-400E-9CDC-997BD681BA45}" srcOrd="0" destOrd="0" presId="urn:microsoft.com/office/officeart/2005/8/layout/lProcess3"/>
    <dgm:cxn modelId="{2DC18048-E5F2-4393-9E59-82E3B79305AB}" type="presOf" srcId="{F067D5EA-CB28-4CE2-8542-703F36B99E32}" destId="{775094DE-C444-4BD2-AE8B-212E0EB86C93}" srcOrd="0" destOrd="0" presId="urn:microsoft.com/office/officeart/2005/8/layout/lProcess3"/>
    <dgm:cxn modelId="{F19887B9-6117-4C44-8675-434A07F61D46}" srcId="{F067D5EA-CB28-4CE2-8542-703F36B99E32}" destId="{0B8D3FA9-EAB6-48DB-976E-0DBC909842C5}" srcOrd="2" destOrd="0" parTransId="{D04F49B6-21F0-41D0-B639-B8E8B5D9D806}" sibTransId="{67AFAFEF-B2EA-4519-A682-7F60070A661B}"/>
    <dgm:cxn modelId="{F4105E47-D01E-4CC4-9FFC-7A68672C3BC6}" type="presOf" srcId="{43DF94E9-F364-4594-BA78-D898A826CE35}" destId="{D0C33A8C-5098-454C-9F09-19D384EFD25E}" srcOrd="0" destOrd="0" presId="urn:microsoft.com/office/officeart/2005/8/layout/lProcess3"/>
    <dgm:cxn modelId="{869E11C0-07C2-42CA-A27A-52D7CBD4A642}" srcId="{F067D5EA-CB28-4CE2-8542-703F36B99E32}" destId="{19636D67-88F2-429A-B010-E57F644F9567}" srcOrd="0" destOrd="0" parTransId="{C7B5A8F4-3E04-4252-8A6C-2EED50CCA6DD}" sibTransId="{D2C5D9E5-C976-41BE-BB21-730BD982371B}"/>
    <dgm:cxn modelId="{AB44F871-C9AA-49D3-AF88-8F335B2AD5DA}" srcId="{F067D5EA-CB28-4CE2-8542-703F36B99E32}" destId="{D194D224-DE1B-4561-9A28-351B8CDE7E1F}" srcOrd="1" destOrd="0" parTransId="{E1936FFC-E8AB-4B2E-BEEF-225AFCA055B4}" sibTransId="{0EE1C5D5-9A4E-44D0-B158-35216D7CFF70}"/>
    <dgm:cxn modelId="{1BAEFE1B-05C4-4F9F-9D51-FC0C1929BB60}" srcId="{F067D5EA-CB28-4CE2-8542-703F36B99E32}" destId="{43DF94E9-F364-4594-BA78-D898A826CE35}" srcOrd="3" destOrd="0" parTransId="{3C45A72B-278A-416F-93AB-E092277EC6FF}" sibTransId="{31B5FED8-8B4C-4418-8C11-3F7DCA2CEA94}"/>
    <dgm:cxn modelId="{6B69DA65-D255-4D00-8A27-8D2BF09C1C45}" type="presParOf" srcId="{775094DE-C444-4BD2-AE8B-212E0EB86C93}" destId="{9E5D34AA-27B2-462A-95AA-A5EEC5E6E709}" srcOrd="0" destOrd="0" presId="urn:microsoft.com/office/officeart/2005/8/layout/lProcess3"/>
    <dgm:cxn modelId="{0ED55605-5078-4C16-8B43-076838E1468D}" type="presParOf" srcId="{9E5D34AA-27B2-462A-95AA-A5EEC5E6E709}" destId="{1240696F-78C4-4EC4-8B10-2FDBCD6FC78C}" srcOrd="0" destOrd="0" presId="urn:microsoft.com/office/officeart/2005/8/layout/lProcess3"/>
    <dgm:cxn modelId="{99720EC5-A90D-4B85-97B4-6FC8909ACE45}" type="presParOf" srcId="{775094DE-C444-4BD2-AE8B-212E0EB86C93}" destId="{3B70E0CC-8884-4274-9773-E3AA317C00EA}" srcOrd="1" destOrd="0" presId="urn:microsoft.com/office/officeart/2005/8/layout/lProcess3"/>
    <dgm:cxn modelId="{61FDA066-A9C3-41E4-9C8E-6AABB8312B53}" type="presParOf" srcId="{775094DE-C444-4BD2-AE8B-212E0EB86C93}" destId="{8FE6C2AD-87B6-425D-A19E-A23256F60E52}" srcOrd="2" destOrd="0" presId="urn:microsoft.com/office/officeart/2005/8/layout/lProcess3"/>
    <dgm:cxn modelId="{682E36C1-C548-4AC5-966D-7129DEA9CBA3}" type="presParOf" srcId="{8FE6C2AD-87B6-425D-A19E-A23256F60E52}" destId="{A68BE3C1-2EA8-4316-9751-9E8118E23715}" srcOrd="0" destOrd="0" presId="urn:microsoft.com/office/officeart/2005/8/layout/lProcess3"/>
    <dgm:cxn modelId="{088EA9FB-D2B0-41BE-AC77-59B0F3114C17}" type="presParOf" srcId="{775094DE-C444-4BD2-AE8B-212E0EB86C93}" destId="{26E4B5AD-AB6D-4A80-9245-C2FDAF109B99}" srcOrd="3" destOrd="0" presId="urn:microsoft.com/office/officeart/2005/8/layout/lProcess3"/>
    <dgm:cxn modelId="{CC6C18E8-F2C4-42D7-9030-CD188AFF92D2}" type="presParOf" srcId="{775094DE-C444-4BD2-AE8B-212E0EB86C93}" destId="{3BE07D57-50BE-4D08-993E-CA824A9FDAE9}" srcOrd="4" destOrd="0" presId="urn:microsoft.com/office/officeart/2005/8/layout/lProcess3"/>
    <dgm:cxn modelId="{5BEE8D2D-83AF-45FA-B15B-D7341F7E0987}" type="presParOf" srcId="{3BE07D57-50BE-4D08-993E-CA824A9FDAE9}" destId="{B0A4E601-C42B-400E-9CDC-997BD681BA45}" srcOrd="0" destOrd="0" presId="urn:microsoft.com/office/officeart/2005/8/layout/lProcess3"/>
    <dgm:cxn modelId="{0CD18CDA-36D8-4B23-9633-0BC5FC2ED172}" type="presParOf" srcId="{775094DE-C444-4BD2-AE8B-212E0EB86C93}" destId="{F4A351B1-84B6-4325-BEB9-B36C02FDF561}" srcOrd="5" destOrd="0" presId="urn:microsoft.com/office/officeart/2005/8/layout/lProcess3"/>
    <dgm:cxn modelId="{07FFDBAF-E78B-40E3-9B55-07E2708DD434}" type="presParOf" srcId="{775094DE-C444-4BD2-AE8B-212E0EB86C93}" destId="{57586494-C227-4D5A-B671-AF18D4537912}" srcOrd="6" destOrd="0" presId="urn:microsoft.com/office/officeart/2005/8/layout/lProcess3"/>
    <dgm:cxn modelId="{D0266558-0364-4FE3-80BA-48389482D7F8}" type="presParOf" srcId="{57586494-C227-4D5A-B671-AF18D4537912}" destId="{D0C33A8C-5098-454C-9F09-19D384EFD25E}" srcOrd="0"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A3002B6C-429B-4313-84F4-ECD3B15A9038}" type="doc">
      <dgm:prSet loTypeId="urn:microsoft.com/office/officeart/2008/layout/RadialCluster" loCatId="cycle" qsTypeId="urn:microsoft.com/office/officeart/2005/8/quickstyle/3d2" qsCatId="3D" csTypeId="urn:microsoft.com/office/officeart/2005/8/colors/colorful1" csCatId="colorful" phldr="1"/>
      <dgm:spPr/>
      <dgm:t>
        <a:bodyPr/>
        <a:lstStyle/>
        <a:p>
          <a:endParaRPr lang="es-EC"/>
        </a:p>
      </dgm:t>
    </dgm:pt>
    <dgm:pt modelId="{483FD883-1554-41AA-85A0-FC670561503A}">
      <dgm:prSet phldrT="[Texto]"/>
      <dgm:spPr/>
      <dgm:t>
        <a:bodyPr/>
        <a:lstStyle/>
        <a:p>
          <a:r>
            <a:rPr lang="es-EC" dirty="0" smtClean="0"/>
            <a:t>Unidad de control</a:t>
          </a:r>
          <a:endParaRPr lang="es-EC" dirty="0"/>
        </a:p>
      </dgm:t>
    </dgm:pt>
    <dgm:pt modelId="{D1DF9A33-7498-4CDE-9463-019A981EE01E}" type="parTrans" cxnId="{F98B561E-0AAE-4855-A5E2-B973B2F750A1}">
      <dgm:prSet/>
      <dgm:spPr/>
      <dgm:t>
        <a:bodyPr/>
        <a:lstStyle/>
        <a:p>
          <a:endParaRPr lang="es-EC"/>
        </a:p>
      </dgm:t>
    </dgm:pt>
    <dgm:pt modelId="{E3EDD5F6-0D64-41EC-945B-ACF0EFDA0137}" type="sibTrans" cxnId="{F98B561E-0AAE-4855-A5E2-B973B2F750A1}">
      <dgm:prSet/>
      <dgm:spPr/>
      <dgm:t>
        <a:bodyPr/>
        <a:lstStyle/>
        <a:p>
          <a:endParaRPr lang="es-EC"/>
        </a:p>
      </dgm:t>
    </dgm:pt>
    <dgm:pt modelId="{E8485AF2-5CBF-42C6-9E65-0F548138F7BB}">
      <dgm:prSet phldrT="[Texto]" custT="1"/>
      <dgm:spPr/>
      <dgm:t>
        <a:bodyPr/>
        <a:lstStyle/>
        <a:p>
          <a:pPr algn="l"/>
          <a:r>
            <a:rPr lang="es-EC" sz="1600" dirty="0" err="1" smtClean="0"/>
            <a:t>Meypark</a:t>
          </a:r>
          <a:r>
            <a:rPr lang="es-EC" sz="1600" dirty="0" smtClean="0"/>
            <a:t> Server.- centraliza las comunicaciones.</a:t>
          </a:r>
          <a:endParaRPr lang="es-EC" sz="1600" dirty="0"/>
        </a:p>
      </dgm:t>
    </dgm:pt>
    <dgm:pt modelId="{5E52D24A-A67B-4653-800D-C5A16A1B268D}" type="parTrans" cxnId="{72A98BDE-42F8-424B-9CDF-91476B71D4E3}">
      <dgm:prSet/>
      <dgm:spPr/>
      <dgm:t>
        <a:bodyPr/>
        <a:lstStyle/>
        <a:p>
          <a:endParaRPr lang="es-EC"/>
        </a:p>
      </dgm:t>
    </dgm:pt>
    <dgm:pt modelId="{0DD99D4D-380A-4AD8-80DE-F7EC2080A4AD}" type="sibTrans" cxnId="{72A98BDE-42F8-424B-9CDF-91476B71D4E3}">
      <dgm:prSet/>
      <dgm:spPr/>
      <dgm:t>
        <a:bodyPr/>
        <a:lstStyle/>
        <a:p>
          <a:endParaRPr lang="es-EC"/>
        </a:p>
      </dgm:t>
    </dgm:pt>
    <dgm:pt modelId="{503D8E0D-4ACB-44E7-8422-BDA5CB645CA3}">
      <dgm:prSet phldrT="[Texto]" custT="1"/>
      <dgm:spPr/>
      <dgm:t>
        <a:bodyPr/>
        <a:lstStyle/>
        <a:p>
          <a:pPr algn="l"/>
          <a:r>
            <a:rPr lang="es-EC" sz="1600" dirty="0" err="1" smtClean="0"/>
            <a:t>Meypark</a:t>
          </a:r>
          <a:r>
            <a:rPr lang="es-EC" sz="1600" dirty="0" smtClean="0"/>
            <a:t> </a:t>
          </a:r>
          <a:r>
            <a:rPr lang="es-EC" sz="1600" dirty="0" err="1" smtClean="0"/>
            <a:t>User</a:t>
          </a:r>
          <a:r>
            <a:rPr lang="es-EC" sz="1600" dirty="0" smtClean="0"/>
            <a:t> Terminal.-monitorea los equipos.</a:t>
          </a:r>
          <a:endParaRPr lang="es-EC" sz="1600" dirty="0"/>
        </a:p>
      </dgm:t>
    </dgm:pt>
    <dgm:pt modelId="{97EB5010-C0FE-42D6-A13D-62DE5028525C}" type="parTrans" cxnId="{D6CBFA82-18B5-4346-BEF4-6C43E934F9BB}">
      <dgm:prSet/>
      <dgm:spPr/>
      <dgm:t>
        <a:bodyPr/>
        <a:lstStyle/>
        <a:p>
          <a:endParaRPr lang="es-EC"/>
        </a:p>
      </dgm:t>
    </dgm:pt>
    <dgm:pt modelId="{CD09EA96-D6D1-4E1C-82A0-188B1E0E980F}" type="sibTrans" cxnId="{D6CBFA82-18B5-4346-BEF4-6C43E934F9BB}">
      <dgm:prSet/>
      <dgm:spPr/>
      <dgm:t>
        <a:bodyPr/>
        <a:lstStyle/>
        <a:p>
          <a:endParaRPr lang="es-EC"/>
        </a:p>
      </dgm:t>
    </dgm:pt>
    <dgm:pt modelId="{C5BEE5BC-5324-4789-90DB-99EAAD339CCE}">
      <dgm:prSet phldrT="[Texto]" custT="1"/>
      <dgm:spPr/>
      <dgm:t>
        <a:bodyPr/>
        <a:lstStyle/>
        <a:p>
          <a:pPr algn="l"/>
          <a:r>
            <a:rPr lang="es-EC" sz="1600" dirty="0" err="1" smtClean="0"/>
            <a:t>Meypark</a:t>
          </a:r>
          <a:r>
            <a:rPr lang="es-EC" sz="1600" dirty="0" smtClean="0"/>
            <a:t> </a:t>
          </a:r>
          <a:r>
            <a:rPr lang="es-EC" sz="1600" dirty="0" err="1" smtClean="0"/>
            <a:t>Admin</a:t>
          </a:r>
          <a:r>
            <a:rPr lang="es-EC" sz="1600" dirty="0" smtClean="0"/>
            <a:t>.- arranca y apaga el sistema </a:t>
          </a:r>
          <a:r>
            <a:rPr lang="es-EC" sz="1600" dirty="0" err="1" smtClean="0"/>
            <a:t>Meypark</a:t>
          </a:r>
          <a:r>
            <a:rPr lang="es-EC" sz="1600" dirty="0" smtClean="0"/>
            <a:t> Server.</a:t>
          </a:r>
          <a:endParaRPr lang="es-EC" sz="1600" dirty="0"/>
        </a:p>
      </dgm:t>
    </dgm:pt>
    <dgm:pt modelId="{2C4EA9D9-E58F-4274-AC0D-E221F8B60659}" type="parTrans" cxnId="{908377AB-2C58-437A-A0CD-307491DAA294}">
      <dgm:prSet/>
      <dgm:spPr/>
      <dgm:t>
        <a:bodyPr/>
        <a:lstStyle/>
        <a:p>
          <a:endParaRPr lang="es-EC"/>
        </a:p>
      </dgm:t>
    </dgm:pt>
    <dgm:pt modelId="{929E490C-07BE-40DC-8B35-A7D771256390}" type="sibTrans" cxnId="{908377AB-2C58-437A-A0CD-307491DAA294}">
      <dgm:prSet/>
      <dgm:spPr/>
      <dgm:t>
        <a:bodyPr/>
        <a:lstStyle/>
        <a:p>
          <a:endParaRPr lang="es-EC"/>
        </a:p>
      </dgm:t>
    </dgm:pt>
    <dgm:pt modelId="{2223F36B-6AB5-4732-A391-B38C0CE7D74D}" type="pres">
      <dgm:prSet presAssocID="{A3002B6C-429B-4313-84F4-ECD3B15A9038}" presName="Name0" presStyleCnt="0">
        <dgm:presLayoutVars>
          <dgm:chMax val="1"/>
          <dgm:chPref val="1"/>
          <dgm:dir/>
          <dgm:animOne val="branch"/>
          <dgm:animLvl val="lvl"/>
        </dgm:presLayoutVars>
      </dgm:prSet>
      <dgm:spPr/>
      <dgm:t>
        <a:bodyPr/>
        <a:lstStyle/>
        <a:p>
          <a:endParaRPr lang="es-EC"/>
        </a:p>
      </dgm:t>
    </dgm:pt>
    <dgm:pt modelId="{FA1A4B4C-AE27-4180-9961-CAB51B895283}" type="pres">
      <dgm:prSet presAssocID="{483FD883-1554-41AA-85A0-FC670561503A}" presName="singleCycle" presStyleCnt="0"/>
      <dgm:spPr/>
    </dgm:pt>
    <dgm:pt modelId="{81E0FC99-8D53-404A-8716-0D9D75C6CEE6}" type="pres">
      <dgm:prSet presAssocID="{483FD883-1554-41AA-85A0-FC670561503A}" presName="singleCenter" presStyleLbl="node1" presStyleIdx="0" presStyleCnt="4">
        <dgm:presLayoutVars>
          <dgm:chMax val="7"/>
          <dgm:chPref val="7"/>
        </dgm:presLayoutVars>
      </dgm:prSet>
      <dgm:spPr/>
      <dgm:t>
        <a:bodyPr/>
        <a:lstStyle/>
        <a:p>
          <a:endParaRPr lang="es-EC"/>
        </a:p>
      </dgm:t>
    </dgm:pt>
    <dgm:pt modelId="{E43C2AA7-D00B-4A95-8BCE-1DE701D717CE}" type="pres">
      <dgm:prSet presAssocID="{5E52D24A-A67B-4653-800D-C5A16A1B268D}" presName="Name56" presStyleLbl="parChTrans1D2" presStyleIdx="0" presStyleCnt="3"/>
      <dgm:spPr/>
      <dgm:t>
        <a:bodyPr/>
        <a:lstStyle/>
        <a:p>
          <a:endParaRPr lang="es-EC"/>
        </a:p>
      </dgm:t>
    </dgm:pt>
    <dgm:pt modelId="{1716725B-FC54-4B78-A498-B6BE406B8388}" type="pres">
      <dgm:prSet presAssocID="{E8485AF2-5CBF-42C6-9E65-0F548138F7BB}" presName="text0" presStyleLbl="node1" presStyleIdx="1" presStyleCnt="4" custScaleX="374356" custScaleY="115798" custRadScaleRad="103400" custRadScaleInc="-669">
        <dgm:presLayoutVars>
          <dgm:bulletEnabled val="1"/>
        </dgm:presLayoutVars>
      </dgm:prSet>
      <dgm:spPr/>
      <dgm:t>
        <a:bodyPr/>
        <a:lstStyle/>
        <a:p>
          <a:endParaRPr lang="es-EC"/>
        </a:p>
      </dgm:t>
    </dgm:pt>
    <dgm:pt modelId="{41C58CB6-9455-4DF4-B90F-8CECA6EBEA6A}" type="pres">
      <dgm:prSet presAssocID="{97EB5010-C0FE-42D6-A13D-62DE5028525C}" presName="Name56" presStyleLbl="parChTrans1D2" presStyleIdx="1" presStyleCnt="3"/>
      <dgm:spPr/>
      <dgm:t>
        <a:bodyPr/>
        <a:lstStyle/>
        <a:p>
          <a:endParaRPr lang="es-EC"/>
        </a:p>
      </dgm:t>
    </dgm:pt>
    <dgm:pt modelId="{CB5DF1C5-571C-4FB1-B4EA-5B84E01A4166}" type="pres">
      <dgm:prSet presAssocID="{503D8E0D-4ACB-44E7-8422-BDA5CB645CA3}" presName="text0" presStyleLbl="node1" presStyleIdx="2" presStyleCnt="4" custScaleX="265518" custScaleY="160490" custRadScaleRad="130679" custRadScaleInc="-15994">
        <dgm:presLayoutVars>
          <dgm:bulletEnabled val="1"/>
        </dgm:presLayoutVars>
      </dgm:prSet>
      <dgm:spPr/>
      <dgm:t>
        <a:bodyPr/>
        <a:lstStyle/>
        <a:p>
          <a:endParaRPr lang="es-EC"/>
        </a:p>
      </dgm:t>
    </dgm:pt>
    <dgm:pt modelId="{09FFF083-0C2C-4B3D-BD8F-0844A538BB2F}" type="pres">
      <dgm:prSet presAssocID="{2C4EA9D9-E58F-4274-AC0D-E221F8B60659}" presName="Name56" presStyleLbl="parChTrans1D2" presStyleIdx="2" presStyleCnt="3"/>
      <dgm:spPr/>
      <dgm:t>
        <a:bodyPr/>
        <a:lstStyle/>
        <a:p>
          <a:endParaRPr lang="es-EC"/>
        </a:p>
      </dgm:t>
    </dgm:pt>
    <dgm:pt modelId="{53E7896A-4310-4544-BB6B-7E8054C5C107}" type="pres">
      <dgm:prSet presAssocID="{C5BEE5BC-5324-4789-90DB-99EAAD339CCE}" presName="text0" presStyleLbl="node1" presStyleIdx="3" presStyleCnt="4" custScaleX="328343" custScaleY="155490" custRadScaleRad="131541" custRadScaleInc="18337">
        <dgm:presLayoutVars>
          <dgm:bulletEnabled val="1"/>
        </dgm:presLayoutVars>
      </dgm:prSet>
      <dgm:spPr/>
      <dgm:t>
        <a:bodyPr/>
        <a:lstStyle/>
        <a:p>
          <a:endParaRPr lang="es-EC"/>
        </a:p>
      </dgm:t>
    </dgm:pt>
  </dgm:ptLst>
  <dgm:cxnLst>
    <dgm:cxn modelId="{68E618DD-534E-44C4-BD0D-3B253EA4629D}" type="presOf" srcId="{2C4EA9D9-E58F-4274-AC0D-E221F8B60659}" destId="{09FFF083-0C2C-4B3D-BD8F-0844A538BB2F}" srcOrd="0" destOrd="0" presId="urn:microsoft.com/office/officeart/2008/layout/RadialCluster"/>
    <dgm:cxn modelId="{BDFB6442-7422-42BF-B0C0-FED6E4C899B7}" type="presOf" srcId="{E8485AF2-5CBF-42C6-9E65-0F548138F7BB}" destId="{1716725B-FC54-4B78-A498-B6BE406B8388}" srcOrd="0" destOrd="0" presId="urn:microsoft.com/office/officeart/2008/layout/RadialCluster"/>
    <dgm:cxn modelId="{72A98BDE-42F8-424B-9CDF-91476B71D4E3}" srcId="{483FD883-1554-41AA-85A0-FC670561503A}" destId="{E8485AF2-5CBF-42C6-9E65-0F548138F7BB}" srcOrd="0" destOrd="0" parTransId="{5E52D24A-A67B-4653-800D-C5A16A1B268D}" sibTransId="{0DD99D4D-380A-4AD8-80DE-F7EC2080A4AD}"/>
    <dgm:cxn modelId="{2A43A79C-FE18-4918-A97D-A76EB258A3B8}" type="presOf" srcId="{5E52D24A-A67B-4653-800D-C5A16A1B268D}" destId="{E43C2AA7-D00B-4A95-8BCE-1DE701D717CE}" srcOrd="0" destOrd="0" presId="urn:microsoft.com/office/officeart/2008/layout/RadialCluster"/>
    <dgm:cxn modelId="{F98B561E-0AAE-4855-A5E2-B973B2F750A1}" srcId="{A3002B6C-429B-4313-84F4-ECD3B15A9038}" destId="{483FD883-1554-41AA-85A0-FC670561503A}" srcOrd="0" destOrd="0" parTransId="{D1DF9A33-7498-4CDE-9463-019A981EE01E}" sibTransId="{E3EDD5F6-0D64-41EC-945B-ACF0EFDA0137}"/>
    <dgm:cxn modelId="{C2AA3D95-8B87-4BA9-9D69-0E658BE814CF}" type="presOf" srcId="{A3002B6C-429B-4313-84F4-ECD3B15A9038}" destId="{2223F36B-6AB5-4732-A391-B38C0CE7D74D}" srcOrd="0" destOrd="0" presId="urn:microsoft.com/office/officeart/2008/layout/RadialCluster"/>
    <dgm:cxn modelId="{D6CBFA82-18B5-4346-BEF4-6C43E934F9BB}" srcId="{483FD883-1554-41AA-85A0-FC670561503A}" destId="{503D8E0D-4ACB-44E7-8422-BDA5CB645CA3}" srcOrd="1" destOrd="0" parTransId="{97EB5010-C0FE-42D6-A13D-62DE5028525C}" sibTransId="{CD09EA96-D6D1-4E1C-82A0-188B1E0E980F}"/>
    <dgm:cxn modelId="{8735CE92-EEF7-4310-97EF-E4A2439BA441}" type="presOf" srcId="{503D8E0D-4ACB-44E7-8422-BDA5CB645CA3}" destId="{CB5DF1C5-571C-4FB1-B4EA-5B84E01A4166}" srcOrd="0" destOrd="0" presId="urn:microsoft.com/office/officeart/2008/layout/RadialCluster"/>
    <dgm:cxn modelId="{30A6FFDC-BA0D-468F-BB0F-E2ECF5E487F9}" type="presOf" srcId="{483FD883-1554-41AA-85A0-FC670561503A}" destId="{81E0FC99-8D53-404A-8716-0D9D75C6CEE6}" srcOrd="0" destOrd="0" presId="urn:microsoft.com/office/officeart/2008/layout/RadialCluster"/>
    <dgm:cxn modelId="{2473B203-A793-453E-A217-744523F56515}" type="presOf" srcId="{97EB5010-C0FE-42D6-A13D-62DE5028525C}" destId="{41C58CB6-9455-4DF4-B90F-8CECA6EBEA6A}" srcOrd="0" destOrd="0" presId="urn:microsoft.com/office/officeart/2008/layout/RadialCluster"/>
    <dgm:cxn modelId="{908377AB-2C58-437A-A0CD-307491DAA294}" srcId="{483FD883-1554-41AA-85A0-FC670561503A}" destId="{C5BEE5BC-5324-4789-90DB-99EAAD339CCE}" srcOrd="2" destOrd="0" parTransId="{2C4EA9D9-E58F-4274-AC0D-E221F8B60659}" sibTransId="{929E490C-07BE-40DC-8B35-A7D771256390}"/>
    <dgm:cxn modelId="{DB5F1071-E0EC-4C6C-9308-CAA38ED42D45}" type="presOf" srcId="{C5BEE5BC-5324-4789-90DB-99EAAD339CCE}" destId="{53E7896A-4310-4544-BB6B-7E8054C5C107}" srcOrd="0" destOrd="0" presId="urn:microsoft.com/office/officeart/2008/layout/RadialCluster"/>
    <dgm:cxn modelId="{CC221575-8940-4E07-87FD-1A08B5D303F1}" type="presParOf" srcId="{2223F36B-6AB5-4732-A391-B38C0CE7D74D}" destId="{FA1A4B4C-AE27-4180-9961-CAB51B895283}" srcOrd="0" destOrd="0" presId="urn:microsoft.com/office/officeart/2008/layout/RadialCluster"/>
    <dgm:cxn modelId="{932F84AC-AE71-471C-A8B3-5DF975E8BFA5}" type="presParOf" srcId="{FA1A4B4C-AE27-4180-9961-CAB51B895283}" destId="{81E0FC99-8D53-404A-8716-0D9D75C6CEE6}" srcOrd="0" destOrd="0" presId="urn:microsoft.com/office/officeart/2008/layout/RadialCluster"/>
    <dgm:cxn modelId="{B08866FF-E6F3-49AC-8FC8-85349D666C53}" type="presParOf" srcId="{FA1A4B4C-AE27-4180-9961-CAB51B895283}" destId="{E43C2AA7-D00B-4A95-8BCE-1DE701D717CE}" srcOrd="1" destOrd="0" presId="urn:microsoft.com/office/officeart/2008/layout/RadialCluster"/>
    <dgm:cxn modelId="{C6214BA8-8B63-404A-9CD6-9AEFA427EA67}" type="presParOf" srcId="{FA1A4B4C-AE27-4180-9961-CAB51B895283}" destId="{1716725B-FC54-4B78-A498-B6BE406B8388}" srcOrd="2" destOrd="0" presId="urn:microsoft.com/office/officeart/2008/layout/RadialCluster"/>
    <dgm:cxn modelId="{697579EA-C5AE-4BFE-BC4F-76E28CAAECD5}" type="presParOf" srcId="{FA1A4B4C-AE27-4180-9961-CAB51B895283}" destId="{41C58CB6-9455-4DF4-B90F-8CECA6EBEA6A}" srcOrd="3" destOrd="0" presId="urn:microsoft.com/office/officeart/2008/layout/RadialCluster"/>
    <dgm:cxn modelId="{94F0F001-872B-436E-829D-E59913BCF937}" type="presParOf" srcId="{FA1A4B4C-AE27-4180-9961-CAB51B895283}" destId="{CB5DF1C5-571C-4FB1-B4EA-5B84E01A4166}" srcOrd="4" destOrd="0" presId="urn:microsoft.com/office/officeart/2008/layout/RadialCluster"/>
    <dgm:cxn modelId="{605FF77B-E63D-471C-984F-5DBBF53798BF}" type="presParOf" srcId="{FA1A4B4C-AE27-4180-9961-CAB51B895283}" destId="{09FFF083-0C2C-4B3D-BD8F-0844A538BB2F}" srcOrd="5" destOrd="0" presId="urn:microsoft.com/office/officeart/2008/layout/RadialCluster"/>
    <dgm:cxn modelId="{7B2ED4B9-B2E9-4CA0-9DBF-07F7A0FE6A44}" type="presParOf" srcId="{FA1A4B4C-AE27-4180-9961-CAB51B895283}" destId="{53E7896A-4310-4544-BB6B-7E8054C5C107}" srcOrd="6" destOrd="0" presId="urn:microsoft.com/office/officeart/2008/layout/Radial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7ECE7C-0C32-4E49-B844-A2D27C8C3510}">
      <dsp:nvSpPr>
        <dsp:cNvPr id="0" name=""/>
        <dsp:cNvSpPr/>
      </dsp:nvSpPr>
      <dsp:spPr>
        <a:xfrm>
          <a:off x="2965" y="417426"/>
          <a:ext cx="2593128" cy="1037251"/>
        </a:xfrm>
        <a:prstGeom prst="homePlate">
          <a:avLst/>
        </a:prstGeom>
        <a:solidFill>
          <a:schemeClr val="accent1">
            <a:lumMod val="40000"/>
            <a:lumOff val="60000"/>
          </a:schemeClr>
        </a:solidFill>
        <a:ln w="22225" cap="rnd" cmpd="sng" algn="ctr">
          <a:solidFill>
            <a:schemeClr val="tx1"/>
          </a:solid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3">
          <a:scrgbClr r="0" g="0" b="0"/>
        </a:lnRef>
        <a:fillRef idx="1">
          <a:scrgbClr r="0" g="0" b="0"/>
        </a:fillRef>
        <a:effectRef idx="1">
          <a:scrgbClr r="0" g="0" b="0"/>
        </a:effectRef>
        <a:fontRef idx="minor">
          <a:schemeClr val="lt1"/>
        </a:fontRef>
      </dsp:style>
      <dsp:txBody>
        <a:bodyPr spcFirstLastPara="0" vert="horz" wrap="square" lIns="85344" tIns="42672" rIns="21336" bIns="42672" numCol="1" spcCol="1270" anchor="ctr" anchorCtr="0">
          <a:noAutofit/>
        </a:bodyPr>
        <a:lstStyle/>
        <a:p>
          <a:pPr lvl="0" algn="ctr" defTabSz="711200">
            <a:lnSpc>
              <a:spcPct val="90000"/>
            </a:lnSpc>
            <a:spcBef>
              <a:spcPct val="0"/>
            </a:spcBef>
            <a:spcAft>
              <a:spcPct val="35000"/>
            </a:spcAft>
          </a:pPr>
          <a:r>
            <a:rPr lang="es-EC" sz="1600" b="1" kern="1200" dirty="0" smtClean="0"/>
            <a:t>Planteamiento del problema</a:t>
          </a:r>
          <a:endParaRPr lang="es-EC" sz="1600" b="1" kern="1200" dirty="0"/>
        </a:p>
      </dsp:txBody>
      <dsp:txXfrm>
        <a:off x="2965" y="417426"/>
        <a:ext cx="2333815" cy="1037251"/>
      </dsp:txXfrm>
    </dsp:sp>
    <dsp:sp modelId="{CC4A368F-E1C0-4D5C-8EE9-55DAA7CA32E0}">
      <dsp:nvSpPr>
        <dsp:cNvPr id="0" name=""/>
        <dsp:cNvSpPr/>
      </dsp:nvSpPr>
      <dsp:spPr>
        <a:xfrm>
          <a:off x="2077467" y="417478"/>
          <a:ext cx="2593128" cy="1037251"/>
        </a:xfrm>
        <a:prstGeom prst="chevron">
          <a:avLst/>
        </a:prstGeom>
        <a:solidFill>
          <a:schemeClr val="accent6">
            <a:hueOff val="0"/>
            <a:satOff val="0"/>
            <a:lumOff val="0"/>
            <a:alphaOff val="0"/>
          </a:schemeClr>
        </a:solidFill>
        <a:ln w="2222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4008" tIns="42672" rIns="21336" bIns="42672" numCol="1" spcCol="1270" anchor="ctr" anchorCtr="0">
          <a:noAutofit/>
        </a:bodyPr>
        <a:lstStyle/>
        <a:p>
          <a:pPr lvl="0" algn="ctr" defTabSz="711200">
            <a:lnSpc>
              <a:spcPct val="90000"/>
            </a:lnSpc>
            <a:spcBef>
              <a:spcPct val="0"/>
            </a:spcBef>
            <a:spcAft>
              <a:spcPct val="35000"/>
            </a:spcAft>
          </a:pPr>
          <a:r>
            <a:rPr lang="es-EC" sz="1600" b="1" kern="1200" dirty="0" smtClean="0"/>
            <a:t>Objetivos</a:t>
          </a:r>
          <a:endParaRPr lang="es-EC" sz="1600" b="1" kern="1200" dirty="0"/>
        </a:p>
      </dsp:txBody>
      <dsp:txXfrm>
        <a:off x="2596093" y="417478"/>
        <a:ext cx="1555877" cy="1037251"/>
      </dsp:txXfrm>
    </dsp:sp>
    <dsp:sp modelId="{E84A91AA-1A50-43EE-A5D5-4623A79664AC}">
      <dsp:nvSpPr>
        <dsp:cNvPr id="0" name=""/>
        <dsp:cNvSpPr/>
      </dsp:nvSpPr>
      <dsp:spPr>
        <a:xfrm>
          <a:off x="4151970" y="417478"/>
          <a:ext cx="2593128" cy="1037251"/>
        </a:xfrm>
        <a:prstGeom prst="chevron">
          <a:avLst/>
        </a:prstGeom>
        <a:solidFill>
          <a:schemeClr val="accent6">
            <a:hueOff val="0"/>
            <a:satOff val="0"/>
            <a:lumOff val="0"/>
            <a:alphaOff val="0"/>
          </a:schemeClr>
        </a:solidFill>
        <a:ln w="2222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4008" tIns="42672" rIns="21336" bIns="42672" numCol="1" spcCol="1270" anchor="ctr" anchorCtr="0">
          <a:noAutofit/>
        </a:bodyPr>
        <a:lstStyle/>
        <a:p>
          <a:pPr lvl="0" algn="ctr" defTabSz="711200">
            <a:lnSpc>
              <a:spcPct val="90000"/>
            </a:lnSpc>
            <a:spcBef>
              <a:spcPct val="0"/>
            </a:spcBef>
            <a:spcAft>
              <a:spcPct val="35000"/>
            </a:spcAft>
          </a:pPr>
          <a:r>
            <a:rPr lang="es-EC" sz="1600" b="1" kern="1200" dirty="0" smtClean="0"/>
            <a:t>Antecedentes</a:t>
          </a:r>
          <a:endParaRPr lang="es-EC" sz="1600" b="1" kern="1200" dirty="0"/>
        </a:p>
      </dsp:txBody>
      <dsp:txXfrm>
        <a:off x="4670596" y="417478"/>
        <a:ext cx="1555877" cy="103725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077A20-B901-47CE-8FED-D1E1ABFFC682}">
      <dsp:nvSpPr>
        <dsp:cNvPr id="0" name=""/>
        <dsp:cNvSpPr/>
      </dsp:nvSpPr>
      <dsp:spPr>
        <a:xfrm>
          <a:off x="2678" y="547489"/>
          <a:ext cx="2342554" cy="937021"/>
        </a:xfrm>
        <a:prstGeom prst="homePlate">
          <a:avLst/>
        </a:prstGeom>
        <a:solidFill>
          <a:schemeClr val="accent6">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20003" bIns="40005" numCol="1" spcCol="1270" anchor="ctr" anchorCtr="0">
          <a:noAutofit/>
        </a:bodyPr>
        <a:lstStyle/>
        <a:p>
          <a:pPr lvl="0" algn="ctr" defTabSz="666750">
            <a:lnSpc>
              <a:spcPct val="90000"/>
            </a:lnSpc>
            <a:spcBef>
              <a:spcPct val="0"/>
            </a:spcBef>
            <a:spcAft>
              <a:spcPct val="35000"/>
            </a:spcAft>
          </a:pPr>
          <a:r>
            <a:rPr lang="es-EC" sz="1500" b="1" kern="1200" dirty="0" smtClean="0"/>
            <a:t>Planteamiento del problema</a:t>
          </a:r>
          <a:endParaRPr lang="es-EC" sz="1500" kern="1200" dirty="0"/>
        </a:p>
      </dsp:txBody>
      <dsp:txXfrm>
        <a:off x="2678" y="547489"/>
        <a:ext cx="2108299" cy="937021"/>
      </dsp:txXfrm>
    </dsp:sp>
    <dsp:sp modelId="{3BBF1587-D11F-4B90-B7A5-62856205C5B5}">
      <dsp:nvSpPr>
        <dsp:cNvPr id="0" name=""/>
        <dsp:cNvSpPr/>
      </dsp:nvSpPr>
      <dsp:spPr>
        <a:xfrm>
          <a:off x="1876722" y="547489"/>
          <a:ext cx="2342554" cy="937021"/>
        </a:xfrm>
        <a:prstGeom prst="chevron">
          <a:avLst/>
        </a:prstGeom>
        <a:solidFill>
          <a:schemeClr val="accent1">
            <a:lumMod val="40000"/>
            <a:lumOff val="60000"/>
          </a:schemeClr>
        </a:solidFill>
        <a:ln w="15875" cap="rnd" cmpd="sng" algn="ctr">
          <a:solidFill>
            <a:schemeClr val="tx1"/>
          </a:solid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60008" tIns="40005" rIns="20003" bIns="40005" numCol="1" spcCol="1270" anchor="ctr" anchorCtr="0">
          <a:noAutofit/>
        </a:bodyPr>
        <a:lstStyle/>
        <a:p>
          <a:pPr lvl="0" algn="ctr" defTabSz="666750">
            <a:lnSpc>
              <a:spcPct val="90000"/>
            </a:lnSpc>
            <a:spcBef>
              <a:spcPct val="0"/>
            </a:spcBef>
            <a:spcAft>
              <a:spcPct val="35000"/>
            </a:spcAft>
          </a:pPr>
          <a:r>
            <a:rPr lang="es-EC" sz="1500" b="1" kern="1200" dirty="0" smtClean="0"/>
            <a:t>Objetivos</a:t>
          </a:r>
          <a:endParaRPr lang="es-EC" sz="1500" b="1" kern="1200" dirty="0"/>
        </a:p>
      </dsp:txBody>
      <dsp:txXfrm>
        <a:off x="2345233" y="547489"/>
        <a:ext cx="1405533" cy="937021"/>
      </dsp:txXfrm>
    </dsp:sp>
    <dsp:sp modelId="{5FEA3605-1EAD-46B6-9D1E-A376C83E6BB2}">
      <dsp:nvSpPr>
        <dsp:cNvPr id="0" name=""/>
        <dsp:cNvSpPr/>
      </dsp:nvSpPr>
      <dsp:spPr>
        <a:xfrm>
          <a:off x="3750766" y="547489"/>
          <a:ext cx="2342554" cy="937021"/>
        </a:xfrm>
        <a:prstGeom prst="chevron">
          <a:avLst/>
        </a:prstGeom>
        <a:solidFill>
          <a:schemeClr val="accent6">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40005" rIns="20003" bIns="40005" numCol="1" spcCol="1270" anchor="ctr" anchorCtr="0">
          <a:noAutofit/>
        </a:bodyPr>
        <a:lstStyle/>
        <a:p>
          <a:pPr lvl="0" algn="ctr" defTabSz="666750">
            <a:lnSpc>
              <a:spcPct val="90000"/>
            </a:lnSpc>
            <a:spcBef>
              <a:spcPct val="0"/>
            </a:spcBef>
            <a:spcAft>
              <a:spcPct val="35000"/>
            </a:spcAft>
          </a:pPr>
          <a:r>
            <a:rPr lang="es-EC" sz="1500" b="1" kern="1200" dirty="0" smtClean="0"/>
            <a:t>Antecedentes</a:t>
          </a:r>
          <a:endParaRPr lang="es-EC" sz="1500" b="1" kern="1200" dirty="0"/>
        </a:p>
      </dsp:txBody>
      <dsp:txXfrm>
        <a:off x="4219277" y="547489"/>
        <a:ext cx="1405533" cy="93702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C6886F-E97D-4738-AB3C-6278304F3373}">
      <dsp:nvSpPr>
        <dsp:cNvPr id="0" name=""/>
        <dsp:cNvSpPr/>
      </dsp:nvSpPr>
      <dsp:spPr>
        <a:xfrm>
          <a:off x="2974" y="290128"/>
          <a:ext cx="2601078" cy="1040431"/>
        </a:xfrm>
        <a:prstGeom prst="homePlate">
          <a:avLst/>
        </a:prstGeom>
        <a:gradFill rotWithShape="1">
          <a:gsLst>
            <a:gs pos="0">
              <a:schemeClr val="accent6">
                <a:tint val="96000"/>
                <a:lumMod val="104000"/>
              </a:schemeClr>
            </a:gs>
            <a:gs pos="100000">
              <a:schemeClr val="accent6">
                <a:shade val="98000"/>
                <a:lumMod val="94000"/>
              </a:schemeClr>
            </a:gs>
          </a:gsLst>
          <a:lin ang="5400000" scaled="0"/>
        </a:gradFill>
        <a:ln>
          <a:noFill/>
        </a:ln>
        <a:effectLst>
          <a:outerShdw blurRad="50800" dist="38100" dir="5400000" rotWithShape="0">
            <a:srgbClr val="000000">
              <a:alpha val="60000"/>
            </a:srgbClr>
          </a:outerShdw>
        </a:effectLst>
      </dsp:spPr>
      <dsp:style>
        <a:lnRef idx="0">
          <a:schemeClr val="accent6"/>
        </a:lnRef>
        <a:fillRef idx="3">
          <a:schemeClr val="accent6"/>
        </a:fillRef>
        <a:effectRef idx="3">
          <a:schemeClr val="accent6"/>
        </a:effectRef>
        <a:fontRef idx="minor">
          <a:schemeClr val="lt1"/>
        </a:fontRef>
      </dsp:style>
      <dsp:txBody>
        <a:bodyPr spcFirstLastPara="0" vert="horz" wrap="square" lIns="85344" tIns="42672" rIns="21336" bIns="42672" numCol="1" spcCol="1270" anchor="ctr" anchorCtr="0">
          <a:noAutofit/>
        </a:bodyPr>
        <a:lstStyle/>
        <a:p>
          <a:pPr lvl="0" algn="ctr" defTabSz="711200">
            <a:lnSpc>
              <a:spcPct val="90000"/>
            </a:lnSpc>
            <a:spcBef>
              <a:spcPct val="0"/>
            </a:spcBef>
            <a:spcAft>
              <a:spcPct val="35000"/>
            </a:spcAft>
          </a:pPr>
          <a:r>
            <a:rPr lang="es-EC" sz="1600" b="1" kern="1200" dirty="0" smtClean="0"/>
            <a:t>Planteamiento del problema</a:t>
          </a:r>
          <a:endParaRPr lang="es-EC" sz="1600" b="1" kern="1200" dirty="0"/>
        </a:p>
      </dsp:txBody>
      <dsp:txXfrm>
        <a:off x="2974" y="290128"/>
        <a:ext cx="2340970" cy="1040431"/>
      </dsp:txXfrm>
    </dsp:sp>
    <dsp:sp modelId="{316FDBE7-D843-4C52-A8C3-B10FC169DF10}">
      <dsp:nvSpPr>
        <dsp:cNvPr id="0" name=""/>
        <dsp:cNvSpPr/>
      </dsp:nvSpPr>
      <dsp:spPr>
        <a:xfrm>
          <a:off x="2083836" y="290128"/>
          <a:ext cx="2601078" cy="1040431"/>
        </a:xfrm>
        <a:prstGeom prst="chevron">
          <a:avLst/>
        </a:prstGeom>
        <a:solidFill>
          <a:schemeClr val="accent1">
            <a:lumMod val="40000"/>
            <a:lumOff val="60000"/>
          </a:schemeClr>
        </a:solidFill>
        <a:ln w="15875" cap="rnd" cmpd="sng" algn="ctr">
          <a:solidFill>
            <a:schemeClr val="tx1"/>
          </a:solidFill>
          <a:prstDash val="solid"/>
        </a:ln>
        <a:effectLst/>
        <a:scene3d>
          <a:camera prst="orthographicFront">
            <a:rot lat="0" lon="0" rev="0"/>
          </a:camera>
          <a:lightRig rig="contrasting" dir="t">
            <a:rot lat="0" lon="0" rev="7800000"/>
          </a:lightRig>
        </a:scene3d>
        <a:sp3d>
          <a:bevelT w="139700" h="139700"/>
        </a:sp3d>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64008" tIns="42672" rIns="21336" bIns="42672" numCol="1" spcCol="1270" anchor="ctr" anchorCtr="0">
          <a:noAutofit/>
        </a:bodyPr>
        <a:lstStyle/>
        <a:p>
          <a:pPr lvl="0" algn="ctr" defTabSz="711200">
            <a:lnSpc>
              <a:spcPct val="90000"/>
            </a:lnSpc>
            <a:spcBef>
              <a:spcPct val="0"/>
            </a:spcBef>
            <a:spcAft>
              <a:spcPct val="35000"/>
            </a:spcAft>
          </a:pPr>
          <a:r>
            <a:rPr lang="es-EC" sz="1600" b="1" kern="1200" dirty="0" smtClean="0"/>
            <a:t>Objetivos</a:t>
          </a:r>
          <a:endParaRPr lang="es-EC" sz="1600" b="1" kern="1200" dirty="0"/>
        </a:p>
      </dsp:txBody>
      <dsp:txXfrm>
        <a:off x="2604052" y="290128"/>
        <a:ext cx="1560647" cy="1040431"/>
      </dsp:txXfrm>
    </dsp:sp>
    <dsp:sp modelId="{CFFA7B7F-DB7E-4833-AAF2-1ABFF4E149D7}">
      <dsp:nvSpPr>
        <dsp:cNvPr id="0" name=""/>
        <dsp:cNvSpPr/>
      </dsp:nvSpPr>
      <dsp:spPr>
        <a:xfrm>
          <a:off x="4164699" y="290128"/>
          <a:ext cx="2601078" cy="1040431"/>
        </a:xfrm>
        <a:prstGeom prst="chevron">
          <a:avLst/>
        </a:prstGeom>
        <a:gradFill rotWithShape="1">
          <a:gsLst>
            <a:gs pos="0">
              <a:schemeClr val="accent6">
                <a:tint val="96000"/>
                <a:lumMod val="104000"/>
              </a:schemeClr>
            </a:gs>
            <a:gs pos="100000">
              <a:schemeClr val="accent6">
                <a:shade val="98000"/>
                <a:lumMod val="94000"/>
              </a:schemeClr>
            </a:gs>
          </a:gsLst>
          <a:lin ang="5400000" scaled="0"/>
        </a:gradFill>
        <a:ln>
          <a:noFill/>
        </a:ln>
        <a:effectLst>
          <a:outerShdw blurRad="50800" dist="38100" dir="5400000" rotWithShape="0">
            <a:srgbClr val="000000">
              <a:alpha val="60000"/>
            </a:srgbClr>
          </a:outerShdw>
        </a:effectLst>
      </dsp:spPr>
      <dsp:style>
        <a:lnRef idx="0">
          <a:schemeClr val="accent6"/>
        </a:lnRef>
        <a:fillRef idx="3">
          <a:schemeClr val="accent6"/>
        </a:fillRef>
        <a:effectRef idx="3">
          <a:schemeClr val="accent6"/>
        </a:effectRef>
        <a:fontRef idx="minor">
          <a:schemeClr val="lt1"/>
        </a:fontRef>
      </dsp:style>
      <dsp:txBody>
        <a:bodyPr spcFirstLastPara="0" vert="horz" wrap="square" lIns="64008" tIns="42672" rIns="21336" bIns="42672" numCol="1" spcCol="1270" anchor="ctr" anchorCtr="0">
          <a:noAutofit/>
        </a:bodyPr>
        <a:lstStyle/>
        <a:p>
          <a:pPr lvl="0" algn="ctr" defTabSz="711200">
            <a:lnSpc>
              <a:spcPct val="90000"/>
            </a:lnSpc>
            <a:spcBef>
              <a:spcPct val="0"/>
            </a:spcBef>
            <a:spcAft>
              <a:spcPct val="35000"/>
            </a:spcAft>
          </a:pPr>
          <a:r>
            <a:rPr lang="es-EC" sz="1600" b="1" kern="1200" dirty="0" smtClean="0"/>
            <a:t>Antecedentes</a:t>
          </a:r>
          <a:endParaRPr lang="es-EC" sz="1600" b="1" kern="1200" dirty="0"/>
        </a:p>
      </dsp:txBody>
      <dsp:txXfrm>
        <a:off x="4684915" y="290128"/>
        <a:ext cx="1560647" cy="104043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10F374-B2C7-40FD-9CEA-1D8695781AEC}">
      <dsp:nvSpPr>
        <dsp:cNvPr id="0" name=""/>
        <dsp:cNvSpPr/>
      </dsp:nvSpPr>
      <dsp:spPr>
        <a:xfrm>
          <a:off x="3196" y="644022"/>
          <a:ext cx="2794775" cy="1117910"/>
        </a:xfrm>
        <a:prstGeom prst="homePlate">
          <a:avLst/>
        </a:prstGeom>
        <a:gradFill rotWithShape="1">
          <a:gsLst>
            <a:gs pos="0">
              <a:schemeClr val="accent6">
                <a:tint val="96000"/>
                <a:lumMod val="104000"/>
              </a:schemeClr>
            </a:gs>
            <a:gs pos="100000">
              <a:schemeClr val="accent6">
                <a:shade val="98000"/>
                <a:lumMod val="94000"/>
              </a:schemeClr>
            </a:gs>
          </a:gsLst>
          <a:lin ang="5400000" scaled="0"/>
        </a:gradFill>
        <a:ln>
          <a:noFill/>
        </a:ln>
        <a:effectLst>
          <a:outerShdw blurRad="50800" dist="38100" dir="5400000" rotWithShape="0">
            <a:srgbClr val="000000">
              <a:alpha val="60000"/>
            </a:srgbClr>
          </a:outerShdw>
        </a:effectLst>
      </dsp:spPr>
      <dsp:style>
        <a:lnRef idx="0">
          <a:schemeClr val="accent6"/>
        </a:lnRef>
        <a:fillRef idx="3">
          <a:schemeClr val="accent6"/>
        </a:fillRef>
        <a:effectRef idx="3">
          <a:schemeClr val="accent6"/>
        </a:effectRef>
        <a:fontRef idx="minor">
          <a:schemeClr val="lt1"/>
        </a:fontRef>
      </dsp:style>
      <dsp:txBody>
        <a:bodyPr spcFirstLastPara="0" vert="horz" wrap="square" lIns="85344" tIns="42672" rIns="21336" bIns="42672" numCol="1" spcCol="1270" anchor="ctr" anchorCtr="0">
          <a:noAutofit/>
        </a:bodyPr>
        <a:lstStyle/>
        <a:p>
          <a:pPr lvl="0" algn="ctr" defTabSz="711200">
            <a:lnSpc>
              <a:spcPct val="90000"/>
            </a:lnSpc>
            <a:spcBef>
              <a:spcPct val="0"/>
            </a:spcBef>
            <a:spcAft>
              <a:spcPct val="35000"/>
            </a:spcAft>
          </a:pPr>
          <a:r>
            <a:rPr lang="es-EC" sz="1600" b="1" kern="1200" dirty="0" smtClean="0"/>
            <a:t>Planteamiento del problema</a:t>
          </a:r>
          <a:endParaRPr lang="es-EC" sz="1600" b="1" kern="1200" dirty="0"/>
        </a:p>
      </dsp:txBody>
      <dsp:txXfrm>
        <a:off x="3196" y="644022"/>
        <a:ext cx="2515298" cy="1117910"/>
      </dsp:txXfrm>
    </dsp:sp>
    <dsp:sp modelId="{CE15AC79-CF1C-470B-9CB6-AADF6822E2FC}">
      <dsp:nvSpPr>
        <dsp:cNvPr id="0" name=""/>
        <dsp:cNvSpPr/>
      </dsp:nvSpPr>
      <dsp:spPr>
        <a:xfrm>
          <a:off x="2239016" y="644022"/>
          <a:ext cx="2794775" cy="1117910"/>
        </a:xfrm>
        <a:prstGeom prst="chevron">
          <a:avLst/>
        </a:prstGeom>
        <a:gradFill rotWithShape="1">
          <a:gsLst>
            <a:gs pos="0">
              <a:schemeClr val="accent6">
                <a:tint val="96000"/>
                <a:lumMod val="104000"/>
              </a:schemeClr>
            </a:gs>
            <a:gs pos="100000">
              <a:schemeClr val="accent6">
                <a:shade val="98000"/>
                <a:lumMod val="94000"/>
              </a:schemeClr>
            </a:gs>
          </a:gsLst>
          <a:lin ang="5400000" scaled="0"/>
        </a:gradFill>
        <a:ln>
          <a:noFill/>
        </a:ln>
        <a:effectLst>
          <a:outerShdw blurRad="50800" dist="38100" dir="5400000" rotWithShape="0">
            <a:srgbClr val="000000">
              <a:alpha val="60000"/>
            </a:srgbClr>
          </a:outerShdw>
        </a:effectLst>
      </dsp:spPr>
      <dsp:style>
        <a:lnRef idx="0">
          <a:schemeClr val="accent6"/>
        </a:lnRef>
        <a:fillRef idx="3">
          <a:schemeClr val="accent6"/>
        </a:fillRef>
        <a:effectRef idx="3">
          <a:schemeClr val="accent6"/>
        </a:effectRef>
        <a:fontRef idx="minor">
          <a:schemeClr val="lt1"/>
        </a:fontRef>
      </dsp:style>
      <dsp:txBody>
        <a:bodyPr spcFirstLastPara="0" vert="horz" wrap="square" lIns="64008" tIns="42672" rIns="21336" bIns="42672" numCol="1" spcCol="1270" anchor="ctr" anchorCtr="0">
          <a:noAutofit/>
        </a:bodyPr>
        <a:lstStyle/>
        <a:p>
          <a:pPr lvl="0" algn="ctr" defTabSz="711200">
            <a:lnSpc>
              <a:spcPct val="90000"/>
            </a:lnSpc>
            <a:spcBef>
              <a:spcPct val="0"/>
            </a:spcBef>
            <a:spcAft>
              <a:spcPct val="35000"/>
            </a:spcAft>
          </a:pPr>
          <a:r>
            <a:rPr lang="es-EC" sz="1600" b="1" kern="1200" dirty="0" smtClean="0"/>
            <a:t>Objetivos</a:t>
          </a:r>
          <a:endParaRPr lang="es-EC" sz="1600" b="1" kern="1200" dirty="0"/>
        </a:p>
      </dsp:txBody>
      <dsp:txXfrm>
        <a:off x="2797971" y="644022"/>
        <a:ext cx="1676865" cy="1117910"/>
      </dsp:txXfrm>
    </dsp:sp>
    <dsp:sp modelId="{9B554890-05A3-4E20-97A2-F2D182B71075}">
      <dsp:nvSpPr>
        <dsp:cNvPr id="0" name=""/>
        <dsp:cNvSpPr/>
      </dsp:nvSpPr>
      <dsp:spPr>
        <a:xfrm>
          <a:off x="4474836" y="644022"/>
          <a:ext cx="2794775" cy="1117910"/>
        </a:xfrm>
        <a:prstGeom prst="chevron">
          <a:avLst/>
        </a:prstGeom>
        <a:solidFill>
          <a:schemeClr val="accent1">
            <a:lumMod val="40000"/>
            <a:lumOff val="60000"/>
          </a:schemeClr>
        </a:solidFill>
        <a:ln w="15875" cap="rnd" cmpd="sng" algn="ctr">
          <a:solidFill>
            <a:schemeClr val="tx1"/>
          </a:solid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64008" tIns="42672" rIns="21336" bIns="42672" numCol="1" spcCol="1270" anchor="ctr" anchorCtr="0">
          <a:noAutofit/>
        </a:bodyPr>
        <a:lstStyle/>
        <a:p>
          <a:pPr lvl="0" algn="ctr" defTabSz="711200">
            <a:lnSpc>
              <a:spcPct val="90000"/>
            </a:lnSpc>
            <a:spcBef>
              <a:spcPct val="0"/>
            </a:spcBef>
            <a:spcAft>
              <a:spcPct val="35000"/>
            </a:spcAft>
          </a:pPr>
          <a:r>
            <a:rPr lang="es-EC" sz="1600" b="1" kern="1200" dirty="0" smtClean="0"/>
            <a:t>Antecedentes</a:t>
          </a:r>
          <a:endParaRPr lang="es-EC" sz="1600" b="1" kern="1200" dirty="0"/>
        </a:p>
      </dsp:txBody>
      <dsp:txXfrm>
        <a:off x="5033791" y="644022"/>
        <a:ext cx="1676865" cy="111791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3C7E06-CC2E-40C0-8089-6A9101CAF00B}">
      <dsp:nvSpPr>
        <dsp:cNvPr id="0" name=""/>
        <dsp:cNvSpPr/>
      </dsp:nvSpPr>
      <dsp:spPr>
        <a:xfrm>
          <a:off x="4880" y="2156368"/>
          <a:ext cx="2138721" cy="1069360"/>
        </a:xfrm>
        <a:prstGeom prst="roundRect">
          <a:avLst>
            <a:gd name="adj" fmla="val 10000"/>
          </a:avLst>
        </a:prstGeom>
        <a:gradFill rotWithShape="0">
          <a:gsLst>
            <a:gs pos="0">
              <a:schemeClr val="accent2">
                <a:hueOff val="0"/>
                <a:satOff val="0"/>
                <a:lumOff val="0"/>
                <a:alphaOff val="0"/>
                <a:tint val="96000"/>
                <a:lumMod val="104000"/>
              </a:schemeClr>
            </a:gs>
            <a:gs pos="100000">
              <a:schemeClr val="accent2">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C" sz="1200" b="1" kern="1200" dirty="0" smtClean="0"/>
            <a:t>PARQUEADERO AUTOMÁTICO</a:t>
          </a:r>
          <a:endParaRPr lang="es-EC" sz="1200" b="1" kern="1200" dirty="0"/>
        </a:p>
      </dsp:txBody>
      <dsp:txXfrm>
        <a:off x="36200" y="2187688"/>
        <a:ext cx="2076081" cy="1006720"/>
      </dsp:txXfrm>
    </dsp:sp>
    <dsp:sp modelId="{B4A8629E-7471-4D28-AE92-538F64C6E865}">
      <dsp:nvSpPr>
        <dsp:cNvPr id="0" name=""/>
        <dsp:cNvSpPr/>
      </dsp:nvSpPr>
      <dsp:spPr>
        <a:xfrm rot="16952619">
          <a:off x="1361118" y="1697271"/>
          <a:ext cx="1999149" cy="36123"/>
        </a:xfrm>
        <a:custGeom>
          <a:avLst/>
          <a:gdLst/>
          <a:ahLst/>
          <a:cxnLst/>
          <a:rect l="0" t="0" r="0" b="0"/>
          <a:pathLst>
            <a:path>
              <a:moveTo>
                <a:pt x="0" y="18061"/>
              </a:moveTo>
              <a:lnTo>
                <a:pt x="1999149" y="18061"/>
              </a:lnTo>
            </a:path>
          </a:pathLst>
        </a:custGeom>
        <a:noFill/>
        <a:ln w="15875" cap="rnd" cmpd="sng" algn="ctr">
          <a:solidFill>
            <a:schemeClr val="accent2">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es-EC" sz="700" kern="1200"/>
        </a:p>
      </dsp:txBody>
      <dsp:txXfrm>
        <a:off x="2310714" y="1665354"/>
        <a:ext cx="99957" cy="99957"/>
      </dsp:txXfrm>
    </dsp:sp>
    <dsp:sp modelId="{91020F32-71A3-4594-8734-34320A071366}">
      <dsp:nvSpPr>
        <dsp:cNvPr id="0" name=""/>
        <dsp:cNvSpPr/>
      </dsp:nvSpPr>
      <dsp:spPr>
        <a:xfrm>
          <a:off x="2577784" y="204936"/>
          <a:ext cx="2138721" cy="1069360"/>
        </a:xfrm>
        <a:prstGeom prst="roundRect">
          <a:avLst>
            <a:gd name="adj" fmla="val 10000"/>
          </a:avLst>
        </a:prstGeom>
        <a:gradFill rotWithShape="0">
          <a:gsLst>
            <a:gs pos="0">
              <a:schemeClr val="accent2">
                <a:hueOff val="0"/>
                <a:satOff val="0"/>
                <a:lumOff val="0"/>
                <a:alphaOff val="0"/>
                <a:tint val="96000"/>
                <a:lumMod val="104000"/>
              </a:schemeClr>
            </a:gs>
            <a:gs pos="100000">
              <a:schemeClr val="accent2">
                <a:hueOff val="0"/>
                <a:satOff val="0"/>
                <a:lumOff val="0"/>
                <a:alphaOff val="0"/>
                <a:shade val="98000"/>
                <a:lumMod val="94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C" sz="1200" kern="1200" dirty="0" smtClean="0"/>
            <a:t>SISTEMA DE CONTROL DE ACCESO Y </a:t>
          </a:r>
          <a:r>
            <a:rPr lang="es-EC" sz="1200" kern="1200" dirty="0" smtClean="0"/>
            <a:t>CCTV.</a:t>
          </a:r>
          <a:endParaRPr lang="es-EC" sz="1200" kern="1200" dirty="0"/>
        </a:p>
      </dsp:txBody>
      <dsp:txXfrm>
        <a:off x="2609104" y="236256"/>
        <a:ext cx="2076081" cy="1006720"/>
      </dsp:txXfrm>
    </dsp:sp>
    <dsp:sp modelId="{DD79E76C-94B8-4CE6-97CF-50B0EDBC0985}">
      <dsp:nvSpPr>
        <dsp:cNvPr id="0" name=""/>
        <dsp:cNvSpPr/>
      </dsp:nvSpPr>
      <dsp:spPr>
        <a:xfrm rot="21571815">
          <a:off x="4716486" y="716802"/>
          <a:ext cx="1159547" cy="36123"/>
        </a:xfrm>
        <a:custGeom>
          <a:avLst/>
          <a:gdLst/>
          <a:ahLst/>
          <a:cxnLst/>
          <a:rect l="0" t="0" r="0" b="0"/>
          <a:pathLst>
            <a:path>
              <a:moveTo>
                <a:pt x="0" y="18061"/>
              </a:moveTo>
              <a:lnTo>
                <a:pt x="1159547" y="18061"/>
              </a:lnTo>
            </a:path>
          </a:pathLst>
        </a:custGeom>
        <a:noFill/>
        <a:ln w="15875" cap="rnd" cmpd="sng" algn="ctr">
          <a:solidFill>
            <a:schemeClr val="accent2">
              <a:shade val="8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p>
      </dsp:txBody>
      <dsp:txXfrm>
        <a:off x="5267271" y="705875"/>
        <a:ext cx="57977" cy="57977"/>
      </dsp:txXfrm>
    </dsp:sp>
    <dsp:sp modelId="{AC9111CD-C1C0-4898-8D76-F8AAB4ADB78E}">
      <dsp:nvSpPr>
        <dsp:cNvPr id="0" name=""/>
        <dsp:cNvSpPr/>
      </dsp:nvSpPr>
      <dsp:spPr>
        <a:xfrm>
          <a:off x="5876014" y="19418"/>
          <a:ext cx="1809979" cy="1421383"/>
        </a:xfrm>
        <a:prstGeom prst="roundRect">
          <a:avLst>
            <a:gd name="adj" fmla="val 10000"/>
          </a:avLst>
        </a:prstGeom>
        <a:gradFill rotWithShape="0">
          <a:gsLst>
            <a:gs pos="0">
              <a:schemeClr val="accent2">
                <a:hueOff val="0"/>
                <a:satOff val="0"/>
                <a:lumOff val="0"/>
                <a:alphaOff val="0"/>
                <a:tint val="96000"/>
                <a:lumMod val="104000"/>
              </a:schemeClr>
            </a:gs>
            <a:gs pos="100000">
              <a:schemeClr val="accent2">
                <a:hueOff val="0"/>
                <a:satOff val="0"/>
                <a:lumOff val="0"/>
                <a:alphaOff val="0"/>
                <a:shade val="98000"/>
                <a:lumMod val="94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lvl="0" algn="just" defTabSz="533400">
            <a:lnSpc>
              <a:spcPct val="90000"/>
            </a:lnSpc>
            <a:spcBef>
              <a:spcPct val="0"/>
            </a:spcBef>
            <a:spcAft>
              <a:spcPct val="35000"/>
            </a:spcAft>
          </a:pPr>
          <a:r>
            <a:rPr lang="es-EC" sz="1200" kern="1200" dirty="0" smtClean="0"/>
            <a:t>Cámaras</a:t>
          </a:r>
        </a:p>
        <a:p>
          <a:pPr lvl="0" algn="just" defTabSz="533400">
            <a:lnSpc>
              <a:spcPct val="90000"/>
            </a:lnSpc>
            <a:spcBef>
              <a:spcPct val="0"/>
            </a:spcBef>
            <a:spcAft>
              <a:spcPct val="35000"/>
            </a:spcAft>
          </a:pPr>
          <a:r>
            <a:rPr lang="es-EC" sz="1200" kern="1200" dirty="0" smtClean="0"/>
            <a:t>Emisor de ticket</a:t>
          </a:r>
        </a:p>
        <a:p>
          <a:pPr lvl="0" algn="just" defTabSz="533400">
            <a:lnSpc>
              <a:spcPct val="90000"/>
            </a:lnSpc>
            <a:spcBef>
              <a:spcPct val="0"/>
            </a:spcBef>
            <a:spcAft>
              <a:spcPct val="35000"/>
            </a:spcAft>
          </a:pPr>
          <a:r>
            <a:rPr lang="es-EC" sz="1200" kern="1200" dirty="0" smtClean="0"/>
            <a:t>Barreras</a:t>
          </a:r>
        </a:p>
        <a:p>
          <a:pPr lvl="0" algn="just" defTabSz="533400">
            <a:lnSpc>
              <a:spcPct val="90000"/>
            </a:lnSpc>
            <a:spcBef>
              <a:spcPct val="0"/>
            </a:spcBef>
            <a:spcAft>
              <a:spcPct val="35000"/>
            </a:spcAft>
          </a:pPr>
          <a:r>
            <a:rPr lang="es-EC" sz="1200" kern="1200" dirty="0" smtClean="0"/>
            <a:t>Receptor de ticket</a:t>
          </a:r>
        </a:p>
        <a:p>
          <a:pPr lvl="0" algn="just" defTabSz="533400">
            <a:lnSpc>
              <a:spcPct val="90000"/>
            </a:lnSpc>
            <a:spcBef>
              <a:spcPct val="0"/>
            </a:spcBef>
            <a:spcAft>
              <a:spcPct val="35000"/>
            </a:spcAft>
          </a:pPr>
          <a:r>
            <a:rPr lang="es-EC" sz="1200" kern="1200" dirty="0" smtClean="0"/>
            <a:t>Software</a:t>
          </a:r>
        </a:p>
      </dsp:txBody>
      <dsp:txXfrm>
        <a:off x="5917645" y="61049"/>
        <a:ext cx="1726717" cy="1338121"/>
      </dsp:txXfrm>
    </dsp:sp>
    <dsp:sp modelId="{19BC8E35-0E96-4643-93B6-0FDD3C1DF48E}">
      <dsp:nvSpPr>
        <dsp:cNvPr id="0" name=""/>
        <dsp:cNvSpPr/>
      </dsp:nvSpPr>
      <dsp:spPr>
        <a:xfrm rot="32260">
          <a:off x="2143593" y="2674921"/>
          <a:ext cx="412235" cy="36123"/>
        </a:xfrm>
        <a:custGeom>
          <a:avLst/>
          <a:gdLst/>
          <a:ahLst/>
          <a:cxnLst/>
          <a:rect l="0" t="0" r="0" b="0"/>
          <a:pathLst>
            <a:path>
              <a:moveTo>
                <a:pt x="0" y="18061"/>
              </a:moveTo>
              <a:lnTo>
                <a:pt x="412235" y="18061"/>
              </a:lnTo>
            </a:path>
          </a:pathLst>
        </a:custGeom>
        <a:noFill/>
        <a:ln w="15875" cap="rnd" cmpd="sng" algn="ctr">
          <a:solidFill>
            <a:schemeClr val="accent2">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p>
      </dsp:txBody>
      <dsp:txXfrm>
        <a:off x="2339404" y="2682677"/>
        <a:ext cx="20611" cy="20611"/>
      </dsp:txXfrm>
    </dsp:sp>
    <dsp:sp modelId="{5AA637FA-1670-4DBA-B7F3-ED0EDDD8DD5F}">
      <dsp:nvSpPr>
        <dsp:cNvPr id="0" name=""/>
        <dsp:cNvSpPr/>
      </dsp:nvSpPr>
      <dsp:spPr>
        <a:xfrm>
          <a:off x="2555819" y="2160236"/>
          <a:ext cx="2138721" cy="1069360"/>
        </a:xfrm>
        <a:prstGeom prst="roundRect">
          <a:avLst>
            <a:gd name="adj" fmla="val 10000"/>
          </a:avLst>
        </a:prstGeom>
        <a:gradFill rotWithShape="0">
          <a:gsLst>
            <a:gs pos="0">
              <a:schemeClr val="accent2">
                <a:hueOff val="0"/>
                <a:satOff val="0"/>
                <a:lumOff val="0"/>
                <a:alphaOff val="0"/>
                <a:tint val="96000"/>
                <a:lumMod val="104000"/>
              </a:schemeClr>
            </a:gs>
            <a:gs pos="100000">
              <a:schemeClr val="accent2">
                <a:hueOff val="0"/>
                <a:satOff val="0"/>
                <a:lumOff val="0"/>
                <a:alphaOff val="0"/>
                <a:shade val="98000"/>
                <a:lumMod val="94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C" sz="1200" kern="1200" dirty="0" smtClean="0"/>
            <a:t>SISTEMA DE GUIADO DE </a:t>
          </a:r>
          <a:r>
            <a:rPr lang="es-EC" sz="1200" kern="1200" dirty="0" smtClean="0"/>
            <a:t>ESPACIOS.</a:t>
          </a:r>
          <a:endParaRPr lang="es-EC" sz="1200" kern="1200" dirty="0"/>
        </a:p>
      </dsp:txBody>
      <dsp:txXfrm>
        <a:off x="2587139" y="2191556"/>
        <a:ext cx="2076081" cy="1006720"/>
      </dsp:txXfrm>
    </dsp:sp>
    <dsp:sp modelId="{E5DEFB26-A222-4DED-B1F9-93AC02CEB677}">
      <dsp:nvSpPr>
        <dsp:cNvPr id="0" name=""/>
        <dsp:cNvSpPr/>
      </dsp:nvSpPr>
      <dsp:spPr>
        <a:xfrm>
          <a:off x="4694541" y="2676855"/>
          <a:ext cx="1208848" cy="36123"/>
        </a:xfrm>
        <a:custGeom>
          <a:avLst/>
          <a:gdLst/>
          <a:ahLst/>
          <a:cxnLst/>
          <a:rect l="0" t="0" r="0" b="0"/>
          <a:pathLst>
            <a:path>
              <a:moveTo>
                <a:pt x="0" y="18061"/>
              </a:moveTo>
              <a:lnTo>
                <a:pt x="1208848" y="18061"/>
              </a:lnTo>
            </a:path>
          </a:pathLst>
        </a:custGeom>
        <a:noFill/>
        <a:ln w="15875" cap="rnd" cmpd="sng" algn="ctr">
          <a:solidFill>
            <a:schemeClr val="accent2">
              <a:shade val="8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p>
      </dsp:txBody>
      <dsp:txXfrm>
        <a:off x="5268744" y="2664695"/>
        <a:ext cx="60442" cy="60442"/>
      </dsp:txXfrm>
    </dsp:sp>
    <dsp:sp modelId="{0575B629-1A66-453B-9FE6-2AA68D760864}">
      <dsp:nvSpPr>
        <dsp:cNvPr id="0" name=""/>
        <dsp:cNvSpPr/>
      </dsp:nvSpPr>
      <dsp:spPr>
        <a:xfrm>
          <a:off x="5903389" y="2160236"/>
          <a:ext cx="2138721" cy="1069360"/>
        </a:xfrm>
        <a:prstGeom prst="roundRect">
          <a:avLst>
            <a:gd name="adj" fmla="val 10000"/>
          </a:avLst>
        </a:prstGeom>
        <a:gradFill rotWithShape="0">
          <a:gsLst>
            <a:gs pos="0">
              <a:schemeClr val="accent2">
                <a:hueOff val="0"/>
                <a:satOff val="0"/>
                <a:lumOff val="0"/>
                <a:alphaOff val="0"/>
                <a:tint val="96000"/>
                <a:lumMod val="104000"/>
              </a:schemeClr>
            </a:gs>
            <a:gs pos="100000">
              <a:schemeClr val="accent2">
                <a:hueOff val="0"/>
                <a:satOff val="0"/>
                <a:lumOff val="0"/>
                <a:alphaOff val="0"/>
                <a:shade val="98000"/>
                <a:lumMod val="94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lvl="0" algn="l" defTabSz="533400">
            <a:lnSpc>
              <a:spcPct val="90000"/>
            </a:lnSpc>
            <a:spcBef>
              <a:spcPct val="0"/>
            </a:spcBef>
            <a:spcAft>
              <a:spcPct val="35000"/>
            </a:spcAft>
          </a:pPr>
          <a:r>
            <a:rPr lang="es-EC" sz="1200" kern="1200" dirty="0" smtClean="0"/>
            <a:t>Sensores</a:t>
          </a:r>
        </a:p>
        <a:p>
          <a:pPr lvl="0" algn="l" defTabSz="533400">
            <a:lnSpc>
              <a:spcPct val="90000"/>
            </a:lnSpc>
            <a:spcBef>
              <a:spcPct val="0"/>
            </a:spcBef>
            <a:spcAft>
              <a:spcPct val="35000"/>
            </a:spcAft>
          </a:pPr>
          <a:r>
            <a:rPr lang="es-EC" sz="1200" kern="1200" dirty="0" smtClean="0"/>
            <a:t>Indicadores</a:t>
          </a:r>
        </a:p>
        <a:p>
          <a:pPr lvl="0" algn="l" defTabSz="533400">
            <a:lnSpc>
              <a:spcPct val="90000"/>
            </a:lnSpc>
            <a:spcBef>
              <a:spcPct val="0"/>
            </a:spcBef>
            <a:spcAft>
              <a:spcPct val="35000"/>
            </a:spcAft>
          </a:pPr>
          <a:r>
            <a:rPr lang="es-EC" sz="1200" kern="1200" dirty="0" smtClean="0"/>
            <a:t>Paneles de información</a:t>
          </a:r>
        </a:p>
        <a:p>
          <a:pPr lvl="0" algn="l" defTabSz="533400">
            <a:lnSpc>
              <a:spcPct val="90000"/>
            </a:lnSpc>
            <a:spcBef>
              <a:spcPct val="0"/>
            </a:spcBef>
            <a:spcAft>
              <a:spcPct val="35000"/>
            </a:spcAft>
          </a:pPr>
          <a:r>
            <a:rPr lang="es-EC" sz="1200" kern="1200" dirty="0" smtClean="0"/>
            <a:t>Software</a:t>
          </a:r>
          <a:endParaRPr lang="es-EC" sz="1200" kern="1200" dirty="0"/>
        </a:p>
      </dsp:txBody>
      <dsp:txXfrm>
        <a:off x="5934709" y="2191556"/>
        <a:ext cx="2076081" cy="1006720"/>
      </dsp:txXfrm>
    </dsp:sp>
    <dsp:sp modelId="{C894A0B3-7B8B-4A25-97B8-37A62BA8962E}">
      <dsp:nvSpPr>
        <dsp:cNvPr id="0" name=""/>
        <dsp:cNvSpPr/>
      </dsp:nvSpPr>
      <dsp:spPr>
        <a:xfrm rot="4709308">
          <a:off x="1337767" y="3659482"/>
          <a:ext cx="2013492" cy="36123"/>
        </a:xfrm>
        <a:custGeom>
          <a:avLst/>
          <a:gdLst/>
          <a:ahLst/>
          <a:cxnLst/>
          <a:rect l="0" t="0" r="0" b="0"/>
          <a:pathLst>
            <a:path>
              <a:moveTo>
                <a:pt x="0" y="18061"/>
              </a:moveTo>
              <a:lnTo>
                <a:pt x="2013492" y="18061"/>
              </a:lnTo>
            </a:path>
          </a:pathLst>
        </a:custGeom>
        <a:noFill/>
        <a:ln w="15875" cap="rnd" cmpd="sng" algn="ctr">
          <a:solidFill>
            <a:schemeClr val="accent2">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es-EC" sz="700" kern="1200"/>
        </a:p>
      </dsp:txBody>
      <dsp:txXfrm>
        <a:off x="2294176" y="3627206"/>
        <a:ext cx="100674" cy="100674"/>
      </dsp:txXfrm>
    </dsp:sp>
    <dsp:sp modelId="{A9795B88-A47B-4EE5-8420-66C037E2265C}">
      <dsp:nvSpPr>
        <dsp:cNvPr id="0" name=""/>
        <dsp:cNvSpPr/>
      </dsp:nvSpPr>
      <dsp:spPr>
        <a:xfrm>
          <a:off x="2545425" y="4129357"/>
          <a:ext cx="2138721" cy="1069360"/>
        </a:xfrm>
        <a:prstGeom prst="roundRect">
          <a:avLst>
            <a:gd name="adj" fmla="val 10000"/>
          </a:avLst>
        </a:prstGeom>
        <a:gradFill rotWithShape="0">
          <a:gsLst>
            <a:gs pos="0">
              <a:schemeClr val="accent2">
                <a:hueOff val="0"/>
                <a:satOff val="0"/>
                <a:lumOff val="0"/>
                <a:alphaOff val="0"/>
                <a:tint val="96000"/>
                <a:lumMod val="104000"/>
              </a:schemeClr>
            </a:gs>
            <a:gs pos="100000">
              <a:schemeClr val="accent2">
                <a:hueOff val="0"/>
                <a:satOff val="0"/>
                <a:lumOff val="0"/>
                <a:alphaOff val="0"/>
                <a:shade val="98000"/>
                <a:lumMod val="94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C" sz="1200" kern="1200" dirty="0" smtClean="0"/>
            <a:t>SISTEMA DE COBRO </a:t>
          </a:r>
          <a:r>
            <a:rPr lang="es-EC" sz="1200" kern="1200" dirty="0" smtClean="0"/>
            <a:t>AUTOMÁTICO.</a:t>
          </a:r>
          <a:endParaRPr lang="es-EC" sz="1200" kern="1200" dirty="0"/>
        </a:p>
      </dsp:txBody>
      <dsp:txXfrm>
        <a:off x="2576745" y="4160677"/>
        <a:ext cx="2076081" cy="100672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0BFFA5-1B56-4D44-8500-2E7A8CF623CC}">
      <dsp:nvSpPr>
        <dsp:cNvPr id="0" name=""/>
        <dsp:cNvSpPr/>
      </dsp:nvSpPr>
      <dsp:spPr>
        <a:xfrm>
          <a:off x="0" y="111593"/>
          <a:ext cx="2061274" cy="824509"/>
        </a:xfrm>
        <a:prstGeom prst="chevron">
          <a:avLst/>
        </a:prstGeom>
        <a:solidFill>
          <a:srgbClr val="00B0F0"/>
        </a:solidFill>
        <a:ln>
          <a:noFill/>
        </a:ln>
        <a:effectLst>
          <a:outerShdw blurRad="38100" dist="25400" dir="5400000" rotWithShape="0">
            <a:srgbClr val="000000">
              <a:alpha val="2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4130" tIns="12065" rIns="0" bIns="12065" numCol="1" spcCol="1270" anchor="ctr" anchorCtr="0">
          <a:noAutofit/>
        </a:bodyPr>
        <a:lstStyle/>
        <a:p>
          <a:pPr lvl="0" algn="ctr" defTabSz="844550">
            <a:lnSpc>
              <a:spcPct val="90000"/>
            </a:lnSpc>
            <a:spcBef>
              <a:spcPct val="0"/>
            </a:spcBef>
            <a:spcAft>
              <a:spcPct val="35000"/>
            </a:spcAft>
          </a:pPr>
          <a:r>
            <a:rPr lang="es-EC" sz="1900" kern="1200" dirty="0" smtClean="0"/>
            <a:t>Centro de control</a:t>
          </a:r>
          <a:endParaRPr lang="es-EC" sz="1900" kern="1200" dirty="0"/>
        </a:p>
      </dsp:txBody>
      <dsp:txXfrm>
        <a:off x="412255" y="111593"/>
        <a:ext cx="1236765" cy="824509"/>
      </dsp:txXfrm>
    </dsp:sp>
    <dsp:sp modelId="{AB1CF608-44A2-4693-8E3C-3F7874C45FA4}">
      <dsp:nvSpPr>
        <dsp:cNvPr id="0" name=""/>
        <dsp:cNvSpPr/>
      </dsp:nvSpPr>
      <dsp:spPr>
        <a:xfrm>
          <a:off x="0" y="1149774"/>
          <a:ext cx="2061274" cy="824509"/>
        </a:xfrm>
        <a:prstGeom prst="chevron">
          <a:avLst/>
        </a:prstGeom>
        <a:solidFill>
          <a:schemeClr val="accent4">
            <a:hueOff val="0"/>
            <a:satOff val="0"/>
            <a:lumOff val="0"/>
            <a:alphaOff val="0"/>
          </a:schemeClr>
        </a:solidFill>
        <a:ln>
          <a:noFill/>
        </a:ln>
        <a:effectLst>
          <a:outerShdw blurRad="38100" dist="25400" dir="5400000" rotWithShape="0">
            <a:srgbClr val="000000">
              <a:alpha val="2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4130" tIns="12065" rIns="0" bIns="12065" numCol="1" spcCol="1270" anchor="ctr" anchorCtr="0">
          <a:noAutofit/>
        </a:bodyPr>
        <a:lstStyle/>
        <a:p>
          <a:pPr lvl="0" algn="ctr" defTabSz="844550">
            <a:lnSpc>
              <a:spcPct val="90000"/>
            </a:lnSpc>
            <a:spcBef>
              <a:spcPct val="0"/>
            </a:spcBef>
            <a:spcAft>
              <a:spcPct val="35000"/>
            </a:spcAft>
          </a:pPr>
          <a:r>
            <a:rPr lang="es-EC" sz="1900" kern="1200" dirty="0" smtClean="0"/>
            <a:t>Emisor de entrada y salida</a:t>
          </a:r>
        </a:p>
      </dsp:txBody>
      <dsp:txXfrm>
        <a:off x="412255" y="1149774"/>
        <a:ext cx="1236765" cy="824509"/>
      </dsp:txXfrm>
    </dsp:sp>
    <dsp:sp modelId="{5BCE3450-7302-49A2-A8F9-7C1E64E4CF19}">
      <dsp:nvSpPr>
        <dsp:cNvPr id="0" name=""/>
        <dsp:cNvSpPr/>
      </dsp:nvSpPr>
      <dsp:spPr>
        <a:xfrm>
          <a:off x="0" y="2089715"/>
          <a:ext cx="2061274" cy="824509"/>
        </a:xfrm>
        <a:prstGeom prst="chevron">
          <a:avLst/>
        </a:prstGeom>
        <a:solidFill>
          <a:schemeClr val="accent4">
            <a:hueOff val="0"/>
            <a:satOff val="0"/>
            <a:lumOff val="0"/>
            <a:alphaOff val="0"/>
          </a:schemeClr>
        </a:solidFill>
        <a:ln>
          <a:noFill/>
        </a:ln>
        <a:effectLst>
          <a:outerShdw blurRad="38100" dist="25400" dir="5400000" rotWithShape="0">
            <a:srgbClr val="000000">
              <a:alpha val="2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4130" tIns="12065" rIns="0" bIns="12065" numCol="1" spcCol="1270" anchor="ctr" anchorCtr="0">
          <a:noAutofit/>
        </a:bodyPr>
        <a:lstStyle/>
        <a:p>
          <a:pPr lvl="0" algn="ctr" defTabSz="844550">
            <a:lnSpc>
              <a:spcPct val="90000"/>
            </a:lnSpc>
            <a:spcBef>
              <a:spcPct val="0"/>
            </a:spcBef>
            <a:spcAft>
              <a:spcPct val="35000"/>
            </a:spcAft>
          </a:pPr>
          <a:r>
            <a:rPr lang="es-EC" sz="1900" kern="1200" dirty="0" smtClean="0"/>
            <a:t>Barreras </a:t>
          </a:r>
        </a:p>
      </dsp:txBody>
      <dsp:txXfrm>
        <a:off x="412255" y="2089715"/>
        <a:ext cx="1236765" cy="824509"/>
      </dsp:txXfrm>
    </dsp:sp>
    <dsp:sp modelId="{74E228D8-912E-490D-AF13-6265475E4F88}">
      <dsp:nvSpPr>
        <dsp:cNvPr id="0" name=""/>
        <dsp:cNvSpPr/>
      </dsp:nvSpPr>
      <dsp:spPr>
        <a:xfrm>
          <a:off x="0" y="3029656"/>
          <a:ext cx="2061274" cy="824509"/>
        </a:xfrm>
        <a:prstGeom prst="chevron">
          <a:avLst/>
        </a:prstGeom>
        <a:solidFill>
          <a:schemeClr val="accent4">
            <a:hueOff val="0"/>
            <a:satOff val="0"/>
            <a:lumOff val="0"/>
            <a:alphaOff val="0"/>
          </a:schemeClr>
        </a:solidFill>
        <a:ln>
          <a:noFill/>
        </a:ln>
        <a:effectLst>
          <a:outerShdw blurRad="38100" dist="25400" dir="5400000" rotWithShape="0">
            <a:srgbClr val="000000">
              <a:alpha val="2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4130" tIns="12065" rIns="0" bIns="12065" numCol="1" spcCol="1270" anchor="ctr" anchorCtr="0">
          <a:noAutofit/>
        </a:bodyPr>
        <a:lstStyle/>
        <a:p>
          <a:pPr lvl="0" algn="ctr" defTabSz="844550">
            <a:lnSpc>
              <a:spcPct val="90000"/>
            </a:lnSpc>
            <a:spcBef>
              <a:spcPct val="0"/>
            </a:spcBef>
            <a:spcAft>
              <a:spcPct val="35000"/>
            </a:spcAft>
          </a:pPr>
          <a:r>
            <a:rPr lang="es-EC" sz="1900" kern="1200" dirty="0" smtClean="0"/>
            <a:t>Cámara lectora de placas</a:t>
          </a:r>
        </a:p>
      </dsp:txBody>
      <dsp:txXfrm>
        <a:off x="412255" y="3029656"/>
        <a:ext cx="1236765" cy="82450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2D54B8-BC04-4D8C-A0E5-9ABFAB2DDA41}">
      <dsp:nvSpPr>
        <dsp:cNvPr id="0" name=""/>
        <dsp:cNvSpPr/>
      </dsp:nvSpPr>
      <dsp:spPr>
        <a:xfrm>
          <a:off x="2228747" y="2047"/>
          <a:ext cx="2133804" cy="853521"/>
        </a:xfrm>
        <a:prstGeom prst="chevron">
          <a:avLst/>
        </a:prstGeom>
        <a:gradFill rotWithShape="0">
          <a:gsLst>
            <a:gs pos="0">
              <a:schemeClr val="accent4">
                <a:hueOff val="0"/>
                <a:satOff val="0"/>
                <a:lumOff val="0"/>
                <a:alphaOff val="0"/>
                <a:tint val="96000"/>
                <a:lumMod val="104000"/>
              </a:schemeClr>
            </a:gs>
            <a:gs pos="100000">
              <a:schemeClr val="accent4">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4130" tIns="12065" rIns="0" bIns="12065" numCol="1" spcCol="1270" anchor="ctr" anchorCtr="0">
          <a:noAutofit/>
        </a:bodyPr>
        <a:lstStyle/>
        <a:p>
          <a:pPr lvl="0" algn="ctr" defTabSz="844550">
            <a:lnSpc>
              <a:spcPct val="90000"/>
            </a:lnSpc>
            <a:spcBef>
              <a:spcPct val="0"/>
            </a:spcBef>
            <a:spcAft>
              <a:spcPct val="35000"/>
            </a:spcAft>
          </a:pPr>
          <a:r>
            <a:rPr lang="es-EC" sz="1900" kern="1200" dirty="0" smtClean="0"/>
            <a:t> Centro control</a:t>
          </a:r>
          <a:endParaRPr lang="es-EC" sz="1900" kern="1200" dirty="0"/>
        </a:p>
      </dsp:txBody>
      <dsp:txXfrm>
        <a:off x="2655508" y="2047"/>
        <a:ext cx="1280283" cy="853521"/>
      </dsp:txXfrm>
    </dsp:sp>
    <dsp:sp modelId="{90C488C7-D6D7-452B-81C8-ED0BB0ACF971}">
      <dsp:nvSpPr>
        <dsp:cNvPr id="0" name=""/>
        <dsp:cNvSpPr/>
      </dsp:nvSpPr>
      <dsp:spPr>
        <a:xfrm>
          <a:off x="2228747" y="975062"/>
          <a:ext cx="2133804" cy="853521"/>
        </a:xfrm>
        <a:prstGeom prst="chevron">
          <a:avLst/>
        </a:prstGeom>
        <a:gradFill rotWithShape="0">
          <a:gsLst>
            <a:gs pos="0">
              <a:schemeClr val="accent4">
                <a:hueOff val="0"/>
                <a:satOff val="0"/>
                <a:lumOff val="0"/>
                <a:alphaOff val="0"/>
                <a:tint val="96000"/>
                <a:lumMod val="104000"/>
              </a:schemeClr>
            </a:gs>
            <a:gs pos="100000">
              <a:schemeClr val="accent4">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4130" tIns="12065" rIns="0" bIns="12065" numCol="1" spcCol="1270" anchor="ctr" anchorCtr="0">
          <a:noAutofit/>
        </a:bodyPr>
        <a:lstStyle/>
        <a:p>
          <a:pPr lvl="0" algn="ctr" defTabSz="844550">
            <a:lnSpc>
              <a:spcPct val="90000"/>
            </a:lnSpc>
            <a:spcBef>
              <a:spcPct val="0"/>
            </a:spcBef>
            <a:spcAft>
              <a:spcPct val="35000"/>
            </a:spcAft>
          </a:pPr>
          <a:r>
            <a:rPr lang="es-EC" sz="1900" kern="1200" smtClean="0"/>
            <a:t>Emisor de entrada y salida</a:t>
          </a:r>
          <a:endParaRPr lang="es-EC" sz="1900" kern="1200" dirty="0" smtClean="0"/>
        </a:p>
      </dsp:txBody>
      <dsp:txXfrm>
        <a:off x="2655508" y="975062"/>
        <a:ext cx="1280283" cy="853521"/>
      </dsp:txXfrm>
    </dsp:sp>
    <dsp:sp modelId="{7E85B448-BBBC-4AE9-B909-6806B506CF18}">
      <dsp:nvSpPr>
        <dsp:cNvPr id="0" name=""/>
        <dsp:cNvSpPr/>
      </dsp:nvSpPr>
      <dsp:spPr>
        <a:xfrm>
          <a:off x="2228747" y="1948077"/>
          <a:ext cx="2133804" cy="853521"/>
        </a:xfrm>
        <a:prstGeom prst="chevron">
          <a:avLst/>
        </a:prstGeom>
        <a:solidFill>
          <a:srgbClr val="00B0F0"/>
        </a:solidFill>
        <a:ln>
          <a:noFill/>
        </a:ln>
        <a:effectLst>
          <a:outerShdw blurRad="38100" dist="25400" dir="5400000" rotWithShape="0">
            <a:srgbClr val="000000">
              <a:alpha val="2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4130" tIns="12065" rIns="0" bIns="12065" numCol="1" spcCol="1270" anchor="ctr" anchorCtr="0">
          <a:noAutofit/>
        </a:bodyPr>
        <a:lstStyle/>
        <a:p>
          <a:pPr lvl="0" algn="ctr" defTabSz="844550">
            <a:lnSpc>
              <a:spcPct val="90000"/>
            </a:lnSpc>
            <a:spcBef>
              <a:spcPct val="0"/>
            </a:spcBef>
            <a:spcAft>
              <a:spcPct val="35000"/>
            </a:spcAft>
          </a:pPr>
          <a:r>
            <a:rPr lang="es-EC" sz="1900" kern="1200" dirty="0" smtClean="0"/>
            <a:t>Barreras  </a:t>
          </a:r>
        </a:p>
      </dsp:txBody>
      <dsp:txXfrm>
        <a:off x="2655508" y="1948077"/>
        <a:ext cx="1280283" cy="853521"/>
      </dsp:txXfrm>
    </dsp:sp>
    <dsp:sp modelId="{7E735AC6-A1D4-48CD-B3C2-63FDAC4FB38C}">
      <dsp:nvSpPr>
        <dsp:cNvPr id="0" name=""/>
        <dsp:cNvSpPr/>
      </dsp:nvSpPr>
      <dsp:spPr>
        <a:xfrm>
          <a:off x="2228747" y="2880020"/>
          <a:ext cx="2133804" cy="853521"/>
        </a:xfrm>
        <a:prstGeom prst="chevron">
          <a:avLst/>
        </a:prstGeom>
        <a:gradFill rotWithShape="0">
          <a:gsLst>
            <a:gs pos="0">
              <a:schemeClr val="accent4">
                <a:hueOff val="0"/>
                <a:satOff val="0"/>
                <a:lumOff val="0"/>
                <a:alphaOff val="0"/>
                <a:tint val="96000"/>
                <a:lumMod val="104000"/>
              </a:schemeClr>
            </a:gs>
            <a:gs pos="100000">
              <a:schemeClr val="accent4">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4130" tIns="12065" rIns="0" bIns="12065" numCol="1" spcCol="1270" anchor="ctr" anchorCtr="0">
          <a:noAutofit/>
        </a:bodyPr>
        <a:lstStyle/>
        <a:p>
          <a:pPr lvl="0" algn="ctr" defTabSz="844550">
            <a:lnSpc>
              <a:spcPct val="90000"/>
            </a:lnSpc>
            <a:spcBef>
              <a:spcPct val="0"/>
            </a:spcBef>
            <a:spcAft>
              <a:spcPct val="35000"/>
            </a:spcAft>
          </a:pPr>
          <a:r>
            <a:rPr lang="es-EC" sz="1900" kern="1200" dirty="0" smtClean="0"/>
            <a:t>Cámara lectora de placas</a:t>
          </a:r>
          <a:endParaRPr lang="es-EC" sz="1900" kern="1200" dirty="0"/>
        </a:p>
      </dsp:txBody>
      <dsp:txXfrm>
        <a:off x="2655508" y="2880020"/>
        <a:ext cx="1280283" cy="85352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40696F-78C4-4EC4-8B10-2FDBCD6FC78C}">
      <dsp:nvSpPr>
        <dsp:cNvPr id="0" name=""/>
        <dsp:cNvSpPr/>
      </dsp:nvSpPr>
      <dsp:spPr>
        <a:xfrm>
          <a:off x="2199203" y="60837"/>
          <a:ext cx="2468418" cy="987367"/>
        </a:xfrm>
        <a:prstGeom prst="chevron">
          <a:avLst/>
        </a:prstGeom>
        <a:solidFill>
          <a:schemeClr val="accent4">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13970" rIns="0" bIns="13970" numCol="1" spcCol="1270" anchor="ctr" anchorCtr="0">
          <a:noAutofit/>
        </a:bodyPr>
        <a:lstStyle/>
        <a:p>
          <a:pPr lvl="0" algn="ctr" defTabSz="977900">
            <a:lnSpc>
              <a:spcPct val="90000"/>
            </a:lnSpc>
            <a:spcBef>
              <a:spcPct val="0"/>
            </a:spcBef>
            <a:spcAft>
              <a:spcPct val="35000"/>
            </a:spcAft>
          </a:pPr>
          <a:r>
            <a:rPr lang="es-EC" sz="2200" kern="1200" dirty="0" smtClean="0"/>
            <a:t>Centro de control</a:t>
          </a:r>
          <a:endParaRPr lang="es-EC" sz="2200" kern="1200" dirty="0"/>
        </a:p>
      </dsp:txBody>
      <dsp:txXfrm>
        <a:off x="2692887" y="60837"/>
        <a:ext cx="1481051" cy="987367"/>
      </dsp:txXfrm>
    </dsp:sp>
    <dsp:sp modelId="{A68BE3C1-2EA8-4316-9751-9E8118E23715}">
      <dsp:nvSpPr>
        <dsp:cNvPr id="0" name=""/>
        <dsp:cNvSpPr/>
      </dsp:nvSpPr>
      <dsp:spPr>
        <a:xfrm>
          <a:off x="2199203" y="1111031"/>
          <a:ext cx="2468418" cy="987367"/>
        </a:xfrm>
        <a:prstGeom prst="chevron">
          <a:avLst/>
        </a:prstGeom>
        <a:solidFill>
          <a:schemeClr val="accent4">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13970" rIns="0" bIns="13970" numCol="1" spcCol="1270" anchor="ctr" anchorCtr="0">
          <a:noAutofit/>
        </a:bodyPr>
        <a:lstStyle/>
        <a:p>
          <a:pPr lvl="0" algn="ctr" defTabSz="977900">
            <a:lnSpc>
              <a:spcPct val="90000"/>
            </a:lnSpc>
            <a:spcBef>
              <a:spcPct val="0"/>
            </a:spcBef>
            <a:spcAft>
              <a:spcPct val="35000"/>
            </a:spcAft>
          </a:pPr>
          <a:r>
            <a:rPr lang="es-EC" sz="2200" kern="1200" dirty="0" smtClean="0"/>
            <a:t>Emisor de entrad y salida</a:t>
          </a:r>
          <a:endParaRPr lang="es-EC" sz="2200" kern="1200" dirty="0"/>
        </a:p>
      </dsp:txBody>
      <dsp:txXfrm>
        <a:off x="2692887" y="1111031"/>
        <a:ext cx="1481051" cy="987367"/>
      </dsp:txXfrm>
    </dsp:sp>
    <dsp:sp modelId="{B0A4E601-C42B-400E-9CDC-997BD681BA45}">
      <dsp:nvSpPr>
        <dsp:cNvPr id="0" name=""/>
        <dsp:cNvSpPr/>
      </dsp:nvSpPr>
      <dsp:spPr>
        <a:xfrm>
          <a:off x="2186170" y="2251667"/>
          <a:ext cx="2468418" cy="987367"/>
        </a:xfrm>
        <a:prstGeom prst="chevron">
          <a:avLst/>
        </a:prstGeom>
        <a:solidFill>
          <a:schemeClr val="accent4">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13970" rIns="0" bIns="13970" numCol="1" spcCol="1270" anchor="ctr" anchorCtr="0">
          <a:noAutofit/>
        </a:bodyPr>
        <a:lstStyle/>
        <a:p>
          <a:pPr lvl="0" algn="ctr" defTabSz="977900">
            <a:lnSpc>
              <a:spcPct val="90000"/>
            </a:lnSpc>
            <a:spcBef>
              <a:spcPct val="0"/>
            </a:spcBef>
            <a:spcAft>
              <a:spcPct val="35000"/>
            </a:spcAft>
          </a:pPr>
          <a:r>
            <a:rPr lang="es-EC" sz="2200" kern="1200" dirty="0" smtClean="0"/>
            <a:t>Barrera</a:t>
          </a:r>
          <a:endParaRPr lang="es-EC" sz="2200" kern="1200" dirty="0"/>
        </a:p>
      </dsp:txBody>
      <dsp:txXfrm>
        <a:off x="2679854" y="2251667"/>
        <a:ext cx="1481051" cy="987367"/>
      </dsp:txXfrm>
    </dsp:sp>
    <dsp:sp modelId="{D0C33A8C-5098-454C-9F09-19D384EFD25E}">
      <dsp:nvSpPr>
        <dsp:cNvPr id="0" name=""/>
        <dsp:cNvSpPr/>
      </dsp:nvSpPr>
      <dsp:spPr>
        <a:xfrm>
          <a:off x="2186170" y="3377266"/>
          <a:ext cx="2468418" cy="987367"/>
        </a:xfrm>
        <a:prstGeom prst="chevron">
          <a:avLst/>
        </a:prstGeom>
        <a:solidFill>
          <a:srgbClr val="00B0F0"/>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13970" rIns="0" bIns="13970" numCol="1" spcCol="1270" anchor="ctr" anchorCtr="0">
          <a:noAutofit/>
        </a:bodyPr>
        <a:lstStyle/>
        <a:p>
          <a:pPr lvl="0" algn="ctr" defTabSz="977900">
            <a:lnSpc>
              <a:spcPct val="90000"/>
            </a:lnSpc>
            <a:spcBef>
              <a:spcPct val="0"/>
            </a:spcBef>
            <a:spcAft>
              <a:spcPct val="35000"/>
            </a:spcAft>
          </a:pPr>
          <a:r>
            <a:rPr lang="es-EC" sz="2200" kern="1200" dirty="0" smtClean="0"/>
            <a:t>Cámara lectora de placas</a:t>
          </a:r>
          <a:endParaRPr lang="es-EC" sz="2200" kern="1200" dirty="0"/>
        </a:p>
      </dsp:txBody>
      <dsp:txXfrm>
        <a:off x="2679854" y="3377266"/>
        <a:ext cx="1481051" cy="987367"/>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E0FC99-8D53-404A-8716-0D9D75C6CEE6}">
      <dsp:nvSpPr>
        <dsp:cNvPr id="0" name=""/>
        <dsp:cNvSpPr/>
      </dsp:nvSpPr>
      <dsp:spPr>
        <a:xfrm>
          <a:off x="2848190" y="1672920"/>
          <a:ext cx="1133475" cy="1133475"/>
        </a:xfrm>
        <a:prstGeom prst="roundRect">
          <a:avLst/>
        </a:prstGeom>
        <a:gradFill rotWithShape="0">
          <a:gsLst>
            <a:gs pos="0">
              <a:schemeClr val="accent2">
                <a:hueOff val="0"/>
                <a:satOff val="0"/>
                <a:lumOff val="0"/>
                <a:alphaOff val="0"/>
                <a:tint val="96000"/>
                <a:lumMod val="104000"/>
              </a:schemeClr>
            </a:gs>
            <a:gs pos="100000">
              <a:schemeClr val="accent2">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0800" tIns="50800" rIns="50800" bIns="50800" numCol="1" spcCol="1270" anchor="ctr" anchorCtr="0">
          <a:noAutofit/>
        </a:bodyPr>
        <a:lstStyle/>
        <a:p>
          <a:pPr lvl="0" algn="ctr" defTabSz="889000">
            <a:lnSpc>
              <a:spcPct val="90000"/>
            </a:lnSpc>
            <a:spcBef>
              <a:spcPct val="0"/>
            </a:spcBef>
            <a:spcAft>
              <a:spcPct val="35000"/>
            </a:spcAft>
          </a:pPr>
          <a:r>
            <a:rPr lang="es-EC" sz="2000" kern="1200" dirty="0" smtClean="0"/>
            <a:t>Unidad de control</a:t>
          </a:r>
          <a:endParaRPr lang="es-EC" sz="2000" kern="1200" dirty="0"/>
        </a:p>
      </dsp:txBody>
      <dsp:txXfrm>
        <a:off x="2903522" y="1728252"/>
        <a:ext cx="1022811" cy="1022811"/>
      </dsp:txXfrm>
    </dsp:sp>
    <dsp:sp modelId="{E43C2AA7-D00B-4A95-8BCE-1DE701D717CE}">
      <dsp:nvSpPr>
        <dsp:cNvPr id="0" name=""/>
        <dsp:cNvSpPr/>
      </dsp:nvSpPr>
      <dsp:spPr>
        <a:xfrm rot="16175906">
          <a:off x="3011405" y="1276161"/>
          <a:ext cx="793537" cy="0"/>
        </a:xfrm>
        <a:custGeom>
          <a:avLst/>
          <a:gdLst/>
          <a:ahLst/>
          <a:cxnLst/>
          <a:rect l="0" t="0" r="0" b="0"/>
          <a:pathLst>
            <a:path>
              <a:moveTo>
                <a:pt x="0" y="0"/>
              </a:moveTo>
              <a:lnTo>
                <a:pt x="793537" y="0"/>
              </a:lnTo>
            </a:path>
          </a:pathLst>
        </a:custGeom>
        <a:noFill/>
        <a:ln w="15875" cap="rnd" cmpd="sng" algn="ctr">
          <a:solidFill>
            <a:schemeClr val="accent2">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1716725B-FC54-4B78-A498-B6BE406B8388}">
      <dsp:nvSpPr>
        <dsp:cNvPr id="0" name=""/>
        <dsp:cNvSpPr/>
      </dsp:nvSpPr>
      <dsp:spPr>
        <a:xfrm>
          <a:off x="1980829" y="0"/>
          <a:ext cx="2842965" cy="879402"/>
        </a:xfrm>
        <a:prstGeom prst="roundRect">
          <a:avLst/>
        </a:prstGeom>
        <a:gradFill rotWithShape="0">
          <a:gsLst>
            <a:gs pos="0">
              <a:schemeClr val="accent3">
                <a:hueOff val="0"/>
                <a:satOff val="0"/>
                <a:lumOff val="0"/>
                <a:alphaOff val="0"/>
                <a:tint val="96000"/>
                <a:lumMod val="104000"/>
              </a:schemeClr>
            </a:gs>
            <a:gs pos="100000">
              <a:schemeClr val="accent3">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0640" tIns="40640" rIns="40640" bIns="40640" numCol="1" spcCol="1270" anchor="ctr" anchorCtr="0">
          <a:noAutofit/>
        </a:bodyPr>
        <a:lstStyle/>
        <a:p>
          <a:pPr lvl="0" algn="l" defTabSz="711200">
            <a:lnSpc>
              <a:spcPct val="90000"/>
            </a:lnSpc>
            <a:spcBef>
              <a:spcPct val="0"/>
            </a:spcBef>
            <a:spcAft>
              <a:spcPct val="35000"/>
            </a:spcAft>
          </a:pPr>
          <a:r>
            <a:rPr lang="es-EC" sz="1600" kern="1200" dirty="0" err="1" smtClean="0"/>
            <a:t>Meypark</a:t>
          </a:r>
          <a:r>
            <a:rPr lang="es-EC" sz="1600" kern="1200" dirty="0" smtClean="0"/>
            <a:t> Server.- centraliza las comunicaciones.</a:t>
          </a:r>
          <a:endParaRPr lang="es-EC" sz="1600" kern="1200" dirty="0"/>
        </a:p>
      </dsp:txBody>
      <dsp:txXfrm>
        <a:off x="2023758" y="42929"/>
        <a:ext cx="2757107" cy="793544"/>
      </dsp:txXfrm>
    </dsp:sp>
    <dsp:sp modelId="{41C58CB6-9455-4DF4-B90F-8CECA6EBEA6A}">
      <dsp:nvSpPr>
        <dsp:cNvPr id="0" name=""/>
        <dsp:cNvSpPr/>
      </dsp:nvSpPr>
      <dsp:spPr>
        <a:xfrm rot="1224216">
          <a:off x="3962985" y="2554262"/>
          <a:ext cx="595449" cy="0"/>
        </a:xfrm>
        <a:custGeom>
          <a:avLst/>
          <a:gdLst/>
          <a:ahLst/>
          <a:cxnLst/>
          <a:rect l="0" t="0" r="0" b="0"/>
          <a:pathLst>
            <a:path>
              <a:moveTo>
                <a:pt x="0" y="0"/>
              </a:moveTo>
              <a:lnTo>
                <a:pt x="595449" y="0"/>
              </a:lnTo>
            </a:path>
          </a:pathLst>
        </a:custGeom>
        <a:noFill/>
        <a:ln w="15875" cap="rnd" cmpd="sng" algn="ctr">
          <a:solidFill>
            <a:schemeClr val="accent2">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CB5DF1C5-571C-4FB1-B4EA-5B84E01A4166}">
      <dsp:nvSpPr>
        <dsp:cNvPr id="0" name=""/>
        <dsp:cNvSpPr/>
      </dsp:nvSpPr>
      <dsp:spPr>
        <a:xfrm>
          <a:off x="4539756" y="2423677"/>
          <a:ext cx="2016418" cy="1218806"/>
        </a:xfrm>
        <a:prstGeom prst="roundRect">
          <a:avLst/>
        </a:prstGeom>
        <a:gradFill rotWithShape="0">
          <a:gsLst>
            <a:gs pos="0">
              <a:schemeClr val="accent4">
                <a:hueOff val="0"/>
                <a:satOff val="0"/>
                <a:lumOff val="0"/>
                <a:alphaOff val="0"/>
                <a:tint val="96000"/>
                <a:lumMod val="104000"/>
              </a:schemeClr>
            </a:gs>
            <a:gs pos="100000">
              <a:schemeClr val="accent4">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0640" tIns="40640" rIns="40640" bIns="40640" numCol="1" spcCol="1270" anchor="ctr" anchorCtr="0">
          <a:noAutofit/>
        </a:bodyPr>
        <a:lstStyle/>
        <a:p>
          <a:pPr lvl="0" algn="l" defTabSz="711200">
            <a:lnSpc>
              <a:spcPct val="90000"/>
            </a:lnSpc>
            <a:spcBef>
              <a:spcPct val="0"/>
            </a:spcBef>
            <a:spcAft>
              <a:spcPct val="35000"/>
            </a:spcAft>
          </a:pPr>
          <a:r>
            <a:rPr lang="es-EC" sz="1600" kern="1200" dirty="0" err="1" smtClean="0"/>
            <a:t>Meypark</a:t>
          </a:r>
          <a:r>
            <a:rPr lang="es-EC" sz="1600" kern="1200" dirty="0" smtClean="0"/>
            <a:t> </a:t>
          </a:r>
          <a:r>
            <a:rPr lang="es-EC" sz="1600" kern="1200" dirty="0" err="1" smtClean="0"/>
            <a:t>User</a:t>
          </a:r>
          <a:r>
            <a:rPr lang="es-EC" sz="1600" kern="1200" dirty="0" smtClean="0"/>
            <a:t> Terminal.-monitorea los equipos.</a:t>
          </a:r>
          <a:endParaRPr lang="es-EC" sz="1600" kern="1200" dirty="0"/>
        </a:p>
      </dsp:txBody>
      <dsp:txXfrm>
        <a:off x="4599253" y="2483174"/>
        <a:ext cx="1897424" cy="1099812"/>
      </dsp:txXfrm>
    </dsp:sp>
    <dsp:sp modelId="{09FFF083-0C2C-4B3D-BD8F-0844A538BB2F}">
      <dsp:nvSpPr>
        <dsp:cNvPr id="0" name=""/>
        <dsp:cNvSpPr/>
      </dsp:nvSpPr>
      <dsp:spPr>
        <a:xfrm rot="9660132">
          <a:off x="2485481" y="2495466"/>
          <a:ext cx="372863" cy="0"/>
        </a:xfrm>
        <a:custGeom>
          <a:avLst/>
          <a:gdLst/>
          <a:ahLst/>
          <a:cxnLst/>
          <a:rect l="0" t="0" r="0" b="0"/>
          <a:pathLst>
            <a:path>
              <a:moveTo>
                <a:pt x="0" y="0"/>
              </a:moveTo>
              <a:lnTo>
                <a:pt x="372863" y="0"/>
              </a:lnTo>
            </a:path>
          </a:pathLst>
        </a:custGeom>
        <a:noFill/>
        <a:ln w="15875" cap="rnd" cmpd="sng" algn="ctr">
          <a:solidFill>
            <a:schemeClr val="accent2">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53E7896A-4310-4544-BB6B-7E8054C5C107}">
      <dsp:nvSpPr>
        <dsp:cNvPr id="0" name=""/>
        <dsp:cNvSpPr/>
      </dsp:nvSpPr>
      <dsp:spPr>
        <a:xfrm>
          <a:off x="2106" y="2394980"/>
          <a:ext cx="2493529" cy="1180834"/>
        </a:xfrm>
        <a:prstGeom prst="roundRect">
          <a:avLst/>
        </a:prstGeom>
        <a:gradFill rotWithShape="0">
          <a:gsLst>
            <a:gs pos="0">
              <a:schemeClr val="accent5">
                <a:hueOff val="0"/>
                <a:satOff val="0"/>
                <a:lumOff val="0"/>
                <a:alphaOff val="0"/>
                <a:tint val="96000"/>
                <a:lumMod val="104000"/>
              </a:schemeClr>
            </a:gs>
            <a:gs pos="100000">
              <a:schemeClr val="accent5">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0640" tIns="40640" rIns="40640" bIns="40640" numCol="1" spcCol="1270" anchor="ctr" anchorCtr="0">
          <a:noAutofit/>
        </a:bodyPr>
        <a:lstStyle/>
        <a:p>
          <a:pPr lvl="0" algn="l" defTabSz="711200">
            <a:lnSpc>
              <a:spcPct val="90000"/>
            </a:lnSpc>
            <a:spcBef>
              <a:spcPct val="0"/>
            </a:spcBef>
            <a:spcAft>
              <a:spcPct val="35000"/>
            </a:spcAft>
          </a:pPr>
          <a:r>
            <a:rPr lang="es-EC" sz="1600" kern="1200" dirty="0" err="1" smtClean="0"/>
            <a:t>Meypark</a:t>
          </a:r>
          <a:r>
            <a:rPr lang="es-EC" sz="1600" kern="1200" dirty="0" smtClean="0"/>
            <a:t> </a:t>
          </a:r>
          <a:r>
            <a:rPr lang="es-EC" sz="1600" kern="1200" dirty="0" err="1" smtClean="0"/>
            <a:t>Admin</a:t>
          </a:r>
          <a:r>
            <a:rPr lang="es-EC" sz="1600" kern="1200" dirty="0" smtClean="0"/>
            <a:t>.- arranca y apaga el sistema </a:t>
          </a:r>
          <a:r>
            <a:rPr lang="es-EC" sz="1600" kern="1200" dirty="0" err="1" smtClean="0"/>
            <a:t>Meypark</a:t>
          </a:r>
          <a:r>
            <a:rPr lang="es-EC" sz="1600" kern="1200" dirty="0" smtClean="0"/>
            <a:t> Server.</a:t>
          </a:r>
          <a:endParaRPr lang="es-EC" sz="1600" kern="1200" dirty="0"/>
        </a:p>
      </dsp:txBody>
      <dsp:txXfrm>
        <a:off x="59750" y="2452624"/>
        <a:ext cx="2378241" cy="1065546"/>
      </dsp:txXfrm>
    </dsp:sp>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5.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9.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C"/>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424DF11-D09A-41B5-AC99-0639112C3D65}" type="datetimeFigureOut">
              <a:rPr lang="es-EC" smtClean="0"/>
              <a:t>12/03/2015</a:t>
            </a:fld>
            <a:endParaRPr lang="es-EC"/>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C"/>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C"/>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BE860BB-E3FA-4C38-83DF-86DA42C58153}" type="slidenum">
              <a:rPr lang="es-EC" smtClean="0"/>
              <a:t>‹Nº›</a:t>
            </a:fld>
            <a:endParaRPr lang="es-EC"/>
          </a:p>
        </p:txBody>
      </p:sp>
    </p:spTree>
    <p:extLst>
      <p:ext uri="{BB962C8B-B14F-4D97-AF65-F5344CB8AC3E}">
        <p14:creationId xmlns:p14="http://schemas.microsoft.com/office/powerpoint/2010/main" val="36459082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942416" y="2514601"/>
            <a:ext cx="6600451" cy="2262781"/>
          </a:xfrm>
        </p:spPr>
        <p:txBody>
          <a:bodyPr anchor="b">
            <a:normAutofit/>
          </a:bodyPr>
          <a:lstStyle>
            <a:lvl1pPr>
              <a:defRPr sz="54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942416" y="4777380"/>
            <a:ext cx="6600451"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smtClean="0"/>
              <a:t>3/12/2015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8"/>
          <p:cNvSpPr/>
          <p:nvPr/>
        </p:nvSpPr>
        <p:spPr bwMode="auto">
          <a:xfrm>
            <a:off x="-31719" y="4321158"/>
            <a:ext cx="1395473" cy="781781"/>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sp>
      <p:sp>
        <p:nvSpPr>
          <p:cNvPr id="6" name="Slide Number Placeholder 5"/>
          <p:cNvSpPr>
            <a:spLocks noGrp="1"/>
          </p:cNvSpPr>
          <p:nvPr>
            <p:ph type="sldNum" sz="quarter" idx="12"/>
          </p:nvPr>
        </p:nvSpPr>
        <p:spPr>
          <a:xfrm>
            <a:off x="423334" y="4529541"/>
            <a:ext cx="584978" cy="365125"/>
          </a:xfrm>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2549322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942415" y="609600"/>
            <a:ext cx="6591985" cy="3117040"/>
          </a:xfrm>
        </p:spPr>
        <p:txBody>
          <a:bodyPr anchor="ctr">
            <a:normAutofit/>
          </a:bodyPr>
          <a:lstStyle>
            <a:lvl1pPr algn="l">
              <a:defRPr sz="48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0A661041-8007-435F-AFCB-6135ADC7B06D}" type="datetimeFigureOut">
              <a:rPr lang="es-EC" smtClean="0"/>
              <a:t>12/03/2015</a:t>
            </a:fld>
            <a:endParaRPr lang="es-EC"/>
          </a:p>
        </p:txBody>
      </p:sp>
      <p:sp>
        <p:nvSpPr>
          <p:cNvPr id="5" name="Footer Placeholder 4"/>
          <p:cNvSpPr>
            <a:spLocks noGrp="1"/>
          </p:cNvSpPr>
          <p:nvPr>
            <p:ph type="ftr" sz="quarter" idx="11"/>
          </p:nvPr>
        </p:nvSpPr>
        <p:spPr/>
        <p:txBody>
          <a:bodyPr/>
          <a:lstStyle/>
          <a:p>
            <a:endParaRPr lang="es-EC"/>
          </a:p>
        </p:txBody>
      </p:sp>
      <p:sp>
        <p:nvSpPr>
          <p:cNvPr id="10"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A9C8277F-7823-4FAD-B157-6316115FF153}" type="slidenum">
              <a:rPr lang="es-EC" smtClean="0"/>
              <a:t>‹Nº›</a:t>
            </a:fld>
            <a:endParaRPr lang="es-EC"/>
          </a:p>
        </p:txBody>
      </p:sp>
    </p:spTree>
    <p:extLst>
      <p:ext uri="{BB962C8B-B14F-4D97-AF65-F5344CB8AC3E}">
        <p14:creationId xmlns:p14="http://schemas.microsoft.com/office/powerpoint/2010/main" val="2432520930"/>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s-ES" smtClean="0"/>
              <a:t>Haga clic para modificar el estilo de título del patrón</a:t>
            </a:r>
            <a:endParaRPr lang="en-US" dirty="0"/>
          </a:p>
        </p:txBody>
      </p:sp>
      <p:sp>
        <p:nvSpPr>
          <p:cNvPr id="13" name="Text Placeholder 9"/>
          <p:cNvSpPr>
            <a:spLocks noGrp="1"/>
          </p:cNvSpPr>
          <p:nvPr>
            <p:ph type="body" sz="quarter" idx="13"/>
          </p:nvPr>
        </p:nvSpPr>
        <p:spPr>
          <a:xfrm>
            <a:off x="2415972" y="3505200"/>
            <a:ext cx="5653888"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0A661041-8007-435F-AFCB-6135ADC7B06D}" type="datetimeFigureOut">
              <a:rPr lang="es-EC" smtClean="0"/>
              <a:t>12/03/2015</a:t>
            </a:fld>
            <a:endParaRPr lang="es-EC"/>
          </a:p>
        </p:txBody>
      </p:sp>
      <p:sp>
        <p:nvSpPr>
          <p:cNvPr id="5" name="Footer Placeholder 4"/>
          <p:cNvSpPr>
            <a:spLocks noGrp="1"/>
          </p:cNvSpPr>
          <p:nvPr>
            <p:ph type="ftr" sz="quarter" idx="11"/>
          </p:nvPr>
        </p:nvSpPr>
        <p:spPr/>
        <p:txBody>
          <a:bodyPr/>
          <a:lstStyle/>
          <a:p>
            <a:endParaRPr lang="es-EC"/>
          </a:p>
        </p:txBody>
      </p:sp>
      <p:sp>
        <p:nvSpPr>
          <p:cNvPr id="19"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A9C8277F-7823-4FAD-B157-6316115FF153}" type="slidenum">
              <a:rPr lang="es-EC" smtClean="0"/>
              <a:t>‹Nº›</a:t>
            </a:fld>
            <a:endParaRPr lang="es-EC"/>
          </a:p>
        </p:txBody>
      </p:sp>
      <p:sp>
        <p:nvSpPr>
          <p:cNvPr id="14" name="TextBox 13"/>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644438192"/>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942415" y="2438401"/>
            <a:ext cx="6591985" cy="2724845"/>
          </a:xfrm>
        </p:spPr>
        <p:txBody>
          <a:bodyPr anchor="b">
            <a:normAutofit/>
          </a:bodyPr>
          <a:lstStyle>
            <a:lvl1pPr algn="l">
              <a:defRPr sz="4800" b="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Haga clic para modificar el estilo de texto del patrón</a:t>
            </a:r>
          </a:p>
        </p:txBody>
      </p:sp>
      <p:sp>
        <p:nvSpPr>
          <p:cNvPr id="5" name="Date Placeholder 4"/>
          <p:cNvSpPr>
            <a:spLocks noGrp="1"/>
          </p:cNvSpPr>
          <p:nvPr>
            <p:ph type="dt" sz="half" idx="10"/>
          </p:nvPr>
        </p:nvSpPr>
        <p:spPr/>
        <p:txBody>
          <a:bodyPr/>
          <a:lstStyle/>
          <a:p>
            <a:fld id="{0A661041-8007-435F-AFCB-6135ADC7B06D}" type="datetimeFigureOut">
              <a:rPr lang="es-EC" smtClean="0"/>
              <a:t>12/03/2015</a:t>
            </a:fld>
            <a:endParaRPr lang="es-EC"/>
          </a:p>
        </p:txBody>
      </p:sp>
      <p:sp>
        <p:nvSpPr>
          <p:cNvPr id="6" name="Footer Placeholder 5"/>
          <p:cNvSpPr>
            <a:spLocks noGrp="1"/>
          </p:cNvSpPr>
          <p:nvPr>
            <p:ph type="ftr" sz="quarter" idx="11"/>
          </p:nvPr>
        </p:nvSpPr>
        <p:spPr/>
        <p:txBody>
          <a:bodyPr/>
          <a:lstStyle/>
          <a:p>
            <a:endParaRPr lang="es-EC"/>
          </a:p>
        </p:txBody>
      </p:sp>
      <p:sp>
        <p:nvSpPr>
          <p:cNvPr id="11"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A9C8277F-7823-4FAD-B157-6316115FF153}" type="slidenum">
              <a:rPr lang="es-EC" smtClean="0"/>
              <a:t>‹Nº›</a:t>
            </a:fld>
            <a:endParaRPr lang="es-EC"/>
          </a:p>
        </p:txBody>
      </p:sp>
    </p:spTree>
    <p:extLst>
      <p:ext uri="{BB962C8B-B14F-4D97-AF65-F5344CB8AC3E}">
        <p14:creationId xmlns:p14="http://schemas.microsoft.com/office/powerpoint/2010/main" val="713908637"/>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13"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s-ES" smtClean="0"/>
              <a:t>Haga clic para modificar el estilo de título del patrón</a:t>
            </a:r>
            <a:endParaRPr lang="en-US" dirty="0"/>
          </a:p>
        </p:txBody>
      </p:sp>
      <p:sp>
        <p:nvSpPr>
          <p:cNvPr id="21" name="Text Placeholder 9"/>
          <p:cNvSpPr>
            <a:spLocks noGrp="1"/>
          </p:cNvSpPr>
          <p:nvPr>
            <p:ph type="body" sz="quarter" idx="13"/>
          </p:nvPr>
        </p:nvSpPr>
        <p:spPr>
          <a:xfrm>
            <a:off x="1942415" y="4343400"/>
            <a:ext cx="6688292"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4" name="Text Placeholder 3"/>
          <p:cNvSpPr>
            <a:spLocks noGrp="1"/>
          </p:cNvSpPr>
          <p:nvPr>
            <p:ph type="body" sz="half" idx="2"/>
          </p:nvPr>
        </p:nvSpPr>
        <p:spPr>
          <a:xfrm>
            <a:off x="1942415" y="5181600"/>
            <a:ext cx="6688292"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Haga clic para modificar el estilo de texto del patrón</a:t>
            </a:r>
          </a:p>
        </p:txBody>
      </p:sp>
      <p:sp>
        <p:nvSpPr>
          <p:cNvPr id="5" name="Date Placeholder 4"/>
          <p:cNvSpPr>
            <a:spLocks noGrp="1"/>
          </p:cNvSpPr>
          <p:nvPr>
            <p:ph type="dt" sz="half" idx="10"/>
          </p:nvPr>
        </p:nvSpPr>
        <p:spPr/>
        <p:txBody>
          <a:bodyPr/>
          <a:lstStyle/>
          <a:p>
            <a:fld id="{0A661041-8007-435F-AFCB-6135ADC7B06D}" type="datetimeFigureOut">
              <a:rPr lang="es-EC" smtClean="0"/>
              <a:t>12/03/2015</a:t>
            </a:fld>
            <a:endParaRPr lang="es-EC"/>
          </a:p>
        </p:txBody>
      </p:sp>
      <p:sp>
        <p:nvSpPr>
          <p:cNvPr id="6" name="Footer Placeholder 5"/>
          <p:cNvSpPr>
            <a:spLocks noGrp="1"/>
          </p:cNvSpPr>
          <p:nvPr>
            <p:ph type="ftr" sz="quarter" idx="11"/>
          </p:nvPr>
        </p:nvSpPr>
        <p:spPr/>
        <p:txBody>
          <a:bodyPr/>
          <a:lstStyle/>
          <a:p>
            <a:endParaRPr lang="es-EC"/>
          </a:p>
        </p:txBody>
      </p:sp>
      <p:sp>
        <p:nvSpPr>
          <p:cNvPr id="2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A9C8277F-7823-4FAD-B157-6316115FF153}" type="slidenum">
              <a:rPr lang="es-EC" smtClean="0"/>
              <a:t>‹Nº›</a:t>
            </a:fld>
            <a:endParaRPr lang="es-EC"/>
          </a:p>
        </p:txBody>
      </p:sp>
      <p:sp>
        <p:nvSpPr>
          <p:cNvPr id="11" name="TextBox 10"/>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2" name="TextBox 11"/>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8332910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1942416" y="627407"/>
            <a:ext cx="6591984" cy="2880020"/>
          </a:xfrm>
        </p:spPr>
        <p:txBody>
          <a:bodyPr anchor="ctr">
            <a:normAutofit/>
          </a:bodyPr>
          <a:lstStyle>
            <a:lvl1pPr algn="l">
              <a:defRPr sz="4800" b="0"/>
            </a:lvl1pPr>
          </a:lstStyle>
          <a:p>
            <a:r>
              <a:rPr lang="es-ES" smtClean="0"/>
              <a:t>Haga clic para modificar el estilo de título del patrón</a:t>
            </a:r>
            <a:endParaRPr lang="en-US" dirty="0"/>
          </a:p>
        </p:txBody>
      </p:sp>
      <p:sp>
        <p:nvSpPr>
          <p:cNvPr id="21" name="Text Placeholder 9"/>
          <p:cNvSpPr>
            <a:spLocks noGrp="1"/>
          </p:cNvSpPr>
          <p:nvPr>
            <p:ph type="body" sz="quarter" idx="13"/>
          </p:nvPr>
        </p:nvSpPr>
        <p:spPr>
          <a:xfrm>
            <a:off x="1942415" y="4343400"/>
            <a:ext cx="6591985"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Haga clic para modificar el estilo de texto del patrón</a:t>
            </a:r>
          </a:p>
        </p:txBody>
      </p:sp>
      <p:sp>
        <p:nvSpPr>
          <p:cNvPr id="5" name="Date Placeholder 4"/>
          <p:cNvSpPr>
            <a:spLocks noGrp="1"/>
          </p:cNvSpPr>
          <p:nvPr>
            <p:ph type="dt" sz="half" idx="10"/>
          </p:nvPr>
        </p:nvSpPr>
        <p:spPr/>
        <p:txBody>
          <a:bodyPr/>
          <a:lstStyle/>
          <a:p>
            <a:fld id="{0A661041-8007-435F-AFCB-6135ADC7B06D}" type="datetimeFigureOut">
              <a:rPr lang="es-EC" smtClean="0"/>
              <a:t>12/03/2015</a:t>
            </a:fld>
            <a:endParaRPr lang="es-EC"/>
          </a:p>
        </p:txBody>
      </p:sp>
      <p:sp>
        <p:nvSpPr>
          <p:cNvPr id="6" name="Footer Placeholder 5"/>
          <p:cNvSpPr>
            <a:spLocks noGrp="1"/>
          </p:cNvSpPr>
          <p:nvPr>
            <p:ph type="ftr" sz="quarter" idx="11"/>
          </p:nvPr>
        </p:nvSpPr>
        <p:spPr/>
        <p:txBody>
          <a:bodyPr/>
          <a:lstStyle/>
          <a:p>
            <a:endParaRPr lang="es-EC"/>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A9C8277F-7823-4FAD-B157-6316115FF153}" type="slidenum">
              <a:rPr lang="es-EC" smtClean="0"/>
              <a:t>‹Nº›</a:t>
            </a:fld>
            <a:endParaRPr lang="es-EC"/>
          </a:p>
        </p:txBody>
      </p:sp>
    </p:spTree>
    <p:extLst>
      <p:ext uri="{BB962C8B-B14F-4D97-AF65-F5344CB8AC3E}">
        <p14:creationId xmlns:p14="http://schemas.microsoft.com/office/powerpoint/2010/main" val="18111107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0A661041-8007-435F-AFCB-6135ADC7B06D}" type="datetimeFigureOut">
              <a:rPr lang="es-EC" smtClean="0"/>
              <a:t>12/03/2015</a:t>
            </a:fld>
            <a:endParaRPr lang="es-EC"/>
          </a:p>
        </p:txBody>
      </p:sp>
      <p:sp>
        <p:nvSpPr>
          <p:cNvPr id="5" name="Footer Placeholder 4"/>
          <p:cNvSpPr>
            <a:spLocks noGrp="1"/>
          </p:cNvSpPr>
          <p:nvPr>
            <p:ph type="ftr" sz="quarter" idx="11"/>
          </p:nvPr>
        </p:nvSpPr>
        <p:spPr/>
        <p:txBody>
          <a:bodyPr/>
          <a:lstStyle/>
          <a:p>
            <a:endParaRPr lang="es-EC"/>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A9C8277F-7823-4FAD-B157-6316115FF153}" type="slidenum">
              <a:rPr lang="es-EC" smtClean="0"/>
              <a:t>‹Nº›</a:t>
            </a:fld>
            <a:endParaRPr lang="es-EC"/>
          </a:p>
        </p:txBody>
      </p:sp>
    </p:spTree>
    <p:extLst>
      <p:ext uri="{BB962C8B-B14F-4D97-AF65-F5344CB8AC3E}">
        <p14:creationId xmlns:p14="http://schemas.microsoft.com/office/powerpoint/2010/main" val="3813754265"/>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8535" y="627406"/>
            <a:ext cx="1656132" cy="5283817"/>
          </a:xfrm>
        </p:spPr>
        <p:txBody>
          <a:bodyPr vert="eaVert" anchor="ct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1942416" y="627406"/>
            <a:ext cx="4716348" cy="5283817"/>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0A661041-8007-435F-AFCB-6135ADC7B06D}" type="datetimeFigureOut">
              <a:rPr lang="es-EC" smtClean="0"/>
              <a:t>12/03/2015</a:t>
            </a:fld>
            <a:endParaRPr lang="es-EC"/>
          </a:p>
        </p:txBody>
      </p:sp>
      <p:sp>
        <p:nvSpPr>
          <p:cNvPr id="5" name="Footer Placeholder 4"/>
          <p:cNvSpPr>
            <a:spLocks noGrp="1"/>
          </p:cNvSpPr>
          <p:nvPr>
            <p:ph type="ftr" sz="quarter" idx="11"/>
          </p:nvPr>
        </p:nvSpPr>
        <p:spPr/>
        <p:txBody>
          <a:bodyPr/>
          <a:lstStyle/>
          <a:p>
            <a:endParaRPr lang="es-EC"/>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A9C8277F-7823-4FAD-B157-6316115FF153}" type="slidenum">
              <a:rPr lang="es-EC" smtClean="0"/>
              <a:t>‹Nº›</a:t>
            </a:fld>
            <a:endParaRPr lang="es-EC"/>
          </a:p>
        </p:txBody>
      </p:sp>
    </p:spTree>
    <p:extLst>
      <p:ext uri="{BB962C8B-B14F-4D97-AF65-F5344CB8AC3E}">
        <p14:creationId xmlns:p14="http://schemas.microsoft.com/office/powerpoint/2010/main" val="230101181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1280890"/>
          </a:xfrm>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1942415" y="2133600"/>
            <a:ext cx="6591985" cy="377762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0A661041-8007-435F-AFCB-6135ADC7B06D}" type="datetimeFigureOut">
              <a:rPr lang="es-EC" smtClean="0"/>
              <a:t>12/03/2015</a:t>
            </a:fld>
            <a:endParaRPr lang="es-EC"/>
          </a:p>
        </p:txBody>
      </p:sp>
      <p:sp>
        <p:nvSpPr>
          <p:cNvPr id="5" name="Footer Placeholder 4"/>
          <p:cNvSpPr>
            <a:spLocks noGrp="1"/>
          </p:cNvSpPr>
          <p:nvPr>
            <p:ph type="ftr" sz="quarter" idx="11"/>
          </p:nvPr>
        </p:nvSpPr>
        <p:spPr/>
        <p:txBody>
          <a:bodyPr/>
          <a:lstStyle/>
          <a:p>
            <a:endParaRPr lang="es-EC"/>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A9C8277F-7823-4FAD-B157-6316115FF153}" type="slidenum">
              <a:rPr lang="es-EC" smtClean="0"/>
              <a:t>‹Nº›</a:t>
            </a:fld>
            <a:endParaRPr lang="es-EC"/>
          </a:p>
        </p:txBody>
      </p:sp>
    </p:spTree>
    <p:extLst>
      <p:ext uri="{BB962C8B-B14F-4D97-AF65-F5344CB8AC3E}">
        <p14:creationId xmlns:p14="http://schemas.microsoft.com/office/powerpoint/2010/main" val="418500650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942415" y="2074562"/>
            <a:ext cx="6591985" cy="1468800"/>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942415" y="3581400"/>
            <a:ext cx="6591985"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9796027F-7875-4030-9381-8BD8C4F21935}" type="datetimeFigureOut">
              <a:rPr lang="en-US" smtClean="0"/>
              <a:t>3/12/2015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2540014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1942416" y="2136706"/>
            <a:ext cx="3197531" cy="376739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5337307" y="2136706"/>
            <a:ext cx="3197093" cy="376739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0A661041-8007-435F-AFCB-6135ADC7B06D}" type="datetimeFigureOut">
              <a:rPr lang="es-EC" smtClean="0"/>
              <a:t>12/03/2015</a:t>
            </a:fld>
            <a:endParaRPr lang="es-EC"/>
          </a:p>
        </p:txBody>
      </p:sp>
      <p:sp>
        <p:nvSpPr>
          <p:cNvPr id="6" name="Footer Placeholder 5"/>
          <p:cNvSpPr>
            <a:spLocks noGrp="1"/>
          </p:cNvSpPr>
          <p:nvPr>
            <p:ph type="ftr" sz="quarter" idx="11"/>
          </p:nvPr>
        </p:nvSpPr>
        <p:spPr/>
        <p:txBody>
          <a:bodyPr/>
          <a:lstStyle/>
          <a:p>
            <a:endParaRPr lang="es-EC"/>
          </a:p>
        </p:txBody>
      </p:sp>
      <p:sp>
        <p:nvSpPr>
          <p:cNvPr id="9"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0" name="Slide Number Placeholder 5"/>
          <p:cNvSpPr>
            <a:spLocks noGrp="1"/>
          </p:cNvSpPr>
          <p:nvPr>
            <p:ph type="sldNum" sz="quarter" idx="12"/>
          </p:nvPr>
        </p:nvSpPr>
        <p:spPr>
          <a:xfrm>
            <a:off x="511228" y="787783"/>
            <a:ext cx="584978" cy="365125"/>
          </a:xfrm>
        </p:spPr>
        <p:txBody>
          <a:bodyPr/>
          <a:lstStyle/>
          <a:p>
            <a:fld id="{A9C8277F-7823-4FAD-B157-6316115FF153}" type="slidenum">
              <a:rPr lang="es-EC" smtClean="0"/>
              <a:t>‹Nº›</a:t>
            </a:fld>
            <a:endParaRPr lang="es-EC"/>
          </a:p>
        </p:txBody>
      </p:sp>
    </p:spTree>
    <p:extLst>
      <p:ext uri="{BB962C8B-B14F-4D97-AF65-F5344CB8AC3E}">
        <p14:creationId xmlns:p14="http://schemas.microsoft.com/office/powerpoint/2010/main" val="54625093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265352" y="2226626"/>
            <a:ext cx="28745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942415" y="2802888"/>
            <a:ext cx="3197532" cy="3105703"/>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5656154" y="2223398"/>
            <a:ext cx="287323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5333715" y="2799660"/>
            <a:ext cx="3195680" cy="3105703"/>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0A661041-8007-435F-AFCB-6135ADC7B06D}" type="datetimeFigureOut">
              <a:rPr lang="es-EC" smtClean="0"/>
              <a:t>12/03/2015</a:t>
            </a:fld>
            <a:endParaRPr lang="es-EC"/>
          </a:p>
        </p:txBody>
      </p:sp>
      <p:sp>
        <p:nvSpPr>
          <p:cNvPr id="8" name="Footer Placeholder 7"/>
          <p:cNvSpPr>
            <a:spLocks noGrp="1"/>
          </p:cNvSpPr>
          <p:nvPr>
            <p:ph type="ftr" sz="quarter" idx="11"/>
          </p:nvPr>
        </p:nvSpPr>
        <p:spPr/>
        <p:txBody>
          <a:bodyPr/>
          <a:lstStyle/>
          <a:p>
            <a:endParaRPr lang="es-EC"/>
          </a:p>
        </p:txBody>
      </p:sp>
      <p:sp>
        <p:nvSpPr>
          <p:cNvPr id="11"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2" name="Slide Number Placeholder 5"/>
          <p:cNvSpPr>
            <a:spLocks noGrp="1"/>
          </p:cNvSpPr>
          <p:nvPr>
            <p:ph type="sldNum" sz="quarter" idx="12"/>
          </p:nvPr>
        </p:nvSpPr>
        <p:spPr>
          <a:xfrm>
            <a:off x="511228" y="787783"/>
            <a:ext cx="584978" cy="365125"/>
          </a:xfrm>
        </p:spPr>
        <p:txBody>
          <a:bodyPr/>
          <a:lstStyle/>
          <a:p>
            <a:fld id="{A9C8277F-7823-4FAD-B157-6316115FF153}" type="slidenum">
              <a:rPr lang="es-EC" smtClean="0"/>
              <a:t>‹Nº›</a:t>
            </a:fld>
            <a:endParaRPr lang="es-EC"/>
          </a:p>
        </p:txBody>
      </p:sp>
    </p:spTree>
    <p:extLst>
      <p:ext uri="{BB962C8B-B14F-4D97-AF65-F5344CB8AC3E}">
        <p14:creationId xmlns:p14="http://schemas.microsoft.com/office/powerpoint/2010/main" val="4030893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1945200" y="624110"/>
            <a:ext cx="6589200" cy="1280890"/>
          </a:xfrm>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0A661041-8007-435F-AFCB-6135ADC7B06D}" type="datetimeFigureOut">
              <a:rPr lang="es-EC" smtClean="0"/>
              <a:t>12/03/2015</a:t>
            </a:fld>
            <a:endParaRPr lang="es-EC"/>
          </a:p>
        </p:txBody>
      </p:sp>
      <p:sp>
        <p:nvSpPr>
          <p:cNvPr id="4" name="Footer Placeholder 3"/>
          <p:cNvSpPr>
            <a:spLocks noGrp="1"/>
          </p:cNvSpPr>
          <p:nvPr>
            <p:ph type="ftr" sz="quarter" idx="11"/>
          </p:nvPr>
        </p:nvSpPr>
        <p:spPr/>
        <p:txBody>
          <a:bodyPr/>
          <a:lstStyle/>
          <a:p>
            <a:endParaRPr lang="es-EC"/>
          </a:p>
        </p:txBody>
      </p:sp>
      <p:sp>
        <p:nvSpPr>
          <p:cNvPr id="8"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A9C8277F-7823-4FAD-B157-6316115FF153}" type="slidenum">
              <a:rPr lang="es-EC" smtClean="0"/>
              <a:t>‹Nº›</a:t>
            </a:fld>
            <a:endParaRPr lang="es-EC"/>
          </a:p>
        </p:txBody>
      </p:sp>
    </p:spTree>
    <p:extLst>
      <p:ext uri="{BB962C8B-B14F-4D97-AF65-F5344CB8AC3E}">
        <p14:creationId xmlns:p14="http://schemas.microsoft.com/office/powerpoint/2010/main" val="294849711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661041-8007-435F-AFCB-6135ADC7B06D}" type="datetimeFigureOut">
              <a:rPr lang="es-EC" smtClean="0"/>
              <a:t>12/03/2015</a:t>
            </a:fld>
            <a:endParaRPr lang="es-EC"/>
          </a:p>
        </p:txBody>
      </p:sp>
      <p:sp>
        <p:nvSpPr>
          <p:cNvPr id="3" name="Footer Placeholder 2"/>
          <p:cNvSpPr>
            <a:spLocks noGrp="1"/>
          </p:cNvSpPr>
          <p:nvPr>
            <p:ph type="ftr" sz="quarter" idx="11"/>
          </p:nvPr>
        </p:nvSpPr>
        <p:spPr/>
        <p:txBody>
          <a:bodyPr/>
          <a:lstStyle/>
          <a:p>
            <a:endParaRPr lang="es-EC"/>
          </a:p>
        </p:txBody>
      </p:sp>
      <p:sp>
        <p:nvSpPr>
          <p:cNvPr id="6"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A9C8277F-7823-4FAD-B157-6316115FF153}" type="slidenum">
              <a:rPr lang="es-EC" smtClean="0"/>
              <a:t>‹Nº›</a:t>
            </a:fld>
            <a:endParaRPr lang="es-EC"/>
          </a:p>
        </p:txBody>
      </p:sp>
    </p:spTree>
    <p:extLst>
      <p:ext uri="{BB962C8B-B14F-4D97-AF65-F5344CB8AC3E}">
        <p14:creationId xmlns:p14="http://schemas.microsoft.com/office/powerpoint/2010/main" val="1630728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942415" y="446088"/>
            <a:ext cx="2629584" cy="976312"/>
          </a:xfrm>
        </p:spPr>
        <p:txBody>
          <a:bodyPr anchor="b"/>
          <a:lstStyle>
            <a:lvl1pPr algn="l">
              <a:defRPr sz="20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743494" y="446089"/>
            <a:ext cx="3790906" cy="5414963"/>
          </a:xfrm>
        </p:spPr>
        <p:txBody>
          <a:bodyPr anchor="ct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1942415" y="1598613"/>
            <a:ext cx="2629584"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0A661041-8007-435F-AFCB-6135ADC7B06D}" type="datetimeFigureOut">
              <a:rPr lang="es-EC" smtClean="0"/>
              <a:t>12/03/2015</a:t>
            </a:fld>
            <a:endParaRPr lang="es-EC"/>
          </a:p>
        </p:txBody>
      </p:sp>
      <p:sp>
        <p:nvSpPr>
          <p:cNvPr id="6" name="Footer Placeholder 5"/>
          <p:cNvSpPr>
            <a:spLocks noGrp="1"/>
          </p:cNvSpPr>
          <p:nvPr>
            <p:ph type="ftr" sz="quarter" idx="11"/>
          </p:nvPr>
        </p:nvSpPr>
        <p:spPr/>
        <p:txBody>
          <a:bodyPr/>
          <a:lstStyle/>
          <a:p>
            <a:endParaRPr lang="es-EC"/>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A9C8277F-7823-4FAD-B157-6316115FF153}" type="slidenum">
              <a:rPr lang="es-EC" smtClean="0"/>
              <a:t>‹Nº›</a:t>
            </a:fld>
            <a:endParaRPr lang="es-EC"/>
          </a:p>
        </p:txBody>
      </p:sp>
    </p:spTree>
    <p:extLst>
      <p:ext uri="{BB962C8B-B14F-4D97-AF65-F5344CB8AC3E}">
        <p14:creationId xmlns:p14="http://schemas.microsoft.com/office/powerpoint/2010/main" val="3834338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942415" y="4800600"/>
            <a:ext cx="6591985"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1942415" y="634965"/>
            <a:ext cx="6591985"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942415" y="5367338"/>
            <a:ext cx="6591985"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22B01318-6ABD-4BDD-BBB0-D5B124F36B42}" type="datetimeFigureOut">
              <a:rPr lang="es-EC" smtClean="0"/>
              <a:pPr/>
              <a:t>12/03/2015</a:t>
            </a:fld>
            <a:endParaRPr lang="es-ES"/>
          </a:p>
        </p:txBody>
      </p:sp>
      <p:sp>
        <p:nvSpPr>
          <p:cNvPr id="6" name="Footer Placeholder 5"/>
          <p:cNvSpPr>
            <a:spLocks noGrp="1"/>
          </p:cNvSpPr>
          <p:nvPr>
            <p:ph type="ftr" sz="quarter" idx="11"/>
          </p:nvPr>
        </p:nvSpPr>
        <p:spPr/>
        <p:txBody>
          <a:bodyPr/>
          <a:lstStyle/>
          <a:p>
            <a:endParaRPr lang="es-ES"/>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62D56ECA-4C16-4208-B374-27591EF545A3}" type="slidenum">
              <a:rPr lang="es-EC" smtClean="0"/>
              <a:pPr/>
              <a:t>‹Nº›</a:t>
            </a:fld>
            <a:endParaRPr lang="es-EC"/>
          </a:p>
        </p:txBody>
      </p:sp>
    </p:spTree>
    <p:extLst>
      <p:ext uri="{BB962C8B-B14F-4D97-AF65-F5344CB8AC3E}">
        <p14:creationId xmlns:p14="http://schemas.microsoft.com/office/powerpoint/2010/main" val="9886396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19812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0421" y="285"/>
            <a:ext cx="1952272" cy="6852968"/>
            <a:chOff x="6627813" y="195717"/>
            <a:chExt cx="1952625" cy="5678034"/>
          </a:xfrm>
        </p:grpSpPr>
        <p:sp>
          <p:nvSpPr>
            <p:cNvPr id="50" name="Freeform 27"/>
            <p:cNvSpPr/>
            <p:nvPr/>
          </p:nvSpPr>
          <p:spPr bwMode="auto">
            <a:xfrm>
              <a:off x="6627813" y="195717"/>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5200" y="624110"/>
            <a:ext cx="6589200" cy="1280890"/>
          </a:xfrm>
          <a:prstGeom prst="rect">
            <a:avLst/>
          </a:prstGeom>
        </p:spPr>
        <p:txBody>
          <a:bodyPr vert="horz" lIns="91440" tIns="45720" rIns="91440" bIns="45720" rtlCol="0" anchor="t">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942415" y="2133600"/>
            <a:ext cx="6591985" cy="38862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7772400" y="6135089"/>
            <a:ext cx="766380" cy="370171"/>
          </a:xfrm>
          <a:prstGeom prst="rect">
            <a:avLst/>
          </a:prstGeom>
        </p:spPr>
        <p:txBody>
          <a:bodyPr vert="horz" lIns="91440" tIns="45720" rIns="91440" bIns="45720" rtlCol="0" anchor="ctr"/>
          <a:lstStyle>
            <a:lvl1pPr algn="r">
              <a:defRPr sz="900">
                <a:solidFill>
                  <a:schemeClr val="tx1">
                    <a:tint val="75000"/>
                  </a:schemeClr>
                </a:solidFill>
              </a:defRPr>
            </a:lvl1pPr>
          </a:lstStyle>
          <a:p>
            <a:fld id="{0A661041-8007-435F-AFCB-6135ADC7B06D}" type="datetimeFigureOut">
              <a:rPr lang="es-EC" smtClean="0"/>
              <a:t>12/03/2015</a:t>
            </a:fld>
            <a:endParaRPr lang="es-EC"/>
          </a:p>
        </p:txBody>
      </p:sp>
      <p:sp>
        <p:nvSpPr>
          <p:cNvPr id="5" name="Footer Placeholder 4"/>
          <p:cNvSpPr>
            <a:spLocks noGrp="1"/>
          </p:cNvSpPr>
          <p:nvPr>
            <p:ph type="ftr" sz="quarter" idx="3"/>
          </p:nvPr>
        </p:nvSpPr>
        <p:spPr>
          <a:xfrm>
            <a:off x="1942415" y="6135809"/>
            <a:ext cx="5716488"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s-EC"/>
          </a:p>
        </p:txBody>
      </p:sp>
      <p:sp>
        <p:nvSpPr>
          <p:cNvPr id="6" name="Slide Number Placeholder 5"/>
          <p:cNvSpPr>
            <a:spLocks noGrp="1"/>
          </p:cNvSpPr>
          <p:nvPr>
            <p:ph type="sldNum" sz="quarter" idx="4"/>
          </p:nvPr>
        </p:nvSpPr>
        <p:spPr bwMode="gray">
          <a:xfrm>
            <a:off x="511228" y="787783"/>
            <a:ext cx="584978" cy="365125"/>
          </a:xfrm>
          <a:prstGeom prst="rect">
            <a:avLst/>
          </a:prstGeom>
        </p:spPr>
        <p:txBody>
          <a:bodyPr vert="horz" lIns="91440" tIns="45720" rIns="91440" bIns="45720" rtlCol="0" anchor="ctr"/>
          <a:lstStyle>
            <a:lvl1pPr algn="r">
              <a:defRPr sz="2000">
                <a:solidFill>
                  <a:srgbClr val="FEFFFF"/>
                </a:solidFill>
              </a:defRPr>
            </a:lvl1pPr>
          </a:lstStyle>
          <a:p>
            <a:fld id="{A9C8277F-7823-4FAD-B157-6316115FF153}" type="slidenum">
              <a:rPr lang="es-EC" smtClean="0"/>
              <a:t>‹Nº›</a:t>
            </a:fld>
            <a:endParaRPr lang="es-EC"/>
          </a:p>
        </p:txBody>
      </p:sp>
    </p:spTree>
    <p:extLst>
      <p:ext uri="{BB962C8B-B14F-4D97-AF65-F5344CB8AC3E}">
        <p14:creationId xmlns:p14="http://schemas.microsoft.com/office/powerpoint/2010/main" val="1584537621"/>
      </p:ext>
    </p:extLst>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 id="2147483763" r:id="rId10"/>
    <p:sldLayoutId id="2147483764" r:id="rId11"/>
    <p:sldLayoutId id="2147483765" r:id="rId12"/>
    <p:sldLayoutId id="2147483766" r:id="rId13"/>
    <p:sldLayoutId id="2147483767" r:id="rId14"/>
    <p:sldLayoutId id="2147483768" r:id="rId15"/>
    <p:sldLayoutId id="2147483769" r:id="rId1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Layout" Target="../diagrams/layout6.xml"/><Relationship Id="rId7" Type="http://schemas.openxmlformats.org/officeDocument/2006/relationships/image" Target="../media/image6.png"/><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Layout" Target="../diagrams/layout7.xml"/><Relationship Id="rId7" Type="http://schemas.openxmlformats.org/officeDocument/2006/relationships/image" Target="../media/image9.png"/><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8.xml"/><Relationship Id="rId7" Type="http://schemas.openxmlformats.org/officeDocument/2006/relationships/image" Target="../media/image2.png"/><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9.xml"/><Relationship Id="rId7" Type="http://schemas.openxmlformats.org/officeDocument/2006/relationships/image" Target="../media/image16.png"/><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5.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34.png"/><Relationship Id="rId3" Type="http://schemas.openxmlformats.org/officeDocument/2006/relationships/image" Target="../media/image24.png"/><Relationship Id="rId7" Type="http://schemas.openxmlformats.org/officeDocument/2006/relationships/image" Target="../media/image28.png"/><Relationship Id="rId12" Type="http://schemas.openxmlformats.org/officeDocument/2006/relationships/image" Target="../media/image33.png"/><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27.png"/><Relationship Id="rId11" Type="http://schemas.openxmlformats.org/officeDocument/2006/relationships/image" Target="../media/image32.png"/><Relationship Id="rId5" Type="http://schemas.openxmlformats.org/officeDocument/2006/relationships/image" Target="../media/image26.png"/><Relationship Id="rId10" Type="http://schemas.openxmlformats.org/officeDocument/2006/relationships/image" Target="../media/image31.png"/><Relationship Id="rId4" Type="http://schemas.openxmlformats.org/officeDocument/2006/relationships/image" Target="../media/image25.png"/><Relationship Id="rId9" Type="http://schemas.openxmlformats.org/officeDocument/2006/relationships/image" Target="../media/image30.png"/><Relationship Id="rId14" Type="http://schemas.openxmlformats.org/officeDocument/2006/relationships/image" Target="../media/image16.png"/></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3.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image" Target="../media/image43.emf"/><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3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46.e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3.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2.pn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2.pn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97430" y="2636912"/>
            <a:ext cx="8229600" cy="1143000"/>
          </a:xfrm>
        </p:spPr>
        <p:txBody>
          <a:bodyPr>
            <a:normAutofit fontScale="90000"/>
          </a:bodyPr>
          <a:lstStyle/>
          <a:p>
            <a:pPr algn="ctr"/>
            <a:r>
              <a:rPr lang="es-MX" b="1" dirty="0">
                <a:effectLst>
                  <a:outerShdw blurRad="38100" dist="38100" dir="2700000" algn="tl">
                    <a:srgbClr val="000000">
                      <a:alpha val="43137"/>
                    </a:srgbClr>
                  </a:outerShdw>
                </a:effectLst>
              </a:rPr>
              <a:t>CARRERA DE INGENIERÍA </a:t>
            </a:r>
            <a:r>
              <a:rPr lang="es-MX" b="1" dirty="0" smtClean="0">
                <a:effectLst>
                  <a:outerShdw blurRad="38100" dist="38100" dir="2700000" algn="tl">
                    <a:srgbClr val="000000">
                      <a:alpha val="43137"/>
                    </a:srgbClr>
                  </a:outerShdw>
                </a:effectLst>
              </a:rPr>
              <a:t>EN ELECTRÓNICA</a:t>
            </a:r>
            <a:r>
              <a:rPr lang="es-MX" b="1" dirty="0">
                <a:effectLst>
                  <a:outerShdw blurRad="38100" dist="38100" dir="2700000" algn="tl">
                    <a:srgbClr val="000000">
                      <a:alpha val="43137"/>
                    </a:srgbClr>
                  </a:outerShdw>
                </a:effectLst>
              </a:rPr>
              <a:t>, REDES Y COMUNICACIÓN DE DATOS</a:t>
            </a:r>
            <a:endParaRPr lang="es-EC" dirty="0">
              <a:effectLst>
                <a:outerShdw blurRad="38100" dist="38100" dir="2700000" algn="tl">
                  <a:srgbClr val="000000">
                    <a:alpha val="43137"/>
                  </a:srgbClr>
                </a:outerShdw>
              </a:effectLst>
            </a:endParaRPr>
          </a:p>
        </p:txBody>
      </p:sp>
      <p:pic>
        <p:nvPicPr>
          <p:cNvPr id="3074" name="Picture 2" descr="http://blogs.espe.edu.ec/wp-content/uploads/2013/09/LOGO-PRINCIPAL7.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9134" y="332656"/>
            <a:ext cx="7710466" cy="172819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02864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stretch>
            <a:fillRect/>
          </a:stretch>
        </p:blipFill>
        <p:spPr>
          <a:xfrm>
            <a:off x="2824162" y="464507"/>
            <a:ext cx="3836070" cy="5445756"/>
          </a:xfrm>
          <a:prstGeom prst="rect">
            <a:avLst/>
          </a:prstGeom>
        </p:spPr>
      </p:pic>
      <p:pic>
        <p:nvPicPr>
          <p:cNvPr id="6" name="Picture 2" descr="http://360.espe.edu.ec/images/Logo%20ESP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24328" y="103383"/>
            <a:ext cx="1527667" cy="1381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0724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331640" y="563934"/>
            <a:ext cx="6589199" cy="1280890"/>
          </a:xfrm>
        </p:spPr>
        <p:txBody>
          <a:bodyPr/>
          <a:lstStyle/>
          <a:p>
            <a:r>
              <a:rPr lang="es-EC" b="1" dirty="0" smtClean="0"/>
              <a:t>EQUIPOS</a:t>
            </a:r>
            <a:endParaRPr lang="es-EC" b="1" dirty="0"/>
          </a:p>
        </p:txBody>
      </p:sp>
      <p:sp>
        <p:nvSpPr>
          <p:cNvPr id="3" name="Marcador de contenido 2"/>
          <p:cNvSpPr>
            <a:spLocks noGrp="1"/>
          </p:cNvSpPr>
          <p:nvPr>
            <p:ph idx="1"/>
          </p:nvPr>
        </p:nvSpPr>
        <p:spPr>
          <a:xfrm>
            <a:off x="2339752" y="1844824"/>
            <a:ext cx="6591985" cy="3777622"/>
          </a:xfrm>
        </p:spPr>
        <p:txBody>
          <a:bodyPr/>
          <a:lstStyle/>
          <a:p>
            <a:pPr algn="just"/>
            <a:r>
              <a:rPr lang="es-EC" dirty="0"/>
              <a:t>Desde este dispositivo situado en la oficina central del estacionamiento podremos visualizar todos </a:t>
            </a:r>
            <a:r>
              <a:rPr lang="es-EC" dirty="0" smtClean="0"/>
              <a:t>los equipos </a:t>
            </a:r>
            <a:r>
              <a:rPr lang="es-EC" dirty="0"/>
              <a:t>del </a:t>
            </a:r>
            <a:r>
              <a:rPr lang="es-EC" dirty="0" smtClean="0"/>
              <a:t>parqueadero </a:t>
            </a:r>
            <a:r>
              <a:rPr lang="es-EC" dirty="0"/>
              <a:t>y </a:t>
            </a:r>
            <a:r>
              <a:rPr lang="es-EC" dirty="0" smtClean="0"/>
              <a:t>actuar </a:t>
            </a:r>
            <a:r>
              <a:rPr lang="es-EC" dirty="0"/>
              <a:t>sobre ellos de forma remota. También desde este equipo configuramos </a:t>
            </a:r>
            <a:r>
              <a:rPr lang="es-EC" dirty="0" smtClean="0"/>
              <a:t>las tarifas</a:t>
            </a:r>
            <a:r>
              <a:rPr lang="es-EC" dirty="0"/>
              <a:t>, abonos, </a:t>
            </a:r>
            <a:r>
              <a:rPr lang="es-EC" dirty="0" smtClean="0"/>
              <a:t>contadores.</a:t>
            </a:r>
            <a:endParaRPr lang="es-EC" dirty="0"/>
          </a:p>
        </p:txBody>
      </p:sp>
      <p:graphicFrame>
        <p:nvGraphicFramePr>
          <p:cNvPr id="4" name="Diagrama 3"/>
          <p:cNvGraphicFramePr/>
          <p:nvPr>
            <p:extLst>
              <p:ext uri="{D42A27DB-BD31-4B8C-83A1-F6EECF244321}">
                <p14:modId xmlns:p14="http://schemas.microsoft.com/office/powerpoint/2010/main" val="2861128507"/>
              </p:ext>
            </p:extLst>
          </p:nvPr>
        </p:nvGraphicFramePr>
        <p:xfrm>
          <a:off x="206470" y="1412776"/>
          <a:ext cx="2061274"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Imagen 6"/>
          <p:cNvPicPr>
            <a:picLocks noChangeAspect="1"/>
          </p:cNvPicPr>
          <p:nvPr/>
        </p:nvPicPr>
        <p:blipFill>
          <a:blip r:embed="rId7"/>
          <a:stretch>
            <a:fillRect/>
          </a:stretch>
        </p:blipFill>
        <p:spPr>
          <a:xfrm>
            <a:off x="3347864" y="3625979"/>
            <a:ext cx="4191000" cy="2066925"/>
          </a:xfrm>
          <a:prstGeom prst="rect">
            <a:avLst/>
          </a:prstGeom>
        </p:spPr>
      </p:pic>
      <p:pic>
        <p:nvPicPr>
          <p:cNvPr id="6" name="Picture 2" descr="http://360.espe.edu.ec/images/Logo%20ESPE.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580837" y="31375"/>
            <a:ext cx="1527667" cy="1381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2967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contenido 2"/>
          <p:cNvSpPr txBox="1">
            <a:spLocks/>
          </p:cNvSpPr>
          <p:nvPr/>
        </p:nvSpPr>
        <p:spPr>
          <a:xfrm>
            <a:off x="2444511" y="1596108"/>
            <a:ext cx="6591985" cy="4785220"/>
          </a:xfrm>
          <a:prstGeom prst="rect">
            <a:avLst/>
          </a:prstGeom>
        </p:spPr>
        <p:txBody>
          <a:bodyPr vert="horz" lIns="91440" tIns="45720" rIns="91440" bIns="45720" rtlCol="0">
            <a:normAutofit fontScale="77500" lnSpcReduction="20000"/>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buNone/>
            </a:pPr>
            <a:r>
              <a:rPr lang="es-EC" dirty="0" smtClean="0"/>
              <a:t>Estos  equipos  son los que dan acceso a entrar y salir del parqueadero.</a:t>
            </a:r>
            <a:endParaRPr lang="es-EC" dirty="0"/>
          </a:p>
          <a:p>
            <a:r>
              <a:rPr lang="es-EC" dirty="0"/>
              <a:t> Expedición de tickets de rotación. </a:t>
            </a:r>
          </a:p>
          <a:p>
            <a:r>
              <a:rPr lang="es-EC" dirty="0"/>
              <a:t>Expedición según tipo de vehículo (coche, moto…). </a:t>
            </a:r>
          </a:p>
          <a:p>
            <a:r>
              <a:rPr lang="es-EC" dirty="0"/>
              <a:t>Aceptación tickets pre-venta. </a:t>
            </a:r>
          </a:p>
          <a:p>
            <a:r>
              <a:rPr lang="es-EC" dirty="0"/>
              <a:t>Detección ticket fraude. </a:t>
            </a:r>
          </a:p>
          <a:p>
            <a:r>
              <a:rPr lang="es-EC" dirty="0"/>
              <a:t>Anulación de ticket. </a:t>
            </a:r>
          </a:p>
          <a:p>
            <a:r>
              <a:rPr lang="es-EC" dirty="0"/>
              <a:t>Emisión remota de ticket. </a:t>
            </a:r>
          </a:p>
          <a:p>
            <a:r>
              <a:rPr lang="es-EC" dirty="0" smtClean="0"/>
              <a:t>Anulación </a:t>
            </a:r>
            <a:r>
              <a:rPr lang="es-EC" dirty="0"/>
              <a:t>de ticket si no se retira. </a:t>
            </a:r>
          </a:p>
          <a:p>
            <a:r>
              <a:rPr lang="es-EC" dirty="0"/>
              <a:t>Gestión de matriculas (LPR). </a:t>
            </a:r>
          </a:p>
          <a:p>
            <a:r>
              <a:rPr lang="es-EC" dirty="0"/>
              <a:t>Gestión de carteles de ocupación. </a:t>
            </a:r>
          </a:p>
          <a:p>
            <a:r>
              <a:rPr lang="es-EC" dirty="0"/>
              <a:t>Gestión de cámaras perimetrales. </a:t>
            </a:r>
          </a:p>
          <a:p>
            <a:r>
              <a:rPr lang="es-EC" dirty="0"/>
              <a:t>Control de múltiples barreras (máx. 4). </a:t>
            </a:r>
          </a:p>
          <a:p>
            <a:r>
              <a:rPr lang="es-EC" dirty="0"/>
              <a:t>Control de esclusas y carril de retorno. </a:t>
            </a:r>
          </a:p>
          <a:p>
            <a:r>
              <a:rPr lang="es-EC" dirty="0" err="1"/>
              <a:t>Telecarga</a:t>
            </a:r>
            <a:r>
              <a:rPr lang="es-EC" dirty="0"/>
              <a:t> remota de software y firmware. </a:t>
            </a:r>
          </a:p>
          <a:p>
            <a:r>
              <a:rPr lang="es-EC" dirty="0"/>
              <a:t>Asistencia remota.</a:t>
            </a:r>
          </a:p>
        </p:txBody>
      </p:sp>
      <p:grpSp>
        <p:nvGrpSpPr>
          <p:cNvPr id="5" name="Grupo 4"/>
          <p:cNvGrpSpPr/>
          <p:nvPr/>
        </p:nvGrpSpPr>
        <p:grpSpPr>
          <a:xfrm>
            <a:off x="323450" y="2015066"/>
            <a:ext cx="2061274" cy="824509"/>
            <a:chOff x="0" y="111593"/>
            <a:chExt cx="2061274" cy="824509"/>
          </a:xfrm>
          <a:scene3d>
            <a:camera prst="orthographicFront">
              <a:rot lat="0" lon="0" rev="0"/>
            </a:camera>
            <a:lightRig rig="contrasting" dir="t">
              <a:rot lat="0" lon="0" rev="1200000"/>
            </a:lightRig>
          </a:scene3d>
        </p:grpSpPr>
        <p:sp>
          <p:nvSpPr>
            <p:cNvPr id="6" name="Cheurón 5"/>
            <p:cNvSpPr/>
            <p:nvPr/>
          </p:nvSpPr>
          <p:spPr>
            <a:xfrm>
              <a:off x="0" y="111593"/>
              <a:ext cx="2061274" cy="824509"/>
            </a:xfrm>
            <a:prstGeom prst="chevron">
              <a:avLst/>
            </a:prstGeom>
            <a:solidFill>
              <a:schemeClr val="accent4">
                <a:lumMod val="75000"/>
              </a:schemeClr>
            </a:solidFill>
            <a:sp3d contourW="19050" prstMaterial="metal">
              <a:bevelT w="88900" h="203200"/>
              <a:bevelB w="165100" h="254000"/>
            </a:sp3d>
          </p:spPr>
          <p:style>
            <a:lnRef idx="0">
              <a:schemeClr val="lt1">
                <a:hueOff val="0"/>
                <a:satOff val="0"/>
                <a:lumOff val="0"/>
                <a:alphaOff val="0"/>
              </a:schemeClr>
            </a:lnRef>
            <a:fillRef idx="1">
              <a:scrgbClr r="0" g="0" b="0"/>
            </a:fillRef>
            <a:effectRef idx="2">
              <a:schemeClr val="accent4">
                <a:hueOff val="0"/>
                <a:satOff val="0"/>
                <a:lumOff val="0"/>
                <a:alphaOff val="0"/>
              </a:schemeClr>
            </a:effectRef>
            <a:fontRef idx="minor">
              <a:schemeClr val="lt1"/>
            </a:fontRef>
          </p:style>
        </p:sp>
        <p:sp>
          <p:nvSpPr>
            <p:cNvPr id="7" name="Cheurón 4"/>
            <p:cNvSpPr/>
            <p:nvPr/>
          </p:nvSpPr>
          <p:spPr>
            <a:xfrm>
              <a:off x="412255" y="111593"/>
              <a:ext cx="1236765" cy="824509"/>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4130" tIns="12065" rIns="0" bIns="12065" numCol="1" spcCol="1270" anchor="ctr" anchorCtr="0">
              <a:noAutofit/>
            </a:bodyPr>
            <a:lstStyle/>
            <a:p>
              <a:pPr lvl="0" algn="ctr" defTabSz="844550">
                <a:lnSpc>
                  <a:spcPct val="90000"/>
                </a:lnSpc>
                <a:spcBef>
                  <a:spcPct val="0"/>
                </a:spcBef>
                <a:spcAft>
                  <a:spcPct val="35000"/>
                </a:spcAft>
              </a:pPr>
              <a:r>
                <a:rPr lang="es-EC" sz="1900" kern="1200" dirty="0" smtClean="0"/>
                <a:t>Centro de control</a:t>
              </a:r>
              <a:endParaRPr lang="es-EC" sz="1900" kern="1200" dirty="0"/>
            </a:p>
          </p:txBody>
        </p:sp>
      </p:grpSp>
      <p:grpSp>
        <p:nvGrpSpPr>
          <p:cNvPr id="8" name="Grupo 7"/>
          <p:cNvGrpSpPr/>
          <p:nvPr/>
        </p:nvGrpSpPr>
        <p:grpSpPr>
          <a:xfrm>
            <a:off x="323450" y="3053247"/>
            <a:ext cx="2061274" cy="824509"/>
            <a:chOff x="0" y="1149774"/>
            <a:chExt cx="2061274" cy="824509"/>
          </a:xfrm>
          <a:scene3d>
            <a:camera prst="orthographicFront">
              <a:rot lat="0" lon="0" rev="0"/>
            </a:camera>
            <a:lightRig rig="contrasting" dir="t">
              <a:rot lat="0" lon="0" rev="1200000"/>
            </a:lightRig>
          </a:scene3d>
        </p:grpSpPr>
        <p:sp>
          <p:nvSpPr>
            <p:cNvPr id="9" name="Cheurón 8"/>
            <p:cNvSpPr/>
            <p:nvPr/>
          </p:nvSpPr>
          <p:spPr>
            <a:xfrm>
              <a:off x="0" y="1149774"/>
              <a:ext cx="2061274" cy="824509"/>
            </a:xfrm>
            <a:prstGeom prst="chevron">
              <a:avLst/>
            </a:prstGeom>
            <a:solidFill>
              <a:srgbClr val="00B0F0"/>
            </a:solidFill>
            <a:sp3d contourW="19050" prstMaterial="metal">
              <a:bevelT w="88900" h="203200"/>
              <a:bevelB w="165100" h="254000"/>
            </a:sp3d>
          </p:spPr>
          <p:style>
            <a:lnRef idx="0">
              <a:schemeClr val="lt1">
                <a:hueOff val="0"/>
                <a:satOff val="0"/>
                <a:lumOff val="0"/>
                <a:alphaOff val="0"/>
              </a:schemeClr>
            </a:lnRef>
            <a:fillRef idx="1">
              <a:schemeClr val="accent4">
                <a:hueOff val="0"/>
                <a:satOff val="0"/>
                <a:lumOff val="0"/>
                <a:alphaOff val="0"/>
              </a:schemeClr>
            </a:fillRef>
            <a:effectRef idx="2">
              <a:schemeClr val="accent4">
                <a:hueOff val="0"/>
                <a:satOff val="0"/>
                <a:lumOff val="0"/>
                <a:alphaOff val="0"/>
              </a:schemeClr>
            </a:effectRef>
            <a:fontRef idx="minor">
              <a:schemeClr val="lt1"/>
            </a:fontRef>
          </p:style>
        </p:sp>
        <p:sp>
          <p:nvSpPr>
            <p:cNvPr id="10" name="Cheurón 6"/>
            <p:cNvSpPr/>
            <p:nvPr/>
          </p:nvSpPr>
          <p:spPr>
            <a:xfrm>
              <a:off x="412255" y="1149774"/>
              <a:ext cx="1236765" cy="824509"/>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4130" tIns="12065" rIns="0" bIns="12065" numCol="1" spcCol="1270" anchor="ctr" anchorCtr="0">
              <a:noAutofit/>
            </a:bodyPr>
            <a:lstStyle/>
            <a:p>
              <a:pPr lvl="0" algn="ctr" defTabSz="844550">
                <a:lnSpc>
                  <a:spcPct val="90000"/>
                </a:lnSpc>
                <a:spcBef>
                  <a:spcPct val="0"/>
                </a:spcBef>
                <a:spcAft>
                  <a:spcPct val="35000"/>
                </a:spcAft>
              </a:pPr>
              <a:r>
                <a:rPr lang="es-EC" sz="1900" kern="1200" dirty="0" smtClean="0"/>
                <a:t>Emisor de entrada y salida</a:t>
              </a:r>
            </a:p>
          </p:txBody>
        </p:sp>
      </p:grpSp>
      <p:grpSp>
        <p:nvGrpSpPr>
          <p:cNvPr id="11" name="Grupo 10"/>
          <p:cNvGrpSpPr/>
          <p:nvPr/>
        </p:nvGrpSpPr>
        <p:grpSpPr>
          <a:xfrm>
            <a:off x="323450" y="3993188"/>
            <a:ext cx="2061274" cy="824509"/>
            <a:chOff x="0" y="2089715"/>
            <a:chExt cx="2061274" cy="824509"/>
          </a:xfrm>
          <a:scene3d>
            <a:camera prst="orthographicFront">
              <a:rot lat="0" lon="0" rev="0"/>
            </a:camera>
            <a:lightRig rig="contrasting" dir="t">
              <a:rot lat="0" lon="0" rev="1200000"/>
            </a:lightRig>
          </a:scene3d>
        </p:grpSpPr>
        <p:sp>
          <p:nvSpPr>
            <p:cNvPr id="12" name="Cheurón 11"/>
            <p:cNvSpPr/>
            <p:nvPr/>
          </p:nvSpPr>
          <p:spPr>
            <a:xfrm>
              <a:off x="0" y="2089715"/>
              <a:ext cx="2061274" cy="824509"/>
            </a:xfrm>
            <a:prstGeom prst="chevron">
              <a:avLst/>
            </a:prstGeom>
            <a:sp3d contourW="19050" prstMaterial="metal">
              <a:bevelT w="88900" h="203200"/>
              <a:bevelB w="165100" h="254000"/>
            </a:sp3d>
          </p:spPr>
          <p:style>
            <a:lnRef idx="0">
              <a:schemeClr val="lt1">
                <a:hueOff val="0"/>
                <a:satOff val="0"/>
                <a:lumOff val="0"/>
                <a:alphaOff val="0"/>
              </a:schemeClr>
            </a:lnRef>
            <a:fillRef idx="1">
              <a:schemeClr val="accent4">
                <a:hueOff val="0"/>
                <a:satOff val="0"/>
                <a:lumOff val="0"/>
                <a:alphaOff val="0"/>
              </a:schemeClr>
            </a:fillRef>
            <a:effectRef idx="2">
              <a:schemeClr val="accent4">
                <a:hueOff val="0"/>
                <a:satOff val="0"/>
                <a:lumOff val="0"/>
                <a:alphaOff val="0"/>
              </a:schemeClr>
            </a:effectRef>
            <a:fontRef idx="minor">
              <a:schemeClr val="lt1"/>
            </a:fontRef>
          </p:style>
        </p:sp>
        <p:sp>
          <p:nvSpPr>
            <p:cNvPr id="13" name="Cheurón 8"/>
            <p:cNvSpPr/>
            <p:nvPr/>
          </p:nvSpPr>
          <p:spPr>
            <a:xfrm>
              <a:off x="412255" y="2089715"/>
              <a:ext cx="1236765" cy="824509"/>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4130" tIns="12065" rIns="0" bIns="12065" numCol="1" spcCol="1270" anchor="ctr" anchorCtr="0">
              <a:noAutofit/>
            </a:bodyPr>
            <a:lstStyle/>
            <a:p>
              <a:pPr lvl="0" algn="ctr" defTabSz="844550">
                <a:lnSpc>
                  <a:spcPct val="90000"/>
                </a:lnSpc>
                <a:spcBef>
                  <a:spcPct val="0"/>
                </a:spcBef>
                <a:spcAft>
                  <a:spcPct val="35000"/>
                </a:spcAft>
              </a:pPr>
              <a:r>
                <a:rPr lang="es-EC" sz="1900" kern="1200" smtClean="0"/>
                <a:t>Barreras </a:t>
              </a:r>
              <a:endParaRPr lang="es-EC" sz="1900" kern="1200" dirty="0" smtClean="0"/>
            </a:p>
          </p:txBody>
        </p:sp>
      </p:grpSp>
      <p:grpSp>
        <p:nvGrpSpPr>
          <p:cNvPr id="14" name="Grupo 13"/>
          <p:cNvGrpSpPr/>
          <p:nvPr/>
        </p:nvGrpSpPr>
        <p:grpSpPr>
          <a:xfrm>
            <a:off x="323450" y="4933129"/>
            <a:ext cx="2061274" cy="824509"/>
            <a:chOff x="0" y="3029656"/>
            <a:chExt cx="2061274" cy="824509"/>
          </a:xfrm>
          <a:scene3d>
            <a:camera prst="orthographicFront">
              <a:rot lat="0" lon="0" rev="0"/>
            </a:camera>
            <a:lightRig rig="contrasting" dir="t">
              <a:rot lat="0" lon="0" rev="1200000"/>
            </a:lightRig>
          </a:scene3d>
        </p:grpSpPr>
        <p:sp>
          <p:nvSpPr>
            <p:cNvPr id="15" name="Cheurón 14"/>
            <p:cNvSpPr/>
            <p:nvPr/>
          </p:nvSpPr>
          <p:spPr>
            <a:xfrm>
              <a:off x="0" y="3029656"/>
              <a:ext cx="2061274" cy="824509"/>
            </a:xfrm>
            <a:prstGeom prst="chevron">
              <a:avLst/>
            </a:prstGeom>
            <a:sp3d contourW="19050" prstMaterial="metal">
              <a:bevelT w="88900" h="203200"/>
              <a:bevelB w="165100" h="254000"/>
            </a:sp3d>
          </p:spPr>
          <p:style>
            <a:lnRef idx="0">
              <a:schemeClr val="lt1">
                <a:hueOff val="0"/>
                <a:satOff val="0"/>
                <a:lumOff val="0"/>
                <a:alphaOff val="0"/>
              </a:schemeClr>
            </a:lnRef>
            <a:fillRef idx="1">
              <a:schemeClr val="accent4">
                <a:hueOff val="0"/>
                <a:satOff val="0"/>
                <a:lumOff val="0"/>
                <a:alphaOff val="0"/>
              </a:schemeClr>
            </a:fillRef>
            <a:effectRef idx="2">
              <a:schemeClr val="accent4">
                <a:hueOff val="0"/>
                <a:satOff val="0"/>
                <a:lumOff val="0"/>
                <a:alphaOff val="0"/>
              </a:schemeClr>
            </a:effectRef>
            <a:fontRef idx="minor">
              <a:schemeClr val="lt1"/>
            </a:fontRef>
          </p:style>
        </p:sp>
        <p:sp>
          <p:nvSpPr>
            <p:cNvPr id="16" name="Cheurón 10"/>
            <p:cNvSpPr/>
            <p:nvPr/>
          </p:nvSpPr>
          <p:spPr>
            <a:xfrm>
              <a:off x="412255" y="3029656"/>
              <a:ext cx="1236765" cy="824509"/>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4130" tIns="12065" rIns="0" bIns="12065" numCol="1" spcCol="1270" anchor="ctr" anchorCtr="0">
              <a:noAutofit/>
            </a:bodyPr>
            <a:lstStyle/>
            <a:p>
              <a:pPr lvl="0" algn="ctr" defTabSz="844550">
                <a:lnSpc>
                  <a:spcPct val="90000"/>
                </a:lnSpc>
                <a:spcBef>
                  <a:spcPct val="0"/>
                </a:spcBef>
                <a:spcAft>
                  <a:spcPct val="35000"/>
                </a:spcAft>
              </a:pPr>
              <a:r>
                <a:rPr lang="es-EC" sz="1900" kern="1200" dirty="0" smtClean="0"/>
                <a:t>Cámara lectora de placas</a:t>
              </a:r>
            </a:p>
          </p:txBody>
        </p:sp>
      </p:grpSp>
      <p:sp>
        <p:nvSpPr>
          <p:cNvPr id="17" name="Rectángulo 16"/>
          <p:cNvSpPr/>
          <p:nvPr/>
        </p:nvSpPr>
        <p:spPr>
          <a:xfrm>
            <a:off x="2286000" y="2382560"/>
            <a:ext cx="4572000" cy="707886"/>
          </a:xfrm>
          <a:prstGeom prst="rect">
            <a:avLst/>
          </a:prstGeom>
        </p:spPr>
        <p:txBody>
          <a:bodyPr>
            <a:spAutoFit/>
          </a:bodyPr>
          <a:lstStyle/>
          <a:p>
            <a:endParaRPr lang="es-EC" sz="2000" dirty="0">
              <a:solidFill>
                <a:srgbClr val="000000"/>
              </a:solidFill>
              <a:latin typeface="Swis721 LtCn BT" panose="020B0406020202030204" pitchFamily="34" charset="0"/>
            </a:endParaRPr>
          </a:p>
          <a:p>
            <a:r>
              <a:rPr lang="es-EC" sz="2000" dirty="0">
                <a:solidFill>
                  <a:srgbClr val="000000"/>
                </a:solidFill>
                <a:latin typeface="Swis721 LtCn BT" panose="020B0406020202030204" pitchFamily="34" charset="0"/>
              </a:rPr>
              <a:t> </a:t>
            </a:r>
            <a:endParaRPr lang="es-EC" dirty="0"/>
          </a:p>
        </p:txBody>
      </p:sp>
      <p:sp>
        <p:nvSpPr>
          <p:cNvPr id="18" name="Título 1"/>
          <p:cNvSpPr>
            <a:spLocks noGrp="1"/>
          </p:cNvSpPr>
          <p:nvPr>
            <p:ph type="title"/>
          </p:nvPr>
        </p:nvSpPr>
        <p:spPr>
          <a:xfrm>
            <a:off x="1331640" y="563934"/>
            <a:ext cx="6589199" cy="1280890"/>
          </a:xfrm>
        </p:spPr>
        <p:txBody>
          <a:bodyPr/>
          <a:lstStyle/>
          <a:p>
            <a:r>
              <a:rPr lang="es-EC" b="1" dirty="0" smtClean="0"/>
              <a:t>Funciones:</a:t>
            </a:r>
            <a:endParaRPr lang="es-EC" b="1" dirty="0"/>
          </a:p>
        </p:txBody>
      </p:sp>
      <p:pic>
        <p:nvPicPr>
          <p:cNvPr id="20" name="Picture 2" descr="http://360.espe.edu.ec/images/Logo%20ESP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80837" y="31375"/>
            <a:ext cx="1527667" cy="1381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668040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Partes de entrada </a:t>
            </a:r>
            <a:endParaRPr lang="es-EC" dirty="0"/>
          </a:p>
        </p:txBody>
      </p:sp>
      <p:pic>
        <p:nvPicPr>
          <p:cNvPr id="6" name="Marcador de contenido 5"/>
          <p:cNvPicPr>
            <a:picLocks noGrp="1" noChangeAspect="1"/>
          </p:cNvPicPr>
          <p:nvPr>
            <p:ph idx="1"/>
          </p:nvPr>
        </p:nvPicPr>
        <p:blipFill>
          <a:blip r:embed="rId2"/>
          <a:stretch>
            <a:fillRect/>
          </a:stretch>
        </p:blipFill>
        <p:spPr>
          <a:xfrm>
            <a:off x="1691680" y="1379996"/>
            <a:ext cx="5904656" cy="5001332"/>
          </a:xfrm>
          <a:prstGeom prst="rect">
            <a:avLst/>
          </a:prstGeom>
        </p:spPr>
      </p:pic>
      <p:pic>
        <p:nvPicPr>
          <p:cNvPr id="7" name="Picture 2" descr="http://360.espe.edu.ec/images/Logo%20ESP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80837" y="-27384"/>
            <a:ext cx="1527667" cy="1381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10204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Equipo de salida</a:t>
            </a:r>
            <a:endParaRPr lang="es-EC" dirty="0"/>
          </a:p>
        </p:txBody>
      </p:sp>
      <p:pic>
        <p:nvPicPr>
          <p:cNvPr id="4" name="Marcador de contenido 3"/>
          <p:cNvPicPr>
            <a:picLocks noGrp="1" noChangeAspect="1"/>
          </p:cNvPicPr>
          <p:nvPr>
            <p:ph idx="1"/>
          </p:nvPr>
        </p:nvPicPr>
        <p:blipFill>
          <a:blip r:embed="rId2"/>
          <a:stretch>
            <a:fillRect/>
          </a:stretch>
        </p:blipFill>
        <p:spPr>
          <a:xfrm>
            <a:off x="1331640" y="1556792"/>
            <a:ext cx="5702027" cy="4812261"/>
          </a:xfrm>
          <a:prstGeom prst="rect">
            <a:avLst/>
          </a:prstGeom>
        </p:spPr>
      </p:pic>
      <p:pic>
        <p:nvPicPr>
          <p:cNvPr id="5" name="Picture 2" descr="http://360.espe.edu.ec/images/Logo%20ESP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24328" y="31375"/>
            <a:ext cx="1527667" cy="1381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667980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Marcador de contenido 17"/>
          <p:cNvGraphicFramePr>
            <a:graphicFrameLocks noGrp="1"/>
          </p:cNvGraphicFramePr>
          <p:nvPr>
            <p:ph idx="1"/>
            <p:extLst>
              <p:ext uri="{D42A27DB-BD31-4B8C-83A1-F6EECF244321}">
                <p14:modId xmlns:p14="http://schemas.microsoft.com/office/powerpoint/2010/main" val="4269041175"/>
              </p:ext>
            </p:extLst>
          </p:nvPr>
        </p:nvGraphicFramePr>
        <p:xfrm>
          <a:off x="-2071514" y="1596108"/>
          <a:ext cx="6591300" cy="37766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7" name="Título 1"/>
          <p:cNvSpPr txBox="1">
            <a:spLocks/>
          </p:cNvSpPr>
          <p:nvPr/>
        </p:nvSpPr>
        <p:spPr>
          <a:xfrm>
            <a:off x="1331640" y="563934"/>
            <a:ext cx="6589199" cy="128089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b="1" smtClean="0"/>
              <a:t>Funciones:</a:t>
            </a:r>
            <a:endParaRPr lang="es-EC" b="1" dirty="0"/>
          </a:p>
        </p:txBody>
      </p:sp>
      <p:sp>
        <p:nvSpPr>
          <p:cNvPr id="19" name="Marcador de contenido 2"/>
          <p:cNvSpPr txBox="1">
            <a:spLocks/>
          </p:cNvSpPr>
          <p:nvPr/>
        </p:nvSpPr>
        <p:spPr>
          <a:xfrm>
            <a:off x="2444511" y="1596108"/>
            <a:ext cx="6591985" cy="4785220"/>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buNone/>
            </a:pPr>
            <a:endParaRPr lang="es-EC" dirty="0"/>
          </a:p>
        </p:txBody>
      </p:sp>
      <p:sp>
        <p:nvSpPr>
          <p:cNvPr id="20" name="Marcador de contenido 2"/>
          <p:cNvSpPr txBox="1">
            <a:spLocks/>
          </p:cNvSpPr>
          <p:nvPr/>
        </p:nvSpPr>
        <p:spPr>
          <a:xfrm>
            <a:off x="2453780" y="1412776"/>
            <a:ext cx="6591985" cy="4785220"/>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algn="just"/>
            <a:r>
              <a:rPr lang="es-EC" dirty="0" smtClean="0"/>
              <a:t>La </a:t>
            </a:r>
            <a:r>
              <a:rPr lang="es-EC" dirty="0"/>
              <a:t>barrera siempre </a:t>
            </a:r>
            <a:r>
              <a:rPr lang="es-EC" dirty="0" smtClean="0"/>
              <a:t>va acompañada </a:t>
            </a:r>
            <a:r>
              <a:rPr lang="es-EC" dirty="0"/>
              <a:t>de un equipo de entrada, equipo de salida, también se puede acceder por radio </a:t>
            </a:r>
            <a:r>
              <a:rPr lang="es-EC" dirty="0" smtClean="0"/>
              <a:t>mando o </a:t>
            </a:r>
            <a:r>
              <a:rPr lang="es-EC" dirty="0"/>
              <a:t>mediante presencia en lazo inductivo</a:t>
            </a:r>
            <a:r>
              <a:rPr lang="es-EC" dirty="0" smtClean="0"/>
              <a:t>.</a:t>
            </a:r>
          </a:p>
          <a:p>
            <a:pPr marL="0" indent="0" algn="just">
              <a:buNone/>
            </a:pPr>
            <a:endParaRPr lang="es-EC" dirty="0"/>
          </a:p>
        </p:txBody>
      </p:sp>
      <p:pic>
        <p:nvPicPr>
          <p:cNvPr id="21" name="Imagen 20"/>
          <p:cNvPicPr>
            <a:picLocks noChangeAspect="1"/>
          </p:cNvPicPr>
          <p:nvPr/>
        </p:nvPicPr>
        <p:blipFill>
          <a:blip r:embed="rId7"/>
          <a:stretch>
            <a:fillRect/>
          </a:stretch>
        </p:blipFill>
        <p:spPr>
          <a:xfrm>
            <a:off x="2717628" y="2840482"/>
            <a:ext cx="6045749" cy="3342831"/>
          </a:xfrm>
          <a:prstGeom prst="rect">
            <a:avLst/>
          </a:prstGeom>
        </p:spPr>
      </p:pic>
      <p:pic>
        <p:nvPicPr>
          <p:cNvPr id="22" name="Picture 2" descr="http://360.espe.edu.ec/images/Logo%20ESPE.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580837" y="31375"/>
            <a:ext cx="1527667" cy="1381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145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051232" y="417205"/>
            <a:ext cx="6589199" cy="1280890"/>
          </a:xfrm>
        </p:spPr>
        <p:txBody>
          <a:bodyPr/>
          <a:lstStyle/>
          <a:p>
            <a:r>
              <a:rPr lang="es-EC" dirty="0" err="1" smtClean="0"/>
              <a:t>QUERCUS</a:t>
            </a:r>
            <a:endParaRPr lang="es-EC"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3603612160"/>
              </p:ext>
            </p:extLst>
          </p:nvPr>
        </p:nvGraphicFramePr>
        <p:xfrm>
          <a:off x="-1980728" y="1492438"/>
          <a:ext cx="6840760" cy="43651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Rectángulo 8"/>
          <p:cNvSpPr/>
          <p:nvPr/>
        </p:nvSpPr>
        <p:spPr>
          <a:xfrm>
            <a:off x="2679468" y="1698095"/>
            <a:ext cx="6408712" cy="3447098"/>
          </a:xfrm>
          <a:prstGeom prst="rect">
            <a:avLst/>
          </a:prstGeom>
        </p:spPr>
        <p:txBody>
          <a:bodyPr wrap="square">
            <a:spAutoFit/>
          </a:bodyPr>
          <a:lstStyle/>
          <a:p>
            <a:pPr algn="just"/>
            <a:r>
              <a:rPr lang="es-EC" sz="2000" dirty="0" smtClean="0">
                <a:solidFill>
                  <a:srgbClr val="000000"/>
                </a:solidFill>
                <a:latin typeface="Arial" panose="020B0604020202020204" pitchFamily="34" charset="0"/>
              </a:rPr>
              <a:t>DESCRIPCIÓN </a:t>
            </a:r>
            <a:endParaRPr lang="es-EC" sz="2000" dirty="0">
              <a:solidFill>
                <a:srgbClr val="000000"/>
              </a:solidFill>
              <a:latin typeface="Arial" panose="020B0604020202020204" pitchFamily="34" charset="0"/>
            </a:endParaRPr>
          </a:p>
          <a:p>
            <a:pPr marL="285750" indent="-285750" algn="just">
              <a:buFont typeface="Arial" panose="020B0604020202020204" pitchFamily="34" charset="0"/>
              <a:buChar char="•"/>
            </a:pPr>
            <a:r>
              <a:rPr lang="es-EC" dirty="0" err="1"/>
              <a:t>SmartLPRR</a:t>
            </a:r>
            <a:r>
              <a:rPr lang="es-EC" dirty="0"/>
              <a:t> Access es un sistema </a:t>
            </a:r>
            <a:r>
              <a:rPr lang="es-EC" dirty="0" smtClean="0"/>
              <a:t>LPR </a:t>
            </a:r>
            <a:r>
              <a:rPr lang="es-EC" dirty="0"/>
              <a:t>especialmente </a:t>
            </a:r>
            <a:r>
              <a:rPr lang="es-EC" dirty="0" smtClean="0"/>
              <a:t>diseñado </a:t>
            </a:r>
            <a:r>
              <a:rPr lang="es-EC" dirty="0"/>
              <a:t>para la </a:t>
            </a:r>
            <a:r>
              <a:rPr lang="es-EC" dirty="0" smtClean="0"/>
              <a:t>utilización </a:t>
            </a:r>
            <a:r>
              <a:rPr lang="es-EC" dirty="0"/>
              <a:t>en carriles </a:t>
            </a:r>
            <a:r>
              <a:rPr lang="es-EC" dirty="0" smtClean="0"/>
              <a:t>de acceso </a:t>
            </a:r>
            <a:r>
              <a:rPr lang="es-EC" dirty="0"/>
              <a:t>con barrera.</a:t>
            </a:r>
            <a:endParaRPr lang="es-EC" dirty="0" smtClean="0"/>
          </a:p>
          <a:p>
            <a:pPr marL="285750" indent="-285750" algn="just">
              <a:buFont typeface="Arial" panose="020B0604020202020204" pitchFamily="34" charset="0"/>
              <a:buChar char="•"/>
            </a:pPr>
            <a:r>
              <a:rPr lang="es-EC" dirty="0" err="1"/>
              <a:t>SmartLPRR</a:t>
            </a:r>
            <a:r>
              <a:rPr lang="es-EC" dirty="0"/>
              <a:t> </a:t>
            </a:r>
            <a:r>
              <a:rPr lang="es-EC" dirty="0" smtClean="0"/>
              <a:t>Access </a:t>
            </a:r>
            <a:r>
              <a:rPr lang="es-EC" dirty="0"/>
              <a:t>esta formado por un </a:t>
            </a:r>
            <a:r>
              <a:rPr lang="es-EC" dirty="0" smtClean="0"/>
              <a:t>único </a:t>
            </a:r>
            <a:r>
              <a:rPr lang="es-EC" dirty="0"/>
              <a:t>equipo hardware que debe instalarse en </a:t>
            </a:r>
            <a:r>
              <a:rPr lang="es-EC" dirty="0" smtClean="0"/>
              <a:t>cada uno </a:t>
            </a:r>
            <a:r>
              <a:rPr lang="es-EC" dirty="0"/>
              <a:t>de los carriles a controlar.</a:t>
            </a:r>
          </a:p>
          <a:p>
            <a:pPr marL="285750" indent="-285750" algn="just">
              <a:buFont typeface="Arial" panose="020B0604020202020204" pitchFamily="34" charset="0"/>
              <a:buChar char="•"/>
            </a:pPr>
            <a:r>
              <a:rPr lang="es-EC" dirty="0"/>
              <a:t>Este equipo integra todos los elementos necesarios para la E/S de </a:t>
            </a:r>
            <a:r>
              <a:rPr lang="es-EC" dirty="0" smtClean="0"/>
              <a:t>señales, </a:t>
            </a:r>
            <a:r>
              <a:rPr lang="es-EC" dirty="0"/>
              <a:t>las </a:t>
            </a:r>
            <a:r>
              <a:rPr lang="es-EC" dirty="0" smtClean="0"/>
              <a:t>comunicaciones, la iluminación </a:t>
            </a:r>
            <a:r>
              <a:rPr lang="es-EC" dirty="0"/>
              <a:t>de la escena, la captura de las </a:t>
            </a:r>
            <a:r>
              <a:rPr lang="es-EC" dirty="0" smtClean="0"/>
              <a:t>imágenes </a:t>
            </a:r>
            <a:r>
              <a:rPr lang="es-EC" dirty="0"/>
              <a:t>y el procesamiento de las misma</a:t>
            </a:r>
            <a:endParaRPr lang="es-EC" dirty="0" smtClean="0">
              <a:solidFill>
                <a:srgbClr val="000000"/>
              </a:solidFill>
              <a:latin typeface="Arial" panose="020B0604020202020204" pitchFamily="34" charset="0"/>
            </a:endParaRPr>
          </a:p>
          <a:p>
            <a:endParaRPr lang="es-EC" dirty="0"/>
          </a:p>
        </p:txBody>
      </p:sp>
      <p:pic>
        <p:nvPicPr>
          <p:cNvPr id="10" name="Picture 2" descr="http://360.espe.edu.ec/images/Logo%20ESPE.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580837" y="31375"/>
            <a:ext cx="1527667" cy="1381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634582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691680" y="273700"/>
            <a:ext cx="6589199" cy="1280890"/>
          </a:xfrm>
        </p:spPr>
        <p:txBody>
          <a:bodyPr>
            <a:normAutofit/>
          </a:bodyPr>
          <a:lstStyle/>
          <a:p>
            <a:r>
              <a:rPr lang="es-EC" dirty="0"/>
              <a:t>C</a:t>
            </a:r>
            <a:r>
              <a:rPr lang="es-EC" dirty="0" smtClean="0"/>
              <a:t>onfiguración </a:t>
            </a:r>
            <a:r>
              <a:rPr lang="es-EC" dirty="0"/>
              <a:t>de las cámaras</a:t>
            </a:r>
            <a:r>
              <a:rPr lang="es-EC" dirty="0" smtClean="0"/>
              <a:t> </a:t>
            </a:r>
            <a:endParaRPr lang="es-EC" dirty="0"/>
          </a:p>
        </p:txBody>
      </p:sp>
      <p:sp>
        <p:nvSpPr>
          <p:cNvPr id="3" name="Marcador de contenido 2"/>
          <p:cNvSpPr>
            <a:spLocks noGrp="1"/>
          </p:cNvSpPr>
          <p:nvPr>
            <p:ph idx="1"/>
          </p:nvPr>
        </p:nvSpPr>
        <p:spPr>
          <a:xfrm>
            <a:off x="1688894" y="1672026"/>
            <a:ext cx="6591985" cy="3777622"/>
          </a:xfrm>
        </p:spPr>
        <p:txBody>
          <a:bodyPr/>
          <a:lstStyle/>
          <a:p>
            <a:r>
              <a:rPr lang="es-EC" dirty="0"/>
              <a:t>Utilizamos </a:t>
            </a:r>
            <a:r>
              <a:rPr lang="es-EC" dirty="0" smtClean="0"/>
              <a:t>el browser:</a:t>
            </a:r>
          </a:p>
          <a:p>
            <a:endParaRPr lang="es-EC" dirty="0"/>
          </a:p>
          <a:p>
            <a:endParaRPr lang="es-EC" dirty="0" smtClean="0"/>
          </a:p>
          <a:p>
            <a:endParaRPr lang="es-EC" dirty="0"/>
          </a:p>
          <a:p>
            <a:endParaRPr lang="es-EC" dirty="0" smtClean="0"/>
          </a:p>
          <a:p>
            <a:endParaRPr lang="es-EC" dirty="0"/>
          </a:p>
        </p:txBody>
      </p:sp>
      <p:pic>
        <p:nvPicPr>
          <p:cNvPr id="4" name="Imagen 3"/>
          <p:cNvPicPr>
            <a:picLocks noChangeAspect="1"/>
          </p:cNvPicPr>
          <p:nvPr/>
        </p:nvPicPr>
        <p:blipFill>
          <a:blip r:embed="rId2"/>
          <a:stretch>
            <a:fillRect/>
          </a:stretch>
        </p:blipFill>
        <p:spPr>
          <a:xfrm>
            <a:off x="1907704" y="2204864"/>
            <a:ext cx="4038600" cy="923925"/>
          </a:xfrm>
          <a:prstGeom prst="rect">
            <a:avLst/>
          </a:prstGeom>
        </p:spPr>
      </p:pic>
      <p:pic>
        <p:nvPicPr>
          <p:cNvPr id="5" name="Imagen 4"/>
          <p:cNvPicPr>
            <a:picLocks noChangeAspect="1"/>
          </p:cNvPicPr>
          <p:nvPr/>
        </p:nvPicPr>
        <p:blipFill>
          <a:blip r:embed="rId3"/>
          <a:stretch>
            <a:fillRect/>
          </a:stretch>
        </p:blipFill>
        <p:spPr>
          <a:xfrm>
            <a:off x="1115616" y="3429000"/>
            <a:ext cx="6696744" cy="2946567"/>
          </a:xfrm>
          <a:prstGeom prst="rect">
            <a:avLst/>
          </a:prstGeom>
        </p:spPr>
      </p:pic>
      <p:pic>
        <p:nvPicPr>
          <p:cNvPr id="6" name="Picture 2" descr="http://360.espe.edu.ec/images/Logo%20ESP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80837" y="31375"/>
            <a:ext cx="1527667" cy="1381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1246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arcador de contenido 4"/>
          <p:cNvPicPr>
            <a:picLocks noGrp="1" noChangeAspect="1"/>
          </p:cNvPicPr>
          <p:nvPr>
            <p:ph idx="1"/>
          </p:nvPr>
        </p:nvPicPr>
        <p:blipFill>
          <a:blip r:embed="rId2"/>
          <a:stretch>
            <a:fillRect/>
          </a:stretch>
        </p:blipFill>
        <p:spPr>
          <a:xfrm>
            <a:off x="1115616" y="1140158"/>
            <a:ext cx="7560139" cy="5529202"/>
          </a:xfrm>
          <a:prstGeom prst="rect">
            <a:avLst/>
          </a:prstGeom>
        </p:spPr>
      </p:pic>
      <p:pic>
        <p:nvPicPr>
          <p:cNvPr id="6" name="Picture 2" descr="http://360.espe.edu.ec/images/Logo%20ESP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84368" y="-54195"/>
            <a:ext cx="1224136" cy="11069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999900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lstStyle/>
          <a:p>
            <a:endParaRPr lang="es-EC"/>
          </a:p>
        </p:txBody>
      </p:sp>
      <p:pic>
        <p:nvPicPr>
          <p:cNvPr id="4" name="Imagen 3"/>
          <p:cNvPicPr>
            <a:picLocks noChangeAspect="1"/>
          </p:cNvPicPr>
          <p:nvPr/>
        </p:nvPicPr>
        <p:blipFill>
          <a:blip r:embed="rId2"/>
          <a:stretch>
            <a:fillRect/>
          </a:stretch>
        </p:blipFill>
        <p:spPr>
          <a:xfrm>
            <a:off x="982585" y="1331598"/>
            <a:ext cx="7458075" cy="5381625"/>
          </a:xfrm>
          <a:prstGeom prst="rect">
            <a:avLst/>
          </a:prstGeom>
        </p:spPr>
      </p:pic>
      <p:pic>
        <p:nvPicPr>
          <p:cNvPr id="5" name="Picture 2" descr="http://360.espe.edu.ec/images/Logo%20ESP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12360" y="-27384"/>
            <a:ext cx="1296144" cy="11720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02028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ctrTitle"/>
          </p:nvPr>
        </p:nvSpPr>
        <p:spPr>
          <a:xfrm>
            <a:off x="179512" y="1700808"/>
            <a:ext cx="8856984" cy="2988332"/>
          </a:xfrm>
        </p:spPr>
        <p:txBody>
          <a:bodyPr>
            <a:noAutofit/>
          </a:bodyPr>
          <a:lstStyle/>
          <a:p>
            <a:pPr algn="r"/>
            <a:r>
              <a:rPr lang="es-EC" sz="3200" b="1" dirty="0">
                <a:effectLst/>
              </a:rPr>
              <a:t>“DISEÑO E IMPLEMENTACIÓN DE UN SISTEMA DE VIDEO VIGILANCIA Y UN SISTEMA ELECTRÓNICO PARA LA AUTOMATIZACIÓN DE PARQUEADEROS, DEL CENTRO COMERCIAL PASEO SAN FRANCISCO QUITO”.</a:t>
            </a:r>
            <a:endParaRPr lang="es-EC" sz="3200" dirty="0"/>
          </a:p>
        </p:txBody>
      </p:sp>
      <p:sp>
        <p:nvSpPr>
          <p:cNvPr id="3" name="2 Subtítulo"/>
          <p:cNvSpPr>
            <a:spLocks noGrp="1"/>
          </p:cNvSpPr>
          <p:nvPr>
            <p:ph type="subTitle" idx="1"/>
          </p:nvPr>
        </p:nvSpPr>
        <p:spPr>
          <a:xfrm>
            <a:off x="4716016" y="6093296"/>
            <a:ext cx="4320480" cy="648072"/>
          </a:xfrm>
        </p:spPr>
        <p:txBody>
          <a:bodyPr>
            <a:normAutofit fontScale="92500" lnSpcReduction="10000"/>
          </a:bodyPr>
          <a:lstStyle/>
          <a:p>
            <a:pPr algn="l"/>
            <a:r>
              <a:rPr lang="es-EC" sz="4000" dirty="0" smtClean="0"/>
              <a:t>|</a:t>
            </a:r>
          </a:p>
          <a:p>
            <a:pPr algn="l"/>
            <a:endParaRPr lang="es-EC" sz="4000" dirty="0"/>
          </a:p>
        </p:txBody>
      </p:sp>
      <p:sp>
        <p:nvSpPr>
          <p:cNvPr id="4" name="3 CuadroTexto"/>
          <p:cNvSpPr txBox="1"/>
          <p:nvPr/>
        </p:nvSpPr>
        <p:spPr>
          <a:xfrm>
            <a:off x="1871700" y="753508"/>
            <a:ext cx="5688632" cy="707886"/>
          </a:xfrm>
          <a:prstGeom prst="rect">
            <a:avLst/>
          </a:prstGeom>
          <a:noFill/>
        </p:spPr>
        <p:txBody>
          <a:bodyPr wrap="square" rtlCol="0">
            <a:spAutoFit/>
          </a:bodyPr>
          <a:lstStyle/>
          <a:p>
            <a:r>
              <a:rPr lang="es-EC" sz="4000"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mj-lt"/>
              </a:rPr>
              <a:t>PROYECTO DE GRADO</a:t>
            </a:r>
            <a:endParaRPr lang="es-EC" sz="40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mj-lt"/>
            </a:endParaRPr>
          </a:p>
        </p:txBody>
      </p:sp>
      <p:pic>
        <p:nvPicPr>
          <p:cNvPr id="2050" name="Picture 2" descr="http://360.espe.edu.ec/images/Logo%20ESP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80837" y="-27384"/>
            <a:ext cx="1527667" cy="1381401"/>
          </a:xfrm>
          <a:prstGeom prst="rect">
            <a:avLst/>
          </a:prstGeom>
          <a:noFill/>
          <a:extLst>
            <a:ext uri="{909E8E84-426E-40DD-AFC4-6F175D3DCCD1}">
              <a14:hiddenFill xmlns:a14="http://schemas.microsoft.com/office/drawing/2010/main">
                <a:solidFill>
                  <a:srgbClr val="FFFFFF"/>
                </a:solidFill>
              </a14:hiddenFill>
            </a:ext>
          </a:extLst>
        </p:spPr>
      </p:pic>
      <p:sp>
        <p:nvSpPr>
          <p:cNvPr id="6" name="1 Título"/>
          <p:cNvSpPr txBox="1">
            <a:spLocks/>
          </p:cNvSpPr>
          <p:nvPr/>
        </p:nvSpPr>
        <p:spPr>
          <a:xfrm>
            <a:off x="914400" y="5877272"/>
            <a:ext cx="8229600" cy="810344"/>
          </a:xfrm>
          <a:prstGeom prst="rect">
            <a:avLst/>
          </a:prstGeom>
        </p:spPr>
        <p:txBody>
          <a:bodyPr vert="horz" lIns="91440" tIns="45720" rIns="91440" bIns="45720" rtlCol="0" anchor="t">
            <a:normAutofit fontScale="97500"/>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es-EC" dirty="0" smtClean="0">
                <a:effectLst>
                  <a:outerShdw blurRad="38100" dist="38100" dir="2700000" algn="tl">
                    <a:srgbClr val="000000">
                      <a:alpha val="43137"/>
                    </a:srgbClr>
                  </a:outerShdw>
                </a:effectLst>
              </a:rPr>
              <a:t>AUTOR: Angélica Neto</a:t>
            </a:r>
            <a:endParaRPr lang="es-EC"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7989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C" b="1" dirty="0"/>
              <a:t>Esquema general de la instalación</a:t>
            </a:r>
            <a:endParaRPr lang="es-EC"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3884952748"/>
              </p:ext>
            </p:extLst>
          </p:nvPr>
        </p:nvGraphicFramePr>
        <p:xfrm>
          <a:off x="1943100" y="2133600"/>
          <a:ext cx="6591300" cy="37782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2" descr="http://360.espe.edu.ec/images/Logo%20ESPE.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028384" y="-27383"/>
            <a:ext cx="1080119" cy="9767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0991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b="1" dirty="0" err="1" smtClean="0"/>
              <a:t>MeyparkAdmin</a:t>
            </a:r>
            <a:endParaRPr lang="es-EC" b="1" dirty="0"/>
          </a:p>
        </p:txBody>
      </p:sp>
      <p:pic>
        <p:nvPicPr>
          <p:cNvPr id="14" name="Imagen 13"/>
          <p:cNvPicPr>
            <a:picLocks noChangeAspect="1"/>
          </p:cNvPicPr>
          <p:nvPr/>
        </p:nvPicPr>
        <p:blipFill>
          <a:blip r:embed="rId2"/>
          <a:stretch>
            <a:fillRect/>
          </a:stretch>
        </p:blipFill>
        <p:spPr>
          <a:xfrm>
            <a:off x="3059832" y="2060848"/>
            <a:ext cx="3248025" cy="2133600"/>
          </a:xfrm>
          <a:prstGeom prst="rect">
            <a:avLst/>
          </a:prstGeom>
        </p:spPr>
      </p:pic>
      <p:pic>
        <p:nvPicPr>
          <p:cNvPr id="4" name="Picture 2" descr="http://360.espe.edu.ec/images/Logo%20ESP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56376" y="116632"/>
            <a:ext cx="1080119" cy="9767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952819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arcador de contenido 6"/>
          <p:cNvPicPr>
            <a:picLocks noGrp="1" noChangeAspect="1"/>
          </p:cNvPicPr>
          <p:nvPr>
            <p:ph idx="1"/>
          </p:nvPr>
        </p:nvPicPr>
        <p:blipFill>
          <a:blip r:embed="rId2"/>
          <a:stretch>
            <a:fillRect/>
          </a:stretch>
        </p:blipFill>
        <p:spPr>
          <a:xfrm>
            <a:off x="1115616" y="1556792"/>
            <a:ext cx="6404839" cy="4282306"/>
          </a:xfrm>
          <a:prstGeom prst="rect">
            <a:avLst/>
          </a:prstGeom>
        </p:spPr>
      </p:pic>
      <p:sp>
        <p:nvSpPr>
          <p:cNvPr id="6" name="Rectángulo 5"/>
          <p:cNvSpPr/>
          <p:nvPr/>
        </p:nvSpPr>
        <p:spPr>
          <a:xfrm>
            <a:off x="3923928" y="2132856"/>
            <a:ext cx="432048" cy="43204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4" name="Picture 2" descr="http://360.espe.edu.ec/images/Logo%20ESP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56376" y="76032"/>
            <a:ext cx="1080119" cy="9767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251966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a:blip r:embed="rId2"/>
          <a:stretch>
            <a:fillRect/>
          </a:stretch>
        </p:blipFill>
        <p:spPr>
          <a:xfrm>
            <a:off x="1907704" y="548680"/>
            <a:ext cx="4933950" cy="1323975"/>
          </a:xfrm>
          <a:prstGeom prst="rect">
            <a:avLst/>
          </a:prstGeom>
        </p:spPr>
      </p:pic>
      <p:pic>
        <p:nvPicPr>
          <p:cNvPr id="5" name="Imagen 4"/>
          <p:cNvPicPr>
            <a:picLocks noChangeAspect="1"/>
          </p:cNvPicPr>
          <p:nvPr/>
        </p:nvPicPr>
        <p:blipFill>
          <a:blip r:embed="rId3"/>
          <a:stretch>
            <a:fillRect/>
          </a:stretch>
        </p:blipFill>
        <p:spPr>
          <a:xfrm>
            <a:off x="1691680" y="2492896"/>
            <a:ext cx="6010275" cy="3600450"/>
          </a:xfrm>
          <a:prstGeom prst="rect">
            <a:avLst/>
          </a:prstGeom>
        </p:spPr>
      </p:pic>
      <p:pic>
        <p:nvPicPr>
          <p:cNvPr id="6" name="Picture 2" descr="http://360.espe.edu.ec/images/Logo%20ESP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56376" y="76032"/>
            <a:ext cx="1080119" cy="9767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9348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b="1" dirty="0" err="1"/>
              <a:t>User</a:t>
            </a:r>
            <a:r>
              <a:rPr lang="es-EC" b="1" dirty="0"/>
              <a:t> Terminal</a:t>
            </a:r>
            <a:endParaRPr lang="es-EC" dirty="0"/>
          </a:p>
        </p:txBody>
      </p:sp>
      <p:pic>
        <p:nvPicPr>
          <p:cNvPr id="5" name="Marcador de contenido 4"/>
          <p:cNvPicPr>
            <a:picLocks noGrp="1" noChangeAspect="1"/>
          </p:cNvPicPr>
          <p:nvPr>
            <p:ph idx="1"/>
          </p:nvPr>
        </p:nvPicPr>
        <p:blipFill>
          <a:blip r:embed="rId2"/>
          <a:stretch>
            <a:fillRect/>
          </a:stretch>
        </p:blipFill>
        <p:spPr>
          <a:xfrm>
            <a:off x="3131840" y="1905000"/>
            <a:ext cx="5276850" cy="3000375"/>
          </a:xfrm>
          <a:prstGeom prst="rect">
            <a:avLst/>
          </a:prstGeom>
        </p:spPr>
      </p:pic>
      <p:pic>
        <p:nvPicPr>
          <p:cNvPr id="4" name="Imagen 3"/>
          <p:cNvPicPr>
            <a:picLocks noChangeAspect="1"/>
          </p:cNvPicPr>
          <p:nvPr/>
        </p:nvPicPr>
        <p:blipFill>
          <a:blip r:embed="rId3"/>
          <a:stretch>
            <a:fillRect/>
          </a:stretch>
        </p:blipFill>
        <p:spPr>
          <a:xfrm>
            <a:off x="1149863" y="1953143"/>
            <a:ext cx="1590675" cy="1543050"/>
          </a:xfrm>
          <a:prstGeom prst="rect">
            <a:avLst/>
          </a:prstGeom>
        </p:spPr>
      </p:pic>
      <p:pic>
        <p:nvPicPr>
          <p:cNvPr id="6" name="Picture 2" descr="http://360.espe.edu.ec/images/Logo%20ESP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56376" y="76032"/>
            <a:ext cx="1080119" cy="9767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1441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a:blip r:embed="rId2"/>
          <a:stretch>
            <a:fillRect/>
          </a:stretch>
        </p:blipFill>
        <p:spPr>
          <a:xfrm>
            <a:off x="809375" y="1312663"/>
            <a:ext cx="7684286" cy="864096"/>
          </a:xfrm>
          <a:prstGeom prst="rect">
            <a:avLst/>
          </a:prstGeom>
        </p:spPr>
      </p:pic>
      <p:pic>
        <p:nvPicPr>
          <p:cNvPr id="5" name="Imagen 4"/>
          <p:cNvPicPr>
            <a:picLocks noChangeAspect="1"/>
          </p:cNvPicPr>
          <p:nvPr/>
        </p:nvPicPr>
        <p:blipFill>
          <a:blip r:embed="rId3"/>
          <a:stretch>
            <a:fillRect/>
          </a:stretch>
        </p:blipFill>
        <p:spPr>
          <a:xfrm>
            <a:off x="845793" y="2204864"/>
            <a:ext cx="1752600" cy="504825"/>
          </a:xfrm>
          <a:prstGeom prst="rect">
            <a:avLst/>
          </a:prstGeom>
        </p:spPr>
      </p:pic>
      <p:pic>
        <p:nvPicPr>
          <p:cNvPr id="6" name="Imagen 5"/>
          <p:cNvPicPr>
            <a:picLocks noChangeAspect="1"/>
          </p:cNvPicPr>
          <p:nvPr/>
        </p:nvPicPr>
        <p:blipFill>
          <a:blip r:embed="rId4"/>
          <a:stretch>
            <a:fillRect/>
          </a:stretch>
        </p:blipFill>
        <p:spPr>
          <a:xfrm>
            <a:off x="827584" y="2853705"/>
            <a:ext cx="1685925" cy="561975"/>
          </a:xfrm>
          <a:prstGeom prst="rect">
            <a:avLst/>
          </a:prstGeom>
        </p:spPr>
      </p:pic>
      <p:pic>
        <p:nvPicPr>
          <p:cNvPr id="7" name="Imagen 6"/>
          <p:cNvPicPr>
            <a:picLocks noChangeAspect="1"/>
          </p:cNvPicPr>
          <p:nvPr/>
        </p:nvPicPr>
        <p:blipFill>
          <a:blip r:embed="rId5"/>
          <a:stretch>
            <a:fillRect/>
          </a:stretch>
        </p:blipFill>
        <p:spPr>
          <a:xfrm>
            <a:off x="855293" y="3573016"/>
            <a:ext cx="1790700" cy="428625"/>
          </a:xfrm>
          <a:prstGeom prst="rect">
            <a:avLst/>
          </a:prstGeom>
        </p:spPr>
      </p:pic>
      <p:pic>
        <p:nvPicPr>
          <p:cNvPr id="8" name="Imagen 7"/>
          <p:cNvPicPr>
            <a:picLocks noChangeAspect="1"/>
          </p:cNvPicPr>
          <p:nvPr/>
        </p:nvPicPr>
        <p:blipFill>
          <a:blip r:embed="rId6"/>
          <a:stretch>
            <a:fillRect/>
          </a:stretch>
        </p:blipFill>
        <p:spPr>
          <a:xfrm>
            <a:off x="879676" y="4279007"/>
            <a:ext cx="1838325" cy="438150"/>
          </a:xfrm>
          <a:prstGeom prst="rect">
            <a:avLst/>
          </a:prstGeom>
        </p:spPr>
      </p:pic>
      <p:pic>
        <p:nvPicPr>
          <p:cNvPr id="9" name="Imagen 8"/>
          <p:cNvPicPr>
            <a:picLocks noChangeAspect="1"/>
          </p:cNvPicPr>
          <p:nvPr/>
        </p:nvPicPr>
        <p:blipFill>
          <a:blip r:embed="rId7"/>
          <a:stretch>
            <a:fillRect/>
          </a:stretch>
        </p:blipFill>
        <p:spPr>
          <a:xfrm>
            <a:off x="917801" y="5013176"/>
            <a:ext cx="1685925" cy="381000"/>
          </a:xfrm>
          <a:prstGeom prst="rect">
            <a:avLst/>
          </a:prstGeom>
        </p:spPr>
      </p:pic>
      <p:pic>
        <p:nvPicPr>
          <p:cNvPr id="10" name="Imagen 9"/>
          <p:cNvPicPr>
            <a:picLocks noChangeAspect="1"/>
          </p:cNvPicPr>
          <p:nvPr/>
        </p:nvPicPr>
        <p:blipFill>
          <a:blip r:embed="rId8"/>
          <a:stretch>
            <a:fillRect/>
          </a:stretch>
        </p:blipFill>
        <p:spPr>
          <a:xfrm>
            <a:off x="3654105" y="2309639"/>
            <a:ext cx="1619250" cy="400050"/>
          </a:xfrm>
          <a:prstGeom prst="rect">
            <a:avLst/>
          </a:prstGeom>
        </p:spPr>
      </p:pic>
      <p:pic>
        <p:nvPicPr>
          <p:cNvPr id="11" name="Imagen 10"/>
          <p:cNvPicPr>
            <a:picLocks noChangeAspect="1"/>
          </p:cNvPicPr>
          <p:nvPr/>
        </p:nvPicPr>
        <p:blipFill>
          <a:blip r:embed="rId9"/>
          <a:stretch>
            <a:fillRect/>
          </a:stretch>
        </p:blipFill>
        <p:spPr>
          <a:xfrm>
            <a:off x="3654105" y="2852936"/>
            <a:ext cx="1333500" cy="466725"/>
          </a:xfrm>
          <a:prstGeom prst="rect">
            <a:avLst/>
          </a:prstGeom>
        </p:spPr>
      </p:pic>
      <p:pic>
        <p:nvPicPr>
          <p:cNvPr id="12" name="Imagen 11"/>
          <p:cNvPicPr>
            <a:picLocks noChangeAspect="1"/>
          </p:cNvPicPr>
          <p:nvPr/>
        </p:nvPicPr>
        <p:blipFill>
          <a:blip r:embed="rId10"/>
          <a:stretch>
            <a:fillRect/>
          </a:stretch>
        </p:blipFill>
        <p:spPr>
          <a:xfrm>
            <a:off x="3654105" y="3339653"/>
            <a:ext cx="1771650" cy="466725"/>
          </a:xfrm>
          <a:prstGeom prst="rect">
            <a:avLst/>
          </a:prstGeom>
        </p:spPr>
      </p:pic>
      <p:pic>
        <p:nvPicPr>
          <p:cNvPr id="13" name="Imagen 12"/>
          <p:cNvPicPr>
            <a:picLocks noChangeAspect="1"/>
          </p:cNvPicPr>
          <p:nvPr/>
        </p:nvPicPr>
        <p:blipFill>
          <a:blip r:embed="rId11"/>
          <a:stretch>
            <a:fillRect/>
          </a:stretch>
        </p:blipFill>
        <p:spPr>
          <a:xfrm>
            <a:off x="3654105" y="3856466"/>
            <a:ext cx="1781175" cy="409575"/>
          </a:xfrm>
          <a:prstGeom prst="rect">
            <a:avLst/>
          </a:prstGeom>
        </p:spPr>
      </p:pic>
      <p:pic>
        <p:nvPicPr>
          <p:cNvPr id="14" name="Imagen 13"/>
          <p:cNvPicPr>
            <a:picLocks noChangeAspect="1"/>
          </p:cNvPicPr>
          <p:nvPr/>
        </p:nvPicPr>
        <p:blipFill>
          <a:blip r:embed="rId12"/>
          <a:stretch>
            <a:fillRect/>
          </a:stretch>
        </p:blipFill>
        <p:spPr>
          <a:xfrm>
            <a:off x="3719675" y="4343183"/>
            <a:ext cx="2352675" cy="419100"/>
          </a:xfrm>
          <a:prstGeom prst="rect">
            <a:avLst/>
          </a:prstGeom>
        </p:spPr>
      </p:pic>
      <p:pic>
        <p:nvPicPr>
          <p:cNvPr id="15" name="Imagen 14"/>
          <p:cNvPicPr>
            <a:picLocks noChangeAspect="1"/>
          </p:cNvPicPr>
          <p:nvPr/>
        </p:nvPicPr>
        <p:blipFill>
          <a:blip r:embed="rId13"/>
          <a:stretch>
            <a:fillRect/>
          </a:stretch>
        </p:blipFill>
        <p:spPr>
          <a:xfrm>
            <a:off x="3719675" y="4900966"/>
            <a:ext cx="2619375" cy="428625"/>
          </a:xfrm>
          <a:prstGeom prst="rect">
            <a:avLst/>
          </a:prstGeom>
        </p:spPr>
      </p:pic>
      <p:pic>
        <p:nvPicPr>
          <p:cNvPr id="16" name="Picture 2" descr="http://360.espe.edu.ec/images/Logo%20ESPE.pn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7956376" y="76032"/>
            <a:ext cx="1080119" cy="9767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1296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576064" y="1340768"/>
            <a:ext cx="8316416" cy="3517317"/>
          </a:xfrm>
          <a:prstGeom prst="rect">
            <a:avLst/>
          </a:prstGeom>
        </p:spPr>
      </p:pic>
      <p:pic>
        <p:nvPicPr>
          <p:cNvPr id="3" name="Picture 2" descr="http://360.espe.edu.ec/images/Logo%20ESP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56376" y="4024"/>
            <a:ext cx="1080119" cy="9767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5678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a:blip r:embed="rId2"/>
          <a:stretch>
            <a:fillRect/>
          </a:stretch>
        </p:blipFill>
        <p:spPr>
          <a:xfrm>
            <a:off x="1835696" y="1844824"/>
            <a:ext cx="6120680" cy="4630215"/>
          </a:xfrm>
          <a:prstGeom prst="rect">
            <a:avLst/>
          </a:prstGeom>
        </p:spPr>
      </p:pic>
      <p:pic>
        <p:nvPicPr>
          <p:cNvPr id="5" name="Imagen 4"/>
          <p:cNvPicPr>
            <a:picLocks noChangeAspect="1"/>
          </p:cNvPicPr>
          <p:nvPr/>
        </p:nvPicPr>
        <p:blipFill>
          <a:blip r:embed="rId3"/>
          <a:stretch>
            <a:fillRect/>
          </a:stretch>
        </p:blipFill>
        <p:spPr>
          <a:xfrm>
            <a:off x="1835696" y="1346893"/>
            <a:ext cx="476250" cy="476250"/>
          </a:xfrm>
          <a:prstGeom prst="rect">
            <a:avLst/>
          </a:prstGeom>
        </p:spPr>
      </p:pic>
      <p:pic>
        <p:nvPicPr>
          <p:cNvPr id="6" name="Picture 2" descr="http://360.espe.edu.ec/images/Logo%20ESP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56376" y="76032"/>
            <a:ext cx="1080119" cy="9767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345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b="1" dirty="0" smtClean="0"/>
              <a:t>Crear un nuevo sistema</a:t>
            </a:r>
            <a:endParaRPr lang="es-EC" b="1" dirty="0"/>
          </a:p>
        </p:txBody>
      </p:sp>
      <p:pic>
        <p:nvPicPr>
          <p:cNvPr id="4" name="Marcador de contenido 3"/>
          <p:cNvPicPr>
            <a:picLocks noGrp="1" noChangeAspect="1"/>
          </p:cNvPicPr>
          <p:nvPr>
            <p:ph idx="1"/>
          </p:nvPr>
        </p:nvPicPr>
        <p:blipFill>
          <a:blip r:embed="rId2"/>
          <a:stretch>
            <a:fillRect/>
          </a:stretch>
        </p:blipFill>
        <p:spPr>
          <a:xfrm>
            <a:off x="1945201" y="2492896"/>
            <a:ext cx="6591300" cy="3094066"/>
          </a:xfrm>
          <a:prstGeom prst="rect">
            <a:avLst/>
          </a:prstGeom>
        </p:spPr>
      </p:pic>
      <p:pic>
        <p:nvPicPr>
          <p:cNvPr id="5" name="Picture 2" descr="http://360.espe.edu.ec/images/Logo%20ESP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56376" y="76032"/>
            <a:ext cx="1080119" cy="9767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1565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b="1" dirty="0"/>
              <a:t>Configuración: Vehículo</a:t>
            </a:r>
            <a:endParaRPr lang="es-EC" dirty="0"/>
          </a:p>
        </p:txBody>
      </p:sp>
      <p:pic>
        <p:nvPicPr>
          <p:cNvPr id="4" name="Marcador de contenido 3"/>
          <p:cNvPicPr>
            <a:picLocks noGrp="1" noChangeAspect="1"/>
          </p:cNvPicPr>
          <p:nvPr>
            <p:ph idx="1"/>
          </p:nvPr>
        </p:nvPicPr>
        <p:blipFill>
          <a:blip r:embed="rId2"/>
          <a:stretch>
            <a:fillRect/>
          </a:stretch>
        </p:blipFill>
        <p:spPr>
          <a:xfrm>
            <a:off x="1945201" y="1596808"/>
            <a:ext cx="6589199" cy="4853382"/>
          </a:xfrm>
          <a:prstGeom prst="rect">
            <a:avLst/>
          </a:prstGeom>
        </p:spPr>
      </p:pic>
      <p:pic>
        <p:nvPicPr>
          <p:cNvPr id="5" name="Picture 2" descr="http://360.espe.edu.ec/images/Logo%20ESP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28384" y="76032"/>
            <a:ext cx="1080119" cy="9767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7048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670992" y="1383531"/>
            <a:ext cx="7365504" cy="821333"/>
          </a:xfrm>
        </p:spPr>
        <p:txBody>
          <a:bodyPr>
            <a:normAutofit/>
          </a:bodyPr>
          <a:lstStyle/>
          <a:p>
            <a:r>
              <a:rPr lang="es-EC" b="1" dirty="0">
                <a:solidFill>
                  <a:schemeClr val="tx1"/>
                </a:solidFill>
              </a:rPr>
              <a:t>Planteamiento</a:t>
            </a:r>
            <a:r>
              <a:rPr lang="es-EC" b="1" dirty="0" smtClean="0">
                <a:solidFill>
                  <a:schemeClr val="tx1"/>
                </a:solidFill>
              </a:rPr>
              <a:t> </a:t>
            </a:r>
            <a:r>
              <a:rPr lang="es-EC" b="1" dirty="0">
                <a:solidFill>
                  <a:schemeClr val="tx1"/>
                </a:solidFill>
              </a:rPr>
              <a:t>del problema</a:t>
            </a:r>
          </a:p>
        </p:txBody>
      </p:sp>
      <p:sp>
        <p:nvSpPr>
          <p:cNvPr id="3" name="2 Marcador de contenido"/>
          <p:cNvSpPr>
            <a:spLocks noGrp="1"/>
          </p:cNvSpPr>
          <p:nvPr>
            <p:ph idx="1"/>
          </p:nvPr>
        </p:nvSpPr>
        <p:spPr>
          <a:xfrm>
            <a:off x="1403648" y="2234109"/>
            <a:ext cx="7170168" cy="4611688"/>
          </a:xfrm>
        </p:spPr>
        <p:txBody>
          <a:bodyPr>
            <a:normAutofit fontScale="92500" lnSpcReduction="20000"/>
          </a:bodyPr>
          <a:lstStyle/>
          <a:p>
            <a:pPr marL="0" indent="0" algn="just">
              <a:buNone/>
            </a:pPr>
            <a:r>
              <a:rPr lang="es-EC" sz="3200" dirty="0"/>
              <a:t>En la actualidad, los niveles de inseguridad se ha visto presente en todo tipo de lugares, por ello varias empresas han promovido la creación y uso de varios sistemas de video </a:t>
            </a:r>
            <a:r>
              <a:rPr lang="es-EC" sz="3200" dirty="0" smtClean="0"/>
              <a:t>vigilancia, </a:t>
            </a:r>
            <a:r>
              <a:rPr lang="es-EC" sz="3200" dirty="0"/>
              <a:t>de esta forma brinda seguridad al cliente, siendo así para algunas empresas una buena alternativa de manejo y control de actividades de su personal de trabajo</a:t>
            </a:r>
            <a:r>
              <a:rPr lang="es-EC" sz="3200" dirty="0" smtClean="0">
                <a:solidFill>
                  <a:srgbClr val="FFFFFF"/>
                </a:solidFill>
                <a:latin typeface="Arial" panose="020B0604020202020204" pitchFamily="34" charset="0"/>
                <a:cs typeface="Arial" panose="020B0604020202020204" pitchFamily="34" charset="0"/>
              </a:rPr>
              <a:t>.</a:t>
            </a:r>
            <a:endParaRPr lang="es-EC" sz="3200" dirty="0">
              <a:solidFill>
                <a:srgbClr val="FFFFFF"/>
              </a:solidFill>
              <a:latin typeface="Arial" panose="020B0604020202020204" pitchFamily="34" charset="0"/>
              <a:cs typeface="Arial" panose="020B0604020202020204" pitchFamily="34" charset="0"/>
            </a:endParaRPr>
          </a:p>
        </p:txBody>
      </p:sp>
      <p:sp>
        <p:nvSpPr>
          <p:cNvPr id="11" name="7 Rectángulo"/>
          <p:cNvSpPr/>
          <p:nvPr/>
        </p:nvSpPr>
        <p:spPr>
          <a:xfrm>
            <a:off x="152400" y="145877"/>
            <a:ext cx="7011888" cy="1194891"/>
          </a:xfrm>
          <a:prstGeom prst="rect">
            <a:avLst/>
          </a:prstGeom>
          <a:solidFill>
            <a:schemeClr val="bg2">
              <a:lumMod val="90000"/>
            </a:schemeClr>
          </a:solidFill>
          <a:ln w="25400" cap="rnd" cmpd="sng" algn="ctr">
            <a:noFill/>
            <a:prstDash val="solid"/>
          </a:ln>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s-EC" dirty="0"/>
          </a:p>
        </p:txBody>
      </p:sp>
      <p:graphicFrame>
        <p:nvGraphicFramePr>
          <p:cNvPr id="12" name="6 Diagrama"/>
          <p:cNvGraphicFramePr/>
          <p:nvPr>
            <p:extLst>
              <p:ext uri="{D42A27DB-BD31-4B8C-83A1-F6EECF244321}">
                <p14:modId xmlns:p14="http://schemas.microsoft.com/office/powerpoint/2010/main" val="2372109672"/>
              </p:ext>
            </p:extLst>
          </p:nvPr>
        </p:nvGraphicFramePr>
        <p:xfrm>
          <a:off x="391475" y="-156777"/>
          <a:ext cx="6748064" cy="18722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3" name="Picture 2" descr="http://360.espe.edu.ec/images/Logo%20ESPE.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436821" y="45164"/>
            <a:ext cx="1671683" cy="15116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3062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edge">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b="1" dirty="0"/>
              <a:t>Configuración: Usuario</a:t>
            </a:r>
            <a:endParaRPr lang="es-EC" dirty="0"/>
          </a:p>
        </p:txBody>
      </p:sp>
      <p:pic>
        <p:nvPicPr>
          <p:cNvPr id="4" name="Marcador de contenido 3"/>
          <p:cNvPicPr>
            <a:picLocks noGrp="1" noChangeAspect="1"/>
          </p:cNvPicPr>
          <p:nvPr>
            <p:ph idx="1"/>
          </p:nvPr>
        </p:nvPicPr>
        <p:blipFill>
          <a:blip r:embed="rId2"/>
          <a:stretch>
            <a:fillRect/>
          </a:stretch>
        </p:blipFill>
        <p:spPr>
          <a:xfrm>
            <a:off x="1547664" y="1556792"/>
            <a:ext cx="6303071" cy="4558713"/>
          </a:xfrm>
          <a:prstGeom prst="rect">
            <a:avLst/>
          </a:prstGeom>
        </p:spPr>
      </p:pic>
      <p:pic>
        <p:nvPicPr>
          <p:cNvPr id="5" name="Picture 2" descr="http://360.espe.edu.ec/images/Logo%20ESP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56376" y="148040"/>
            <a:ext cx="1080119" cy="9767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5233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30332" y="59878"/>
            <a:ext cx="6589199" cy="1280890"/>
          </a:xfrm>
        </p:spPr>
        <p:txBody>
          <a:bodyPr/>
          <a:lstStyle/>
          <a:p>
            <a:r>
              <a:rPr lang="es-EC" b="1" dirty="0"/>
              <a:t>Lector de matriculas</a:t>
            </a:r>
            <a:endParaRPr lang="es-EC" dirty="0"/>
          </a:p>
        </p:txBody>
      </p:sp>
      <p:sp>
        <p:nvSpPr>
          <p:cNvPr id="3" name="Marcador de contenido 2"/>
          <p:cNvSpPr>
            <a:spLocks noGrp="1"/>
          </p:cNvSpPr>
          <p:nvPr>
            <p:ph idx="1"/>
          </p:nvPr>
        </p:nvSpPr>
        <p:spPr>
          <a:xfrm>
            <a:off x="1583366" y="836712"/>
            <a:ext cx="6591985" cy="3777622"/>
          </a:xfrm>
        </p:spPr>
        <p:txBody>
          <a:bodyPr/>
          <a:lstStyle/>
          <a:p>
            <a:r>
              <a:rPr lang="es-EC" dirty="0"/>
              <a:t>indicar en que equipo va y el modelo de la </a:t>
            </a:r>
            <a:r>
              <a:rPr lang="es-EC" dirty="0" smtClean="0"/>
              <a:t>cámara.</a:t>
            </a:r>
            <a:endParaRPr lang="es-EC" dirty="0"/>
          </a:p>
        </p:txBody>
      </p:sp>
      <p:pic>
        <p:nvPicPr>
          <p:cNvPr id="4" name="Imagen 3"/>
          <p:cNvPicPr>
            <a:picLocks noChangeAspect="1"/>
          </p:cNvPicPr>
          <p:nvPr/>
        </p:nvPicPr>
        <p:blipFill>
          <a:blip r:embed="rId2"/>
          <a:stretch>
            <a:fillRect/>
          </a:stretch>
        </p:blipFill>
        <p:spPr>
          <a:xfrm>
            <a:off x="1979712" y="1461618"/>
            <a:ext cx="4663976" cy="5135734"/>
          </a:xfrm>
          <a:prstGeom prst="rect">
            <a:avLst/>
          </a:prstGeom>
        </p:spPr>
      </p:pic>
      <p:pic>
        <p:nvPicPr>
          <p:cNvPr id="5" name="Picture 2" descr="http://360.espe.edu.ec/images/Logo%20ESP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28384" y="-27383"/>
            <a:ext cx="1080119" cy="9767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9193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b="1" dirty="0" smtClean="0"/>
              <a:t>Sistema de guiado de espacios libres</a:t>
            </a:r>
            <a:endParaRPr lang="es-EC" b="1" dirty="0"/>
          </a:p>
        </p:txBody>
      </p:sp>
      <p:sp>
        <p:nvSpPr>
          <p:cNvPr id="3" name="Marcador de contenido 2"/>
          <p:cNvSpPr>
            <a:spLocks noGrp="1"/>
          </p:cNvSpPr>
          <p:nvPr>
            <p:ph idx="1"/>
          </p:nvPr>
        </p:nvSpPr>
        <p:spPr/>
        <p:txBody>
          <a:bodyPr/>
          <a:lstStyle/>
          <a:p>
            <a:r>
              <a:rPr lang="es-EC" dirty="0" smtClean="0"/>
              <a:t> </a:t>
            </a:r>
            <a:r>
              <a:rPr lang="es-EC" dirty="0"/>
              <a:t>Sensores de Plaza</a:t>
            </a:r>
          </a:p>
          <a:p>
            <a:r>
              <a:rPr lang="es-EC" dirty="0" smtClean="0"/>
              <a:t> </a:t>
            </a:r>
            <a:r>
              <a:rPr lang="es-EC" dirty="0"/>
              <a:t>Indicadores Luminosos</a:t>
            </a:r>
          </a:p>
          <a:p>
            <a:r>
              <a:rPr lang="es-EC" dirty="0" smtClean="0"/>
              <a:t> </a:t>
            </a:r>
            <a:r>
              <a:rPr lang="es-EC" dirty="0"/>
              <a:t>Paneles de Información</a:t>
            </a:r>
          </a:p>
          <a:p>
            <a:r>
              <a:rPr lang="es-EC" dirty="0" smtClean="0"/>
              <a:t> </a:t>
            </a:r>
            <a:r>
              <a:rPr lang="es-EC" dirty="0"/>
              <a:t>Detectores de Paso</a:t>
            </a:r>
          </a:p>
          <a:p>
            <a:r>
              <a:rPr lang="es-EC" dirty="0" smtClean="0"/>
              <a:t> </a:t>
            </a:r>
            <a:r>
              <a:rPr lang="es-EC" dirty="0"/>
              <a:t>Elementos de Control</a:t>
            </a:r>
          </a:p>
          <a:p>
            <a:r>
              <a:rPr lang="es-EC" dirty="0" smtClean="0"/>
              <a:t> </a:t>
            </a:r>
            <a:r>
              <a:rPr lang="es-EC" dirty="0"/>
              <a:t>Cableado y </a:t>
            </a:r>
            <a:r>
              <a:rPr lang="es-EC" dirty="0" smtClean="0"/>
              <a:t>conexionado</a:t>
            </a:r>
          </a:p>
          <a:p>
            <a:r>
              <a:rPr lang="es-EC" dirty="0"/>
              <a:t> </a:t>
            </a:r>
            <a:r>
              <a:rPr lang="es-EC" dirty="0" smtClean="0"/>
              <a:t>Sistemas </a:t>
            </a:r>
            <a:r>
              <a:rPr lang="es-EC" dirty="0"/>
              <a:t>de fijación</a:t>
            </a:r>
          </a:p>
        </p:txBody>
      </p:sp>
      <p:pic>
        <p:nvPicPr>
          <p:cNvPr id="4" name="Picture 2" descr="http://360.espe.edu.ec/images/Logo%20ESP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4024"/>
            <a:ext cx="1080119" cy="9767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759806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Topología Física </a:t>
            </a:r>
            <a:endParaRPr lang="es-EC" dirty="0"/>
          </a:p>
        </p:txBody>
      </p:sp>
      <p:pic>
        <p:nvPicPr>
          <p:cNvPr id="6" name="Marcador de contenido 5"/>
          <p:cNvPicPr>
            <a:picLocks noGrp="1" noChangeAspect="1"/>
          </p:cNvPicPr>
          <p:nvPr>
            <p:ph idx="1"/>
          </p:nvPr>
        </p:nvPicPr>
        <p:blipFill>
          <a:blip r:embed="rId2"/>
          <a:stretch>
            <a:fillRect/>
          </a:stretch>
        </p:blipFill>
        <p:spPr>
          <a:xfrm>
            <a:off x="1115616" y="2407000"/>
            <a:ext cx="7418784" cy="3637131"/>
          </a:xfrm>
          <a:prstGeom prst="rect">
            <a:avLst/>
          </a:prstGeom>
        </p:spPr>
      </p:pic>
      <p:pic>
        <p:nvPicPr>
          <p:cNvPr id="4" name="Picture 2" descr="http://360.espe.edu.ec/images/Logo%20ESP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84368" y="76032"/>
            <a:ext cx="1080119" cy="9767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757256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b="1" dirty="0"/>
              <a:t>SENSORES DE PLAZA</a:t>
            </a:r>
            <a:endParaRPr lang="es-EC" dirty="0"/>
          </a:p>
        </p:txBody>
      </p:sp>
      <p:sp>
        <p:nvSpPr>
          <p:cNvPr id="3" name="Marcador de contenido 2"/>
          <p:cNvSpPr>
            <a:spLocks noGrp="1"/>
          </p:cNvSpPr>
          <p:nvPr>
            <p:ph idx="1"/>
          </p:nvPr>
        </p:nvSpPr>
        <p:spPr>
          <a:xfrm>
            <a:off x="1835697" y="2133600"/>
            <a:ext cx="6698704" cy="3777622"/>
          </a:xfrm>
        </p:spPr>
        <p:txBody>
          <a:bodyPr/>
          <a:lstStyle/>
          <a:p>
            <a:pPr marL="0" indent="0" algn="just">
              <a:buNone/>
            </a:pPr>
            <a:r>
              <a:rPr lang="es-EC" dirty="0"/>
              <a:t>Los sensores de ultrasonidos de plaza, tienen como principal misión, la de detectar </a:t>
            </a:r>
            <a:r>
              <a:rPr lang="es-EC" dirty="0" smtClean="0"/>
              <a:t>la presencia </a:t>
            </a:r>
            <a:r>
              <a:rPr lang="es-EC" dirty="0"/>
              <a:t>de un vehículo </a:t>
            </a:r>
            <a:r>
              <a:rPr lang="es-EC" dirty="0" smtClean="0"/>
              <a:t>estacionado </a:t>
            </a:r>
            <a:r>
              <a:rPr lang="es-EC" dirty="0"/>
              <a:t>en una plaza de aparcamiento</a:t>
            </a:r>
            <a:r>
              <a:rPr lang="es-EC" dirty="0" smtClean="0"/>
              <a:t>.</a:t>
            </a:r>
          </a:p>
          <a:p>
            <a:pPr algn="just"/>
            <a:r>
              <a:rPr lang="es-EC" dirty="0"/>
              <a:t>Sensor de Ultrasonidos Standard SP3-RG </a:t>
            </a:r>
            <a:r>
              <a:rPr lang="es-EC" dirty="0" smtClean="0"/>
              <a:t>SP3-RB.</a:t>
            </a:r>
          </a:p>
          <a:p>
            <a:pPr algn="just"/>
            <a:r>
              <a:rPr lang="es-EC" dirty="0"/>
              <a:t>Sensor de Ultrasonidos Standard SP3:</a:t>
            </a:r>
            <a:endParaRPr lang="es-EC" dirty="0" smtClean="0"/>
          </a:p>
          <a:p>
            <a:pPr marL="0" indent="0" algn="just">
              <a:buNone/>
            </a:pPr>
            <a:endParaRPr lang="es-EC" dirty="0"/>
          </a:p>
        </p:txBody>
      </p:sp>
      <p:pic>
        <p:nvPicPr>
          <p:cNvPr id="4" name="Imagen 3"/>
          <p:cNvPicPr>
            <a:picLocks noChangeAspect="1"/>
          </p:cNvPicPr>
          <p:nvPr/>
        </p:nvPicPr>
        <p:blipFill>
          <a:blip r:embed="rId2"/>
          <a:stretch>
            <a:fillRect/>
          </a:stretch>
        </p:blipFill>
        <p:spPr>
          <a:xfrm>
            <a:off x="2730027" y="4702171"/>
            <a:ext cx="1482589" cy="1283906"/>
          </a:xfrm>
          <a:prstGeom prst="rect">
            <a:avLst/>
          </a:prstGeom>
        </p:spPr>
      </p:pic>
      <p:pic>
        <p:nvPicPr>
          <p:cNvPr id="5" name="Imagen 4"/>
          <p:cNvPicPr>
            <a:picLocks noChangeAspect="1"/>
          </p:cNvPicPr>
          <p:nvPr/>
        </p:nvPicPr>
        <p:blipFill>
          <a:blip r:embed="rId3"/>
          <a:stretch>
            <a:fillRect/>
          </a:stretch>
        </p:blipFill>
        <p:spPr>
          <a:xfrm>
            <a:off x="5097009" y="4622403"/>
            <a:ext cx="1544363" cy="1492734"/>
          </a:xfrm>
          <a:prstGeom prst="rect">
            <a:avLst/>
          </a:prstGeom>
        </p:spPr>
      </p:pic>
      <p:pic>
        <p:nvPicPr>
          <p:cNvPr id="6" name="Picture 2" descr="http://360.espe.edu.ec/images/Logo%20ESP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56376" y="148040"/>
            <a:ext cx="1080119" cy="9767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209816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83568" y="260648"/>
            <a:ext cx="7634808" cy="1280890"/>
          </a:xfrm>
        </p:spPr>
        <p:txBody>
          <a:bodyPr/>
          <a:lstStyle/>
          <a:p>
            <a:pPr algn="ctr"/>
            <a:r>
              <a:rPr lang="es-EC" dirty="0"/>
              <a:t>		</a:t>
            </a:r>
            <a:r>
              <a:rPr lang="es-EC" b="1" dirty="0" smtClean="0"/>
              <a:t>Instalación de los sensores</a:t>
            </a:r>
            <a:endParaRPr lang="es-EC" b="1" dirty="0"/>
          </a:p>
        </p:txBody>
      </p:sp>
      <p:pic>
        <p:nvPicPr>
          <p:cNvPr id="6" name="Marcador de contenido 5"/>
          <p:cNvPicPr>
            <a:picLocks noGrp="1" noChangeAspect="1"/>
          </p:cNvPicPr>
          <p:nvPr>
            <p:ph idx="1"/>
          </p:nvPr>
        </p:nvPicPr>
        <p:blipFill>
          <a:blip r:embed="rId2"/>
          <a:stretch>
            <a:fillRect/>
          </a:stretch>
        </p:blipFill>
        <p:spPr>
          <a:xfrm>
            <a:off x="2555776" y="1052736"/>
            <a:ext cx="4248472" cy="5129898"/>
          </a:xfrm>
          <a:prstGeom prst="rect">
            <a:avLst/>
          </a:prstGeom>
        </p:spPr>
      </p:pic>
      <p:pic>
        <p:nvPicPr>
          <p:cNvPr id="4" name="Picture 2" descr="http://360.espe.edu.ec/images/Logo%20ESP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28384" y="76032"/>
            <a:ext cx="1080119" cy="9767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673487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b="1" dirty="0"/>
              <a:t>PANELES DE INFORMACIÓN</a:t>
            </a:r>
            <a:endParaRPr lang="es-EC" dirty="0"/>
          </a:p>
        </p:txBody>
      </p:sp>
      <p:sp>
        <p:nvSpPr>
          <p:cNvPr id="3" name="Marcador de contenido 2"/>
          <p:cNvSpPr>
            <a:spLocks noGrp="1"/>
          </p:cNvSpPr>
          <p:nvPr>
            <p:ph idx="1"/>
          </p:nvPr>
        </p:nvSpPr>
        <p:spPr>
          <a:xfrm>
            <a:off x="1942415" y="1772816"/>
            <a:ext cx="6591985" cy="3777622"/>
          </a:xfrm>
        </p:spPr>
        <p:txBody>
          <a:bodyPr/>
          <a:lstStyle/>
          <a:p>
            <a:pPr marL="0" indent="0" algn="just">
              <a:buNone/>
            </a:pPr>
            <a:r>
              <a:rPr lang="es-EC" dirty="0" smtClean="0"/>
              <a:t>La función es </a:t>
            </a:r>
            <a:r>
              <a:rPr lang="es-EC" dirty="0"/>
              <a:t>de dotar a los usuarios de </a:t>
            </a:r>
            <a:r>
              <a:rPr lang="es-EC" dirty="0" smtClean="0"/>
              <a:t>la información </a:t>
            </a:r>
            <a:r>
              <a:rPr lang="es-EC" dirty="0"/>
              <a:t>necesaria, para encontrar plazas libres en el menor tiempo </a:t>
            </a:r>
            <a:r>
              <a:rPr lang="es-EC" dirty="0" smtClean="0"/>
              <a:t>posible.</a:t>
            </a:r>
          </a:p>
          <a:p>
            <a:pPr marL="0" indent="0" algn="just">
              <a:buNone/>
            </a:pPr>
            <a:endParaRPr lang="es-EC" dirty="0"/>
          </a:p>
        </p:txBody>
      </p:sp>
      <p:pic>
        <p:nvPicPr>
          <p:cNvPr id="4" name="Imagen 3"/>
          <p:cNvPicPr>
            <a:picLocks noChangeAspect="1"/>
          </p:cNvPicPr>
          <p:nvPr/>
        </p:nvPicPr>
        <p:blipFill>
          <a:blip r:embed="rId2"/>
          <a:stretch>
            <a:fillRect/>
          </a:stretch>
        </p:blipFill>
        <p:spPr>
          <a:xfrm>
            <a:off x="2627784" y="3168250"/>
            <a:ext cx="4046232" cy="2382188"/>
          </a:xfrm>
          <a:prstGeom prst="rect">
            <a:avLst/>
          </a:prstGeom>
        </p:spPr>
      </p:pic>
      <p:pic>
        <p:nvPicPr>
          <p:cNvPr id="5" name="Picture 2" descr="http://360.espe.edu.ec/images/Logo%20ESP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28384" y="76032"/>
            <a:ext cx="1080119" cy="9767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97474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b="1" dirty="0"/>
              <a:t>DETECTORES DE PASO</a:t>
            </a:r>
            <a:endParaRPr lang="es-EC" dirty="0"/>
          </a:p>
        </p:txBody>
      </p:sp>
      <p:sp>
        <p:nvSpPr>
          <p:cNvPr id="3" name="Marcador de contenido 2"/>
          <p:cNvSpPr>
            <a:spLocks noGrp="1"/>
          </p:cNvSpPr>
          <p:nvPr>
            <p:ph idx="1"/>
          </p:nvPr>
        </p:nvSpPr>
        <p:spPr>
          <a:xfrm>
            <a:off x="1945201" y="2101000"/>
            <a:ext cx="6591985" cy="3777622"/>
          </a:xfrm>
        </p:spPr>
        <p:txBody>
          <a:bodyPr/>
          <a:lstStyle/>
          <a:p>
            <a:pPr marL="0" indent="0" algn="just">
              <a:buNone/>
            </a:pPr>
            <a:r>
              <a:rPr lang="es-EC" dirty="0"/>
              <a:t>T</a:t>
            </a:r>
            <a:r>
              <a:rPr lang="es-EC" dirty="0" smtClean="0"/>
              <a:t>ienen </a:t>
            </a:r>
            <a:r>
              <a:rPr lang="es-EC" dirty="0"/>
              <a:t>la misión de detectar a los vehículos en movimiento </a:t>
            </a:r>
            <a:r>
              <a:rPr lang="es-EC" dirty="0" smtClean="0"/>
              <a:t>por el </a:t>
            </a:r>
            <a:r>
              <a:rPr lang="es-EC" dirty="0"/>
              <a:t>aparcamiento, para ajustar en tiempo real las plazas libres del </a:t>
            </a:r>
            <a:r>
              <a:rPr lang="es-EC" dirty="0" smtClean="0"/>
              <a:t>aparcamiento.</a:t>
            </a:r>
            <a:endParaRPr lang="es-EC" dirty="0"/>
          </a:p>
        </p:txBody>
      </p:sp>
      <p:pic>
        <p:nvPicPr>
          <p:cNvPr id="4" name="Imagen 3"/>
          <p:cNvPicPr>
            <a:picLocks noChangeAspect="1"/>
          </p:cNvPicPr>
          <p:nvPr/>
        </p:nvPicPr>
        <p:blipFill>
          <a:blip r:embed="rId2"/>
          <a:stretch>
            <a:fillRect/>
          </a:stretch>
        </p:blipFill>
        <p:spPr>
          <a:xfrm>
            <a:off x="2123728" y="3515426"/>
            <a:ext cx="5876925" cy="23717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Picture 2" descr="http://360.espe.edu.ec/images/Logo%20ESP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28384" y="76032"/>
            <a:ext cx="1080119" cy="9767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628313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arcador de contenido 4"/>
          <p:cNvPicPr>
            <a:picLocks noGrp="1" noChangeAspect="1"/>
          </p:cNvPicPr>
          <p:nvPr>
            <p:ph idx="1"/>
          </p:nvPr>
        </p:nvPicPr>
        <p:blipFill>
          <a:blip r:embed="rId2"/>
          <a:stretch>
            <a:fillRect/>
          </a:stretch>
        </p:blipFill>
        <p:spPr>
          <a:xfrm>
            <a:off x="899592" y="1268760"/>
            <a:ext cx="7821278" cy="5350887"/>
          </a:xfrm>
          <a:prstGeom prst="rect">
            <a:avLst/>
          </a:prstGeom>
        </p:spPr>
      </p:pic>
      <p:pic>
        <p:nvPicPr>
          <p:cNvPr id="3" name="Picture 2" descr="http://360.espe.edu.ec/images/Logo%20ESP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28384" y="76032"/>
            <a:ext cx="1080119" cy="9767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529796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b="1" dirty="0"/>
              <a:t>EQUIPOS DE CONTROL</a:t>
            </a:r>
            <a:endParaRPr lang="es-EC" dirty="0"/>
          </a:p>
        </p:txBody>
      </p:sp>
      <p:sp>
        <p:nvSpPr>
          <p:cNvPr id="3" name="Marcador de contenido 2"/>
          <p:cNvSpPr>
            <a:spLocks noGrp="1"/>
          </p:cNvSpPr>
          <p:nvPr>
            <p:ph idx="1"/>
          </p:nvPr>
        </p:nvSpPr>
        <p:spPr>
          <a:xfrm>
            <a:off x="1619672" y="1905000"/>
            <a:ext cx="6591985" cy="3777622"/>
          </a:xfrm>
        </p:spPr>
        <p:txBody>
          <a:bodyPr/>
          <a:lstStyle/>
          <a:p>
            <a:pPr algn="just"/>
            <a:r>
              <a:rPr lang="es-EC" sz="2800" dirty="0" smtClean="0"/>
              <a:t>Relaciona </a:t>
            </a:r>
            <a:r>
              <a:rPr lang="es-EC" sz="2800" dirty="0"/>
              <a:t>todos los elementos </a:t>
            </a:r>
            <a:r>
              <a:rPr lang="es-EC" sz="2800" dirty="0" smtClean="0"/>
              <a:t>del aparcamiento</a:t>
            </a:r>
            <a:r>
              <a:rPr lang="es-EC" sz="2800" dirty="0"/>
              <a:t>, es decir, recoger la información de los sensores de Plaza, de </a:t>
            </a:r>
            <a:r>
              <a:rPr lang="es-EC" sz="2800" dirty="0" smtClean="0"/>
              <a:t>los, detectores </a:t>
            </a:r>
            <a:r>
              <a:rPr lang="es-EC" sz="2800" dirty="0"/>
              <a:t>de Paso, tratar los datos y enviar la información a los Paneles de </a:t>
            </a:r>
            <a:r>
              <a:rPr lang="es-EC" sz="2800" dirty="0" smtClean="0"/>
              <a:t>Información del </a:t>
            </a:r>
            <a:r>
              <a:rPr lang="es-EC" sz="2800" dirty="0"/>
              <a:t>aparcamiento</a:t>
            </a:r>
            <a:r>
              <a:rPr lang="es-EC" sz="2800" dirty="0" smtClean="0"/>
              <a:t>.</a:t>
            </a:r>
          </a:p>
          <a:p>
            <a:pPr algn="just"/>
            <a:endParaRPr lang="es-EC" dirty="0"/>
          </a:p>
        </p:txBody>
      </p:sp>
      <p:pic>
        <p:nvPicPr>
          <p:cNvPr id="4" name="Picture 2" descr="http://360.espe.edu.ec/images/Logo%20ESP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28384" y="148040"/>
            <a:ext cx="1080119" cy="9767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83616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815008" y="1850776"/>
            <a:ext cx="8229600" cy="1143000"/>
          </a:xfrm>
        </p:spPr>
        <p:txBody>
          <a:bodyPr/>
          <a:lstStyle/>
          <a:p>
            <a:r>
              <a:rPr lang="es-EC" b="1" dirty="0" smtClean="0">
                <a:solidFill>
                  <a:schemeClr val="tx1"/>
                </a:solidFill>
              </a:rPr>
              <a:t>Objetivo  general</a:t>
            </a:r>
            <a:endParaRPr lang="es-EC" b="1" dirty="0">
              <a:solidFill>
                <a:schemeClr val="tx1"/>
              </a:solidFill>
            </a:endParaRPr>
          </a:p>
        </p:txBody>
      </p:sp>
      <p:sp>
        <p:nvSpPr>
          <p:cNvPr id="3" name="2 Marcador de contenido"/>
          <p:cNvSpPr>
            <a:spLocks noGrp="1"/>
          </p:cNvSpPr>
          <p:nvPr>
            <p:ph idx="1"/>
          </p:nvPr>
        </p:nvSpPr>
        <p:spPr>
          <a:xfrm>
            <a:off x="1331640" y="2996952"/>
            <a:ext cx="7308304" cy="3672408"/>
          </a:xfrm>
        </p:spPr>
        <p:txBody>
          <a:bodyPr>
            <a:noAutofit/>
          </a:bodyPr>
          <a:lstStyle/>
          <a:p>
            <a:pPr algn="just"/>
            <a:r>
              <a:rPr lang="es-EC" sz="3600" dirty="0"/>
              <a:t>Diseñar e implementar el sistema de video vigilancia y  guiado de plazas  para la automatización de los parqueaderos del centro comercial.</a:t>
            </a:r>
          </a:p>
        </p:txBody>
      </p:sp>
      <p:pic>
        <p:nvPicPr>
          <p:cNvPr id="9" name="Picture 2" descr="http://360.espe.edu.ec/images/Logo%20ESP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36296" y="-26844"/>
            <a:ext cx="1671683" cy="1511628"/>
          </a:xfrm>
          <a:prstGeom prst="rect">
            <a:avLst/>
          </a:prstGeom>
          <a:noFill/>
          <a:extLst>
            <a:ext uri="{909E8E84-426E-40DD-AFC4-6F175D3DCCD1}">
              <a14:hiddenFill xmlns:a14="http://schemas.microsoft.com/office/drawing/2010/main">
                <a:solidFill>
                  <a:srgbClr val="FFFFFF"/>
                </a:solidFill>
              </a14:hiddenFill>
            </a:ext>
          </a:extLst>
        </p:spPr>
      </p:pic>
      <p:sp>
        <p:nvSpPr>
          <p:cNvPr id="21" name="7 Rectángulo"/>
          <p:cNvSpPr/>
          <p:nvPr/>
        </p:nvSpPr>
        <p:spPr>
          <a:xfrm>
            <a:off x="179512" y="59247"/>
            <a:ext cx="6912768" cy="1440160"/>
          </a:xfrm>
          <a:prstGeom prst="rect">
            <a:avLst/>
          </a:prstGeom>
          <a:solidFill>
            <a:schemeClr val="bg2">
              <a:lumMod val="90000"/>
            </a:schemeClr>
          </a:solidFill>
          <a:ln w="25400" cap="rnd" cmpd="sng" algn="ctr">
            <a:noFill/>
            <a:prstDash val="solid"/>
          </a:ln>
          <a:effectLst/>
        </p:spPr>
        <p:style>
          <a:lnRef idx="2">
            <a:schemeClr val="accent1"/>
          </a:lnRef>
          <a:fillRef idx="1">
            <a:schemeClr val="accent1"/>
          </a:fillRef>
          <a:effectRef idx="0">
            <a:schemeClr val="accent1"/>
          </a:effectRef>
          <a:fontRef idx="minor">
            <a:schemeClr val="lt1"/>
          </a:fontRef>
        </p:style>
        <p:txBody>
          <a:bodyPr rtlCol="0" anchor="ctr"/>
          <a:lstStyle/>
          <a:p>
            <a:pPr lvl="0"/>
            <a:endParaRPr lang="es-EC" b="1" dirty="0"/>
          </a:p>
        </p:txBody>
      </p:sp>
      <p:graphicFrame>
        <p:nvGraphicFramePr>
          <p:cNvPr id="4" name="Diagrama 3"/>
          <p:cNvGraphicFramePr/>
          <p:nvPr>
            <p:extLst>
              <p:ext uri="{D42A27DB-BD31-4B8C-83A1-F6EECF244321}">
                <p14:modId xmlns:p14="http://schemas.microsoft.com/office/powerpoint/2010/main" val="1339199646"/>
              </p:ext>
            </p:extLst>
          </p:nvPr>
        </p:nvGraphicFramePr>
        <p:xfrm>
          <a:off x="467544" y="-243408"/>
          <a:ext cx="6096000" cy="203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73424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amond(in)">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331640" y="23902"/>
            <a:ext cx="7344816" cy="1280890"/>
          </a:xfrm>
        </p:spPr>
        <p:txBody>
          <a:bodyPr/>
          <a:lstStyle/>
          <a:p>
            <a:r>
              <a:rPr lang="es-EC" dirty="0" smtClean="0"/>
              <a:t>Diseño del sistema de guiado de plazas</a:t>
            </a:r>
            <a:endParaRPr lang="es-EC" dirty="0"/>
          </a:p>
        </p:txBody>
      </p:sp>
      <p:pic>
        <p:nvPicPr>
          <p:cNvPr id="4" name="Marcador de contenido 3"/>
          <p:cNvPicPr>
            <a:picLocks noGrp="1" noChangeAspect="1"/>
          </p:cNvPicPr>
          <p:nvPr>
            <p:ph idx="1"/>
          </p:nvPr>
        </p:nvPicPr>
        <p:blipFill>
          <a:blip r:embed="rId2"/>
          <a:stretch>
            <a:fillRect/>
          </a:stretch>
        </p:blipFill>
        <p:spPr>
          <a:xfrm>
            <a:off x="683568" y="1196752"/>
            <a:ext cx="7848872" cy="5556080"/>
          </a:xfrm>
          <a:prstGeom prst="rect">
            <a:avLst/>
          </a:prstGeom>
        </p:spPr>
      </p:pic>
    </p:spTree>
    <p:extLst>
      <p:ext uri="{BB962C8B-B14F-4D97-AF65-F5344CB8AC3E}">
        <p14:creationId xmlns:p14="http://schemas.microsoft.com/office/powerpoint/2010/main" val="260990930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Topología lógica</a:t>
            </a:r>
            <a:endParaRPr lang="es-EC" dirty="0"/>
          </a:p>
        </p:txBody>
      </p:sp>
      <p:pic>
        <p:nvPicPr>
          <p:cNvPr id="4" name="Marcador de contenido 3"/>
          <p:cNvPicPr>
            <a:picLocks noGrp="1" noChangeAspect="1"/>
          </p:cNvPicPr>
          <p:nvPr>
            <p:ph idx="1"/>
          </p:nvPr>
        </p:nvPicPr>
        <p:blipFill>
          <a:blip r:embed="rId2"/>
          <a:stretch>
            <a:fillRect/>
          </a:stretch>
        </p:blipFill>
        <p:spPr>
          <a:xfrm>
            <a:off x="725963" y="1772816"/>
            <a:ext cx="8238525" cy="3944277"/>
          </a:xfrm>
          <a:prstGeom prst="rect">
            <a:avLst/>
          </a:prstGeom>
        </p:spPr>
      </p:pic>
      <p:pic>
        <p:nvPicPr>
          <p:cNvPr id="5" name="Picture 2" descr="http://360.espe.edu.ec/images/Logo%20ESP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56376" y="76032"/>
            <a:ext cx="1080119" cy="9767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570569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b="1" dirty="0"/>
              <a:t>SOFTWARE</a:t>
            </a:r>
            <a:endParaRPr lang="es-EC" dirty="0"/>
          </a:p>
        </p:txBody>
      </p:sp>
      <p:sp>
        <p:nvSpPr>
          <p:cNvPr id="3" name="Marcador de contenido 2"/>
          <p:cNvSpPr>
            <a:spLocks noGrp="1"/>
          </p:cNvSpPr>
          <p:nvPr>
            <p:ph idx="1"/>
          </p:nvPr>
        </p:nvSpPr>
        <p:spPr/>
        <p:txBody>
          <a:bodyPr/>
          <a:lstStyle/>
          <a:p>
            <a:pPr marL="0" indent="0" algn="just">
              <a:buNone/>
            </a:pPr>
            <a:r>
              <a:rPr lang="es-EC" sz="2400" dirty="0"/>
              <a:t>E</a:t>
            </a:r>
            <a:r>
              <a:rPr lang="es-EC" sz="2400" dirty="0" smtClean="0"/>
              <a:t>s </a:t>
            </a:r>
            <a:r>
              <a:rPr lang="es-EC" sz="2400" dirty="0"/>
              <a:t>un Software de Gestión de aparcamiento muy potente, desde </a:t>
            </a:r>
            <a:r>
              <a:rPr lang="es-EC" sz="2400" dirty="0" smtClean="0"/>
              <a:t>el que </a:t>
            </a:r>
            <a:r>
              <a:rPr lang="es-EC" sz="2400" dirty="0"/>
              <a:t>se puede gestionar un Sistema de Guiado de </a:t>
            </a:r>
            <a:r>
              <a:rPr lang="es-EC" sz="2400" dirty="0" smtClean="0"/>
              <a:t>Plazas y un sistema d video.</a:t>
            </a:r>
          </a:p>
          <a:p>
            <a:pPr marL="0" indent="0" algn="just">
              <a:buNone/>
            </a:pPr>
            <a:endParaRPr lang="es-EC" dirty="0"/>
          </a:p>
        </p:txBody>
      </p:sp>
      <p:pic>
        <p:nvPicPr>
          <p:cNvPr id="4" name="Picture 2" descr="http://360.espe.edu.ec/images/Logo%20ESP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220048"/>
            <a:ext cx="1080119" cy="9767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201169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511193" y="548680"/>
            <a:ext cx="6589199" cy="1280890"/>
          </a:xfrm>
        </p:spPr>
        <p:txBody>
          <a:bodyPr/>
          <a:lstStyle/>
          <a:p>
            <a:r>
              <a:rPr lang="es-EC" dirty="0" smtClean="0"/>
              <a:t>Instalación del </a:t>
            </a:r>
            <a:r>
              <a:rPr lang="es-EC" dirty="0" err="1"/>
              <a:t>S</a:t>
            </a:r>
            <a:r>
              <a:rPr lang="es-EC" dirty="0" err="1" smtClean="0"/>
              <a:t>cada</a:t>
            </a:r>
            <a:endParaRPr lang="es-EC" dirty="0"/>
          </a:p>
        </p:txBody>
      </p:sp>
      <p:pic>
        <p:nvPicPr>
          <p:cNvPr id="4" name="Imagen 3"/>
          <p:cNvPicPr>
            <a:picLocks noChangeAspect="1"/>
          </p:cNvPicPr>
          <p:nvPr/>
        </p:nvPicPr>
        <p:blipFill>
          <a:blip r:embed="rId2"/>
          <a:stretch>
            <a:fillRect/>
          </a:stretch>
        </p:blipFill>
        <p:spPr>
          <a:xfrm>
            <a:off x="755576" y="2348880"/>
            <a:ext cx="7778824" cy="2988706"/>
          </a:xfrm>
          <a:prstGeom prst="rect">
            <a:avLst/>
          </a:prstGeom>
        </p:spPr>
      </p:pic>
      <p:pic>
        <p:nvPicPr>
          <p:cNvPr id="5" name="Picture 2" descr="http://360.espe.edu.ec/images/Logo%20ESP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56376" y="148040"/>
            <a:ext cx="1080119" cy="9767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738985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Paso 2:</a:t>
            </a:r>
            <a:endParaRPr lang="es-EC" dirty="0"/>
          </a:p>
        </p:txBody>
      </p:sp>
      <p:sp>
        <p:nvSpPr>
          <p:cNvPr id="3" name="Marcador de contenido 2"/>
          <p:cNvSpPr>
            <a:spLocks noGrp="1"/>
          </p:cNvSpPr>
          <p:nvPr>
            <p:ph idx="1"/>
          </p:nvPr>
        </p:nvSpPr>
        <p:spPr/>
        <p:txBody>
          <a:bodyPr/>
          <a:lstStyle/>
          <a:p>
            <a:endParaRPr lang="es-EC"/>
          </a:p>
        </p:txBody>
      </p:sp>
      <p:pic>
        <p:nvPicPr>
          <p:cNvPr id="4" name="Imagen 3"/>
          <p:cNvPicPr>
            <a:picLocks noChangeAspect="1"/>
          </p:cNvPicPr>
          <p:nvPr/>
        </p:nvPicPr>
        <p:blipFill>
          <a:blip r:embed="rId2"/>
          <a:stretch>
            <a:fillRect/>
          </a:stretch>
        </p:blipFill>
        <p:spPr>
          <a:xfrm>
            <a:off x="1942415" y="1556792"/>
            <a:ext cx="5833605" cy="4509666"/>
          </a:xfrm>
          <a:prstGeom prst="rect">
            <a:avLst/>
          </a:prstGeom>
        </p:spPr>
      </p:pic>
      <p:pic>
        <p:nvPicPr>
          <p:cNvPr id="5" name="Picture 2" descr="http://360.espe.edu.ec/images/Logo%20ESP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56376" y="220048"/>
            <a:ext cx="1080119" cy="9767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251142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Instalamos </a:t>
            </a:r>
            <a:r>
              <a:rPr lang="es-EC" dirty="0" err="1" smtClean="0"/>
              <a:t>TEXPARK</a:t>
            </a:r>
            <a:endParaRPr lang="es-EC" dirty="0"/>
          </a:p>
        </p:txBody>
      </p:sp>
      <p:sp>
        <p:nvSpPr>
          <p:cNvPr id="3" name="Marcador de contenido 2"/>
          <p:cNvSpPr>
            <a:spLocks noGrp="1"/>
          </p:cNvSpPr>
          <p:nvPr>
            <p:ph idx="1"/>
          </p:nvPr>
        </p:nvSpPr>
        <p:spPr>
          <a:xfrm>
            <a:off x="1692651" y="1484784"/>
            <a:ext cx="6591985" cy="3777622"/>
          </a:xfrm>
        </p:spPr>
        <p:txBody>
          <a:bodyPr/>
          <a:lstStyle/>
          <a:p>
            <a:r>
              <a:rPr lang="es-EC" dirty="0"/>
              <a:t>E</a:t>
            </a:r>
            <a:r>
              <a:rPr lang="es-EC" dirty="0" smtClean="0"/>
              <a:t>s </a:t>
            </a:r>
            <a:r>
              <a:rPr lang="es-EC" dirty="0"/>
              <a:t>un software basado en </a:t>
            </a:r>
            <a:r>
              <a:rPr lang="es-EC" dirty="0" err="1"/>
              <a:t>MSDOS</a:t>
            </a:r>
            <a:r>
              <a:rPr lang="es-EC" dirty="0"/>
              <a:t> con una sencilla interfaz gráfica</a:t>
            </a:r>
            <a:r>
              <a:rPr lang="es-EC" dirty="0" smtClean="0"/>
              <a:t>.</a:t>
            </a:r>
          </a:p>
          <a:p>
            <a:endParaRPr lang="es-EC" dirty="0"/>
          </a:p>
        </p:txBody>
      </p:sp>
      <p:pic>
        <p:nvPicPr>
          <p:cNvPr id="4" name="Imagen 3"/>
          <p:cNvPicPr>
            <a:picLocks noChangeAspect="1"/>
          </p:cNvPicPr>
          <p:nvPr/>
        </p:nvPicPr>
        <p:blipFill>
          <a:blip r:embed="rId2"/>
          <a:stretch>
            <a:fillRect/>
          </a:stretch>
        </p:blipFill>
        <p:spPr>
          <a:xfrm>
            <a:off x="3059830" y="2204864"/>
            <a:ext cx="3857625" cy="4457700"/>
          </a:xfrm>
          <a:prstGeom prst="rect">
            <a:avLst/>
          </a:prstGeom>
        </p:spPr>
      </p:pic>
      <p:pic>
        <p:nvPicPr>
          <p:cNvPr id="5" name="Picture 2" descr="http://360.espe.edu.ec/images/Logo%20ESP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56376" y="148040"/>
            <a:ext cx="1080119" cy="9767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663868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descr="C:\Users\Marco-BT\Desktop\daño.png"/>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1268760"/>
            <a:ext cx="8640960" cy="5328591"/>
          </a:xfrm>
          <a:prstGeom prst="rect">
            <a:avLst/>
          </a:prstGeom>
          <a:noFill/>
          <a:ln>
            <a:noFill/>
          </a:ln>
        </p:spPr>
      </p:pic>
    </p:spTree>
    <p:extLst>
      <p:ext uri="{BB962C8B-B14F-4D97-AF65-F5344CB8AC3E}">
        <p14:creationId xmlns:p14="http://schemas.microsoft.com/office/powerpoint/2010/main" val="244592851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lvl="0"/>
            <a:r>
              <a:rPr lang="es-EC" b="1" dirty="0" smtClean="0"/>
              <a:t>CONCLUSIONES</a:t>
            </a:r>
            <a:r>
              <a:rPr lang="es-EC" b="1" dirty="0"/>
              <a:t>:</a:t>
            </a:r>
            <a:endParaRPr lang="es-EC" dirty="0"/>
          </a:p>
        </p:txBody>
      </p:sp>
      <p:sp>
        <p:nvSpPr>
          <p:cNvPr id="3" name="Marcador de contenido 2"/>
          <p:cNvSpPr>
            <a:spLocks noGrp="1"/>
          </p:cNvSpPr>
          <p:nvPr>
            <p:ph idx="1"/>
          </p:nvPr>
        </p:nvSpPr>
        <p:spPr>
          <a:xfrm>
            <a:off x="683568" y="1412776"/>
            <a:ext cx="7850833" cy="4608512"/>
          </a:xfrm>
        </p:spPr>
        <p:txBody>
          <a:bodyPr>
            <a:noAutofit/>
          </a:bodyPr>
          <a:lstStyle/>
          <a:p>
            <a:pPr lvl="0" algn="just"/>
            <a:r>
              <a:rPr lang="es-ES" dirty="0"/>
              <a:t>Para la implementación del sistema automático del parqueadero se utilizó equipos de alta tecnología, ya que cumplen con los requerimientos de proyecto, los mismos que garantizan el correcto funcionamiento del sistema.</a:t>
            </a:r>
            <a:endParaRPr lang="es-EC" dirty="0"/>
          </a:p>
          <a:p>
            <a:pPr lvl="0" algn="just"/>
            <a:r>
              <a:rPr lang="es-ES" dirty="0"/>
              <a:t>Al realizar el estudio técnico para determinar que equipos se van a utilizar en el proyecto, se tomó en cuenta tecnología y precios, siendo equipos de tecnología IP los que cumplen estos requerimientos.</a:t>
            </a:r>
            <a:endParaRPr lang="es-EC" dirty="0"/>
          </a:p>
          <a:p>
            <a:pPr lvl="0" algn="just"/>
            <a:r>
              <a:rPr lang="es-ES" dirty="0"/>
              <a:t>En el sistema de video vigilancia se utilizó equipos IP ya que es de  fácil manejo, permiten el monitoreo desde cualquier parte del mundo y es compatible con todos los equipos que se usa en la actualidad.</a:t>
            </a:r>
            <a:endParaRPr lang="es-EC" dirty="0"/>
          </a:p>
          <a:p>
            <a:pPr lvl="0" algn="just"/>
            <a:r>
              <a:rPr lang="es-ES" dirty="0"/>
              <a:t>El sistema de video vigilancia IP nos garantiza tener un sistema efectivo garantizando audio y video de alta calidad, un sistema escalable y expandible para en un  futuro acceder a actualizaciones</a:t>
            </a:r>
            <a:r>
              <a:rPr lang="es-ES" dirty="0" smtClean="0"/>
              <a:t>.</a:t>
            </a:r>
            <a:endParaRPr lang="es-EC" dirty="0"/>
          </a:p>
        </p:txBody>
      </p:sp>
      <p:pic>
        <p:nvPicPr>
          <p:cNvPr id="4" name="Picture 2" descr="http://360.espe.edu.ec/images/Logo%20ESP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84368" y="148040"/>
            <a:ext cx="1080119" cy="9767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016819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969639" y="1340768"/>
            <a:ext cx="7994849" cy="4752528"/>
          </a:xfrm>
        </p:spPr>
        <p:txBody>
          <a:bodyPr>
            <a:normAutofit/>
          </a:bodyPr>
          <a:lstStyle/>
          <a:p>
            <a:pPr algn="just"/>
            <a:r>
              <a:rPr lang="es-ES" dirty="0"/>
              <a:t>La implementación del sistema de guiado de espacios libres, facilita la visita al centro comercial, siendo una de las aplicaciones más acogida por el cliente</a:t>
            </a:r>
            <a:r>
              <a:rPr lang="es-ES" dirty="0" smtClean="0"/>
              <a:t>.</a:t>
            </a:r>
            <a:endParaRPr lang="es-ES" dirty="0" smtClean="0"/>
          </a:p>
          <a:p>
            <a:pPr lvl="0" algn="just"/>
            <a:r>
              <a:rPr lang="es-ES" dirty="0" smtClean="0"/>
              <a:t>El </a:t>
            </a:r>
            <a:r>
              <a:rPr lang="es-ES" dirty="0"/>
              <a:t>uso del sistema </a:t>
            </a:r>
            <a:r>
              <a:rPr lang="es-ES" dirty="0" err="1"/>
              <a:t>Scada</a:t>
            </a:r>
            <a:r>
              <a:rPr lang="es-ES" dirty="0"/>
              <a:t> en el proyecto ayuda al monitoreo de los  parqueaderos, siendo una herramienta útil para verificar el correcto funcionamiento del mismo.</a:t>
            </a:r>
            <a:endParaRPr lang="es-EC" dirty="0"/>
          </a:p>
          <a:p>
            <a:pPr lvl="0" algn="just"/>
            <a:r>
              <a:rPr lang="es-ES" dirty="0"/>
              <a:t>La monitorización remota del sistema automático de parqueadero es de gran utilidad ya que nos permite  visualizar el estado en el que está el parqueadero esto desde cualquier parte del mundo.</a:t>
            </a:r>
            <a:endParaRPr lang="es-EC" dirty="0"/>
          </a:p>
          <a:p>
            <a:pPr lvl="0" algn="just"/>
            <a:r>
              <a:rPr lang="es-ES" dirty="0"/>
              <a:t>Se realizó un análisis de costos para determinar la rentabilidad y fiabilidad que tiene este proyecto, dando como resultado el tiempo que se recupera la inversión inicial, que es de un año y cuatro meses.</a:t>
            </a:r>
            <a:endParaRPr lang="es-EC" dirty="0"/>
          </a:p>
          <a:p>
            <a:endParaRPr lang="es-EC" dirty="0"/>
          </a:p>
        </p:txBody>
      </p:sp>
      <p:pic>
        <p:nvPicPr>
          <p:cNvPr id="4" name="Picture 2" descr="http://360.espe.edu.ec/images/Logo%20ESP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84368" y="148040"/>
            <a:ext cx="1080119" cy="9767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087148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lvl="0"/>
            <a:r>
              <a:rPr lang="es-EC" b="1"/>
              <a:t>RECOMENDACIONES</a:t>
            </a:r>
            <a:endParaRPr lang="es-EC" b="1" dirty="0"/>
          </a:p>
        </p:txBody>
      </p:sp>
      <p:sp>
        <p:nvSpPr>
          <p:cNvPr id="3" name="Marcador de contenido 2"/>
          <p:cNvSpPr>
            <a:spLocks noGrp="1"/>
          </p:cNvSpPr>
          <p:nvPr>
            <p:ph idx="1"/>
          </p:nvPr>
        </p:nvSpPr>
        <p:spPr>
          <a:xfrm>
            <a:off x="899593" y="1628800"/>
            <a:ext cx="7634808" cy="4680520"/>
          </a:xfrm>
        </p:spPr>
        <p:txBody>
          <a:bodyPr>
            <a:normAutofit/>
          </a:bodyPr>
          <a:lstStyle/>
          <a:p>
            <a:pPr lvl="0" algn="just"/>
            <a:r>
              <a:rPr lang="es-ES" dirty="0" smtClean="0"/>
              <a:t>La </a:t>
            </a:r>
            <a:r>
              <a:rPr lang="es-ES" dirty="0"/>
              <a:t>cámara lectora de placas tiene radiación led, por lo que se recomienda no mirar directamente al foco de la unidad desde corta distancia durante periodos de tiempo superiores a 30 segundos (cuando esté en funcionamiento).</a:t>
            </a:r>
            <a:endParaRPr lang="es-EC" dirty="0"/>
          </a:p>
          <a:p>
            <a:pPr lvl="0" algn="just"/>
            <a:r>
              <a:rPr lang="es-ES" dirty="0"/>
              <a:t>Organizar e  identificar  el cableado y los conexionados, utilizando los  estándares de cableado estructurado. </a:t>
            </a:r>
            <a:endParaRPr lang="es-EC" dirty="0"/>
          </a:p>
          <a:p>
            <a:pPr lvl="0" algn="just"/>
            <a:r>
              <a:rPr lang="es-ES" dirty="0"/>
              <a:t>Utilizar el equipamiento adecuado para el personal que está a cargo  del desarrollo del proyecto.</a:t>
            </a:r>
            <a:endParaRPr lang="es-EC" dirty="0"/>
          </a:p>
          <a:p>
            <a:pPr lvl="0" algn="just"/>
            <a:r>
              <a:rPr lang="es-ES" dirty="0"/>
              <a:t>Para la instalación de los equipos, tener en cuenta las especificaciones técnicas de cada equipo.</a:t>
            </a:r>
            <a:endParaRPr lang="es-EC" dirty="0"/>
          </a:p>
          <a:p>
            <a:pPr lvl="0"/>
            <a:r>
              <a:rPr lang="es-ES" dirty="0"/>
              <a:t>Realizar el mantenimiento a los equipos, tomando en </a:t>
            </a:r>
            <a:r>
              <a:rPr lang="es-ES" dirty="0" smtClean="0"/>
              <a:t>cuenta las </a:t>
            </a:r>
            <a:r>
              <a:rPr lang="es-ES" dirty="0"/>
              <a:t>fechas en las que se recomienda</a:t>
            </a:r>
            <a:r>
              <a:rPr lang="es-ES" dirty="0" smtClean="0"/>
              <a:t>.	</a:t>
            </a:r>
            <a:r>
              <a:rPr lang="es-ES" dirty="0"/>
              <a:t/>
            </a:r>
            <a:br>
              <a:rPr lang="es-ES" dirty="0"/>
            </a:br>
            <a:endParaRPr lang="es-EC" dirty="0"/>
          </a:p>
          <a:p>
            <a:endParaRPr lang="es-EC" dirty="0"/>
          </a:p>
        </p:txBody>
      </p:sp>
      <p:pic>
        <p:nvPicPr>
          <p:cNvPr id="4" name="Picture 2" descr="http://360.espe.edu.ec/images/Logo%20ESP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84368" y="148040"/>
            <a:ext cx="1080119" cy="9767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07126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743000" y="1421904"/>
            <a:ext cx="8229600" cy="1143000"/>
          </a:xfrm>
        </p:spPr>
        <p:txBody>
          <a:bodyPr/>
          <a:lstStyle/>
          <a:p>
            <a:r>
              <a:rPr lang="es-EC" b="1" dirty="0" smtClean="0">
                <a:solidFill>
                  <a:schemeClr val="tx1"/>
                </a:solidFill>
              </a:rPr>
              <a:t>Objetivos  Específicos</a:t>
            </a:r>
            <a:endParaRPr lang="es-EC" b="1" dirty="0">
              <a:solidFill>
                <a:schemeClr val="tx1"/>
              </a:solidFill>
            </a:endParaRPr>
          </a:p>
        </p:txBody>
      </p:sp>
      <p:sp>
        <p:nvSpPr>
          <p:cNvPr id="3" name="2 Marcador de contenido"/>
          <p:cNvSpPr>
            <a:spLocks noGrp="1"/>
          </p:cNvSpPr>
          <p:nvPr>
            <p:ph idx="1"/>
          </p:nvPr>
        </p:nvSpPr>
        <p:spPr>
          <a:xfrm>
            <a:off x="539552" y="2132856"/>
            <a:ext cx="8640960" cy="4608512"/>
          </a:xfrm>
        </p:spPr>
        <p:txBody>
          <a:bodyPr>
            <a:normAutofit fontScale="92500" lnSpcReduction="20000"/>
          </a:bodyPr>
          <a:lstStyle/>
          <a:p>
            <a:pPr lvl="0" algn="just"/>
            <a:r>
              <a:rPr lang="es-ES" sz="2800" dirty="0"/>
              <a:t>Analizar y evaluar el sitio de trabajo para determinar el diseño y la estructura de la red de video vigilancia que se va utilizar.</a:t>
            </a:r>
            <a:endParaRPr lang="es-EC" sz="2800" dirty="0"/>
          </a:p>
          <a:p>
            <a:pPr lvl="0" algn="just"/>
            <a:r>
              <a:rPr lang="es-ES" sz="2800" dirty="0"/>
              <a:t>Diseñar la red para el sistema de guiado de espacios libres para la automatización del parqueadero.</a:t>
            </a:r>
            <a:endParaRPr lang="es-EC" sz="2800" dirty="0"/>
          </a:p>
          <a:p>
            <a:pPr lvl="0" algn="just"/>
            <a:r>
              <a:rPr lang="es-ES" sz="2800" dirty="0"/>
              <a:t>Implementar un sistema de video vigilancia y sistema de guiado de espacios libres.</a:t>
            </a:r>
            <a:endParaRPr lang="es-EC" sz="2800" dirty="0"/>
          </a:p>
          <a:p>
            <a:pPr lvl="0" algn="just"/>
            <a:r>
              <a:rPr lang="es-ES" sz="2800" dirty="0"/>
              <a:t>Realizar las pruebas de presencia y ausencia de los vehículos en cada carril del parqueadero.</a:t>
            </a:r>
            <a:endParaRPr lang="es-EC" sz="2800" dirty="0"/>
          </a:p>
          <a:p>
            <a:pPr lvl="0" algn="just"/>
            <a:r>
              <a:rPr lang="es-ES" sz="2800" dirty="0"/>
              <a:t>Monitoreo </a:t>
            </a:r>
            <a:r>
              <a:rPr lang="es-ES" sz="2800" dirty="0" smtClean="0"/>
              <a:t>remoto de </a:t>
            </a:r>
            <a:r>
              <a:rPr lang="es-ES" sz="2800" dirty="0"/>
              <a:t>los equipos.</a:t>
            </a:r>
            <a:endParaRPr lang="es-EC" sz="2800" dirty="0"/>
          </a:p>
          <a:p>
            <a:pPr lvl="0" algn="just"/>
            <a:r>
              <a:rPr lang="es-ES" sz="2800" dirty="0"/>
              <a:t>Comprobar el funcionamiento de cada equipo.</a:t>
            </a:r>
            <a:endParaRPr lang="es-EC" sz="2800" dirty="0"/>
          </a:p>
          <a:p>
            <a:pPr marL="0" indent="0">
              <a:buNone/>
            </a:pPr>
            <a:endParaRPr lang="es-EC" dirty="0">
              <a:solidFill>
                <a:srgbClr val="FFFFFF"/>
              </a:solidFill>
            </a:endParaRPr>
          </a:p>
          <a:p>
            <a:endParaRPr lang="es-EC" dirty="0">
              <a:solidFill>
                <a:srgbClr val="FFFFFF"/>
              </a:solidFill>
            </a:endParaRPr>
          </a:p>
        </p:txBody>
      </p:sp>
      <p:sp>
        <p:nvSpPr>
          <p:cNvPr id="7" name="7 Rectángulo"/>
          <p:cNvSpPr/>
          <p:nvPr/>
        </p:nvSpPr>
        <p:spPr>
          <a:xfrm>
            <a:off x="179512" y="0"/>
            <a:ext cx="7056784" cy="1440160"/>
          </a:xfrm>
          <a:prstGeom prst="rect">
            <a:avLst/>
          </a:prstGeom>
          <a:solidFill>
            <a:schemeClr val="bg2">
              <a:lumMod val="90000"/>
            </a:schemeClr>
          </a:solidFill>
          <a:ln w="25400" cap="rnd" cmpd="sng" algn="ctr">
            <a:noFill/>
            <a:prstDash val="solid"/>
          </a:ln>
          <a:effectLst/>
        </p:spPr>
        <p:style>
          <a:lnRef idx="2">
            <a:schemeClr val="accent1"/>
          </a:lnRef>
          <a:fillRef idx="1">
            <a:schemeClr val="accent1"/>
          </a:fillRef>
          <a:effectRef idx="0">
            <a:schemeClr val="accent1"/>
          </a:effectRef>
          <a:fontRef idx="minor">
            <a:schemeClr val="lt1"/>
          </a:fontRef>
        </p:style>
        <p:txBody>
          <a:bodyPr rtlCol="0" anchor="ctr"/>
          <a:lstStyle/>
          <a:p>
            <a:pPr lvl="0"/>
            <a:endParaRPr lang="es-EC" b="1" dirty="0"/>
          </a:p>
        </p:txBody>
      </p:sp>
      <p:graphicFrame>
        <p:nvGraphicFramePr>
          <p:cNvPr id="10" name="8 Diagrama"/>
          <p:cNvGraphicFramePr/>
          <p:nvPr>
            <p:extLst>
              <p:ext uri="{D42A27DB-BD31-4B8C-83A1-F6EECF244321}">
                <p14:modId xmlns:p14="http://schemas.microsoft.com/office/powerpoint/2010/main" val="779820068"/>
              </p:ext>
            </p:extLst>
          </p:nvPr>
        </p:nvGraphicFramePr>
        <p:xfrm>
          <a:off x="323528" y="-63896"/>
          <a:ext cx="6768752" cy="1620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1" name="Picture 2" descr="http://360.espe.edu.ec/images/Logo%20ESPE.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364813" y="45164"/>
            <a:ext cx="1671683" cy="15116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7004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403648" y="2031603"/>
            <a:ext cx="7848872" cy="533301"/>
          </a:xfrm>
        </p:spPr>
        <p:txBody>
          <a:bodyPr>
            <a:normAutofit fontScale="90000"/>
          </a:bodyPr>
          <a:lstStyle/>
          <a:p>
            <a:r>
              <a:rPr lang="es-EC" b="1" dirty="0" smtClean="0">
                <a:solidFill>
                  <a:schemeClr val="tx1"/>
                </a:solidFill>
              </a:rPr>
              <a:t>Antecedentes</a:t>
            </a:r>
            <a:endParaRPr lang="es-EC" b="1" dirty="0">
              <a:solidFill>
                <a:schemeClr val="tx1"/>
              </a:solidFill>
            </a:endParaRPr>
          </a:p>
        </p:txBody>
      </p:sp>
      <p:sp>
        <p:nvSpPr>
          <p:cNvPr id="3" name="2 Marcador de contenido"/>
          <p:cNvSpPr>
            <a:spLocks noGrp="1"/>
          </p:cNvSpPr>
          <p:nvPr>
            <p:ph idx="1"/>
          </p:nvPr>
        </p:nvSpPr>
        <p:spPr>
          <a:xfrm>
            <a:off x="1043608" y="2666604"/>
            <a:ext cx="7920880" cy="2418580"/>
          </a:xfrm>
        </p:spPr>
        <p:txBody>
          <a:bodyPr>
            <a:noAutofit/>
          </a:bodyPr>
          <a:lstStyle/>
          <a:p>
            <a:pPr marL="0" indent="0" algn="just">
              <a:lnSpc>
                <a:spcPct val="150000"/>
              </a:lnSpc>
              <a:buNone/>
            </a:pPr>
            <a:r>
              <a:rPr lang="es-EC" sz="2400" dirty="0" smtClean="0"/>
              <a:t>La primera referencia sobre el Circuito Cerrado de Televisión fue en 1942 (para el ejercito Alemán).</a:t>
            </a:r>
          </a:p>
          <a:p>
            <a:pPr marL="0" indent="0" algn="just">
              <a:lnSpc>
                <a:spcPct val="150000"/>
              </a:lnSpc>
              <a:buNone/>
            </a:pPr>
            <a:r>
              <a:rPr lang="es-EC" sz="2400" dirty="0" smtClean="0"/>
              <a:t>En 1949, primera comercialización del sistema.</a:t>
            </a:r>
          </a:p>
          <a:p>
            <a:pPr marL="0" indent="0" algn="just">
              <a:lnSpc>
                <a:spcPct val="150000"/>
              </a:lnSpc>
              <a:buNone/>
            </a:pPr>
            <a:r>
              <a:rPr lang="es-EC" sz="2400" dirty="0" smtClean="0"/>
              <a:t>En 1951 apareció el primer sistema para almacenar imágenes en una cinta de video (</a:t>
            </a:r>
            <a:r>
              <a:rPr lang="es-EC" sz="2400" dirty="0" err="1" smtClean="0"/>
              <a:t>VTR</a:t>
            </a:r>
            <a:r>
              <a:rPr lang="es-EC" sz="2400" dirty="0" smtClean="0"/>
              <a:t>)</a:t>
            </a:r>
          </a:p>
          <a:p>
            <a:pPr marL="0" indent="0" algn="just">
              <a:lnSpc>
                <a:spcPct val="150000"/>
              </a:lnSpc>
              <a:buNone/>
            </a:pPr>
            <a:r>
              <a:rPr lang="es-EC" sz="2400" dirty="0" smtClean="0"/>
              <a:t>En 1996 se desarrollo la primera cámara IP.</a:t>
            </a:r>
          </a:p>
          <a:p>
            <a:pPr marL="0" indent="0" algn="just">
              <a:lnSpc>
                <a:spcPct val="150000"/>
              </a:lnSpc>
              <a:buNone/>
            </a:pPr>
            <a:endParaRPr lang="es-EC" sz="2400" dirty="0" smtClean="0"/>
          </a:p>
          <a:p>
            <a:pPr marL="0" indent="0" algn="just">
              <a:lnSpc>
                <a:spcPct val="150000"/>
              </a:lnSpc>
              <a:buNone/>
            </a:pPr>
            <a:endParaRPr lang="es-EC" sz="2200" dirty="0">
              <a:solidFill>
                <a:schemeClr val="bg1"/>
              </a:solidFill>
              <a:latin typeface="Arial" panose="020B0604020202020204" pitchFamily="34" charset="0"/>
              <a:cs typeface="Arial" panose="020B0604020202020204" pitchFamily="34" charset="0"/>
            </a:endParaRPr>
          </a:p>
        </p:txBody>
      </p:sp>
      <p:sp>
        <p:nvSpPr>
          <p:cNvPr id="8" name="7 Rectángulo"/>
          <p:cNvSpPr/>
          <p:nvPr/>
        </p:nvSpPr>
        <p:spPr>
          <a:xfrm>
            <a:off x="179512" y="116632"/>
            <a:ext cx="7488832" cy="1813271"/>
          </a:xfrm>
          <a:prstGeom prst="rect">
            <a:avLst/>
          </a:prstGeom>
          <a:solidFill>
            <a:schemeClr val="bg2">
              <a:lumMod val="90000"/>
            </a:schemeClr>
          </a:solidFill>
          <a:ln w="25400" cap="rnd" cmpd="sng" algn="ctr">
            <a:noFill/>
            <a:prstDash val="solid"/>
          </a:ln>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s-EC" dirty="0"/>
          </a:p>
        </p:txBody>
      </p:sp>
      <p:graphicFrame>
        <p:nvGraphicFramePr>
          <p:cNvPr id="11" name="10 Diagrama"/>
          <p:cNvGraphicFramePr/>
          <p:nvPr>
            <p:extLst>
              <p:ext uri="{D42A27DB-BD31-4B8C-83A1-F6EECF244321}">
                <p14:modId xmlns:p14="http://schemas.microsoft.com/office/powerpoint/2010/main" val="3507798692"/>
              </p:ext>
            </p:extLst>
          </p:nvPr>
        </p:nvGraphicFramePr>
        <p:xfrm>
          <a:off x="323528" y="-201092"/>
          <a:ext cx="7272808" cy="24059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2" descr="http://360.espe.edu.ec/images/Logo%20ESPE.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580837" y="44624"/>
            <a:ext cx="1527667" cy="1381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4692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4)">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heel(4)">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heel(4)">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heel(4)">
                                      <p:cBhvr>
                                        <p:cTn id="2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b="1" dirty="0" smtClean="0"/>
              <a:t>Estándar de red</a:t>
            </a:r>
            <a:endParaRPr lang="es-EC" b="1" dirty="0"/>
          </a:p>
        </p:txBody>
      </p:sp>
      <p:sp>
        <p:nvSpPr>
          <p:cNvPr id="3" name="Marcador de contenido 2"/>
          <p:cNvSpPr>
            <a:spLocks noGrp="1"/>
          </p:cNvSpPr>
          <p:nvPr>
            <p:ph idx="1"/>
          </p:nvPr>
        </p:nvSpPr>
        <p:spPr>
          <a:xfrm>
            <a:off x="1331640" y="1988840"/>
            <a:ext cx="7202760" cy="3777622"/>
          </a:xfrm>
        </p:spPr>
        <p:txBody>
          <a:bodyPr>
            <a:noAutofit/>
          </a:bodyPr>
          <a:lstStyle/>
          <a:p>
            <a:pPr algn="just"/>
            <a:r>
              <a:rPr lang="es-EC" sz="2400" dirty="0" smtClean="0"/>
              <a:t>IEEE </a:t>
            </a:r>
            <a:r>
              <a:rPr lang="es-EC" sz="2400" dirty="0"/>
              <a:t>802.14 está caracterizado para crear estándares para transportar información sobre el cable tradicional de redes de TV. </a:t>
            </a:r>
            <a:endParaRPr lang="es-EC" sz="2400" dirty="0" smtClean="0"/>
          </a:p>
          <a:p>
            <a:pPr algn="just"/>
            <a:r>
              <a:rPr lang="es-EC" sz="2400" b="1" dirty="0" err="1" smtClean="0"/>
              <a:t>DAVIC</a:t>
            </a:r>
            <a:r>
              <a:rPr lang="es-EC" sz="2400" b="1" dirty="0" smtClean="0"/>
              <a:t>.-</a:t>
            </a:r>
            <a:r>
              <a:rPr lang="es-EC" sz="2400" dirty="0" smtClean="0"/>
              <a:t>potencia la implantación de nuevas aplicaciones y servicios audiovisuales.</a:t>
            </a:r>
          </a:p>
          <a:p>
            <a:pPr algn="just"/>
            <a:r>
              <a:rPr lang="es-EC" sz="2400" dirty="0" smtClean="0"/>
              <a:t>Juntos desarrollan una norma para sistemas ATM sobre redes </a:t>
            </a:r>
            <a:r>
              <a:rPr lang="es-EC" sz="2400" dirty="0" err="1" smtClean="0"/>
              <a:t>HFC</a:t>
            </a:r>
            <a:r>
              <a:rPr lang="es-EC" sz="2400" dirty="0" smtClean="0"/>
              <a:t> (Redes </a:t>
            </a:r>
            <a:r>
              <a:rPr lang="es-EC" sz="2400" dirty="0"/>
              <a:t>Hibridas Fibra óptica / </a:t>
            </a:r>
            <a:r>
              <a:rPr lang="es-EC" sz="2400" dirty="0" smtClean="0"/>
              <a:t>Coaxial).</a:t>
            </a:r>
            <a:endParaRPr lang="es-EC" sz="2400" dirty="0"/>
          </a:p>
        </p:txBody>
      </p:sp>
      <p:pic>
        <p:nvPicPr>
          <p:cNvPr id="4" name="Picture 2" descr="http://360.espe.edu.ec/images/Logo%20ESP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80837" y="31375"/>
            <a:ext cx="1527667" cy="1381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6855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a:xfrm>
            <a:off x="1403648" y="332656"/>
            <a:ext cx="6589199" cy="792088"/>
          </a:xfrm>
        </p:spPr>
        <p:txBody>
          <a:bodyPr/>
          <a:lstStyle/>
          <a:p>
            <a:pPr algn="ctr"/>
            <a:r>
              <a:rPr lang="es-EC" b="1" dirty="0" smtClean="0"/>
              <a:t>Diagrama de bloques</a:t>
            </a:r>
            <a:endParaRPr lang="es-EC" b="1"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3604426833"/>
              </p:ext>
            </p:extLst>
          </p:nvPr>
        </p:nvGraphicFramePr>
        <p:xfrm>
          <a:off x="683568" y="1412776"/>
          <a:ext cx="8136904" cy="53285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2" descr="http://360.espe.edu.ec/images/Logo%20ESPE.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580837" y="31375"/>
            <a:ext cx="1527667" cy="1381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05791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582532" y="188640"/>
            <a:ext cx="6589199" cy="1280890"/>
          </a:xfrm>
        </p:spPr>
        <p:txBody>
          <a:bodyPr/>
          <a:lstStyle/>
          <a:p>
            <a:pPr algn="ctr"/>
            <a:r>
              <a:rPr lang="es-EC" b="1" dirty="0" smtClean="0"/>
              <a:t>SISTEMA DE CONTROL DE ACCESO </a:t>
            </a:r>
            <a:endParaRPr lang="es-EC" b="1" dirty="0"/>
          </a:p>
        </p:txBody>
      </p:sp>
      <p:pic>
        <p:nvPicPr>
          <p:cNvPr id="4" name="Imagen 3"/>
          <p:cNvPicPr>
            <a:picLocks noChangeAspect="1"/>
          </p:cNvPicPr>
          <p:nvPr/>
        </p:nvPicPr>
        <p:blipFill>
          <a:blip r:embed="rId2"/>
          <a:stretch>
            <a:fillRect/>
          </a:stretch>
        </p:blipFill>
        <p:spPr>
          <a:xfrm>
            <a:off x="2627784" y="1378119"/>
            <a:ext cx="4752528" cy="5363250"/>
          </a:xfrm>
          <a:prstGeom prst="rect">
            <a:avLst/>
          </a:prstGeom>
        </p:spPr>
      </p:pic>
      <p:pic>
        <p:nvPicPr>
          <p:cNvPr id="6" name="Picture 2" descr="http://360.espe.edu.ec/images/Logo%20ESP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80837" y="-27384"/>
            <a:ext cx="1527667" cy="1381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2493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Espiral">
  <a:themeElements>
    <a:clrScheme name="Espiral">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Espiral">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Espiral">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Wisp</Template>
  <TotalTime>5530</TotalTime>
  <Words>1377</Words>
  <Application>Microsoft Office PowerPoint</Application>
  <PresentationFormat>Presentación en pantalla (4:3)</PresentationFormat>
  <Paragraphs>157</Paragraphs>
  <Slides>49</Slides>
  <Notes>0</Notes>
  <HiddenSlides>0</HiddenSlides>
  <MMClips>0</MMClips>
  <ScaleCrop>false</ScaleCrop>
  <HeadingPairs>
    <vt:vector size="8" baseType="variant">
      <vt:variant>
        <vt:lpstr>Fuentes usadas</vt:lpstr>
      </vt:variant>
      <vt:variant>
        <vt:i4>5</vt:i4>
      </vt:variant>
      <vt:variant>
        <vt:lpstr>Tema</vt:lpstr>
      </vt:variant>
      <vt:variant>
        <vt:i4>1</vt:i4>
      </vt:variant>
      <vt:variant>
        <vt:lpstr>Títulos de diapositiva</vt:lpstr>
      </vt:variant>
      <vt:variant>
        <vt:i4>49</vt:i4>
      </vt:variant>
      <vt:variant>
        <vt:lpstr>Presentaciones personalizadas</vt:lpstr>
      </vt:variant>
      <vt:variant>
        <vt:i4>1</vt:i4>
      </vt:variant>
    </vt:vector>
  </HeadingPairs>
  <TitlesOfParts>
    <vt:vector size="56" baseType="lpstr">
      <vt:lpstr>Arial</vt:lpstr>
      <vt:lpstr>Calibri</vt:lpstr>
      <vt:lpstr>Century Gothic</vt:lpstr>
      <vt:lpstr>Swis721 LtCn BT</vt:lpstr>
      <vt:lpstr>Wingdings 3</vt:lpstr>
      <vt:lpstr>Espiral</vt:lpstr>
      <vt:lpstr>CARRERA DE INGENIERÍA EN ELECTRÓNICA, REDES Y COMUNICACIÓN DE DATOS</vt:lpstr>
      <vt:lpstr>“DISEÑO E IMPLEMENTACIÓN DE UN SISTEMA DE VIDEO VIGILANCIA Y UN SISTEMA ELECTRÓNICO PARA LA AUTOMATIZACIÓN DE PARQUEADEROS, DEL CENTRO COMERCIAL PASEO SAN FRANCISCO QUITO”.</vt:lpstr>
      <vt:lpstr>Planteamiento del problema</vt:lpstr>
      <vt:lpstr>Objetivo  general</vt:lpstr>
      <vt:lpstr>Objetivos  Específicos</vt:lpstr>
      <vt:lpstr>Antecedentes</vt:lpstr>
      <vt:lpstr>Estándar de red</vt:lpstr>
      <vt:lpstr>Diagrama de bloques</vt:lpstr>
      <vt:lpstr>SISTEMA DE CONTROL DE ACCESO </vt:lpstr>
      <vt:lpstr>Presentación de PowerPoint</vt:lpstr>
      <vt:lpstr>EQUIPOS</vt:lpstr>
      <vt:lpstr>Funciones:</vt:lpstr>
      <vt:lpstr>Partes de entrada </vt:lpstr>
      <vt:lpstr>Equipo de salida</vt:lpstr>
      <vt:lpstr>Presentación de PowerPoint</vt:lpstr>
      <vt:lpstr>QUERCUS</vt:lpstr>
      <vt:lpstr>Configuración de las cámaras </vt:lpstr>
      <vt:lpstr>Presentación de PowerPoint</vt:lpstr>
      <vt:lpstr>Presentación de PowerPoint</vt:lpstr>
      <vt:lpstr>Esquema general de la instalación</vt:lpstr>
      <vt:lpstr>MeyparkAdmin</vt:lpstr>
      <vt:lpstr>Presentación de PowerPoint</vt:lpstr>
      <vt:lpstr>Presentación de PowerPoint</vt:lpstr>
      <vt:lpstr>User Terminal</vt:lpstr>
      <vt:lpstr>Presentación de PowerPoint</vt:lpstr>
      <vt:lpstr>Presentación de PowerPoint</vt:lpstr>
      <vt:lpstr>Presentación de PowerPoint</vt:lpstr>
      <vt:lpstr>Crear un nuevo sistema</vt:lpstr>
      <vt:lpstr>Configuración: Vehículo</vt:lpstr>
      <vt:lpstr>Configuración: Usuario</vt:lpstr>
      <vt:lpstr>Lector de matriculas</vt:lpstr>
      <vt:lpstr>Sistema de guiado de espacios libres</vt:lpstr>
      <vt:lpstr>Topología Física </vt:lpstr>
      <vt:lpstr>SENSORES DE PLAZA</vt:lpstr>
      <vt:lpstr>  Instalación de los sensores</vt:lpstr>
      <vt:lpstr>PANELES DE INFORMACIÓN</vt:lpstr>
      <vt:lpstr>DETECTORES DE PASO</vt:lpstr>
      <vt:lpstr>Presentación de PowerPoint</vt:lpstr>
      <vt:lpstr>EQUIPOS DE CONTROL</vt:lpstr>
      <vt:lpstr>Diseño del sistema de guiado de plazas</vt:lpstr>
      <vt:lpstr>Topología lógica</vt:lpstr>
      <vt:lpstr>SOFTWARE</vt:lpstr>
      <vt:lpstr>Instalación del Scada</vt:lpstr>
      <vt:lpstr>Paso 2:</vt:lpstr>
      <vt:lpstr>Instalamos TEXPARK</vt:lpstr>
      <vt:lpstr>Presentación de PowerPoint</vt:lpstr>
      <vt:lpstr>CONCLUSIONES:</vt:lpstr>
      <vt:lpstr>Presentación de PowerPoint</vt:lpstr>
      <vt:lpstr>RECOMENDACIONES</vt:lpstr>
      <vt:lpstr>Presentación personalizada 1</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ESTEBANFEX</dc:creator>
  <cp:lastModifiedBy>Angie Neto</cp:lastModifiedBy>
  <cp:revision>231</cp:revision>
  <dcterms:created xsi:type="dcterms:W3CDTF">2013-10-26T15:04:10Z</dcterms:created>
  <dcterms:modified xsi:type="dcterms:W3CDTF">2015-03-13T00:15:59Z</dcterms:modified>
</cp:coreProperties>
</file>