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heme/themeOverride1.xml" ContentType="application/vnd.openxmlformats-officedocument.themeOverr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2" r:id="rId1"/>
  </p:sldMasterIdLst>
  <p:notesMasterIdLst>
    <p:notesMasterId r:id="rId45"/>
  </p:notesMasterIdLst>
  <p:handoutMasterIdLst>
    <p:handoutMasterId r:id="rId46"/>
  </p:handoutMasterIdLst>
  <p:sldIdLst>
    <p:sldId id="256" r:id="rId2"/>
    <p:sldId id="385" r:id="rId3"/>
    <p:sldId id="346" r:id="rId4"/>
    <p:sldId id="347" r:id="rId5"/>
    <p:sldId id="423" r:id="rId6"/>
    <p:sldId id="424" r:id="rId7"/>
    <p:sldId id="426" r:id="rId8"/>
    <p:sldId id="409" r:id="rId9"/>
    <p:sldId id="410" r:id="rId10"/>
    <p:sldId id="407" r:id="rId11"/>
    <p:sldId id="429" r:id="rId12"/>
    <p:sldId id="434" r:id="rId13"/>
    <p:sldId id="390" r:id="rId14"/>
    <p:sldId id="458" r:id="rId15"/>
    <p:sldId id="433" r:id="rId16"/>
    <p:sldId id="449" r:id="rId17"/>
    <p:sldId id="448" r:id="rId18"/>
    <p:sldId id="437" r:id="rId19"/>
    <p:sldId id="450" r:id="rId20"/>
    <p:sldId id="440" r:id="rId21"/>
    <p:sldId id="446" r:id="rId22"/>
    <p:sldId id="447" r:id="rId23"/>
    <p:sldId id="441" r:id="rId24"/>
    <p:sldId id="444" r:id="rId25"/>
    <p:sldId id="445" r:id="rId26"/>
    <p:sldId id="411" r:id="rId27"/>
    <p:sldId id="412" r:id="rId28"/>
    <p:sldId id="413" r:id="rId29"/>
    <p:sldId id="457" r:id="rId30"/>
    <p:sldId id="454" r:id="rId31"/>
    <p:sldId id="455" r:id="rId32"/>
    <p:sldId id="456" r:id="rId33"/>
    <p:sldId id="414" r:id="rId34"/>
    <p:sldId id="453" r:id="rId35"/>
    <p:sldId id="452" r:id="rId36"/>
    <p:sldId id="419" r:id="rId37"/>
    <p:sldId id="420" r:id="rId38"/>
    <p:sldId id="459" r:id="rId39"/>
    <p:sldId id="460" r:id="rId40"/>
    <p:sldId id="421" r:id="rId41"/>
    <p:sldId id="374" r:id="rId42"/>
    <p:sldId id="400" r:id="rId43"/>
    <p:sldId id="265" r:id="rId44"/>
  </p:sldIdLst>
  <p:sldSz cx="9144000" cy="6858000" type="screen4x3"/>
  <p:notesSz cx="6858000" cy="9144000"/>
  <p:defaultTextStyle>
    <a:defPPr>
      <a:defRPr lang="es-E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SPE" initials="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8C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62" autoAdjust="0"/>
  </p:normalViewPr>
  <p:slideViewPr>
    <p:cSldViewPr snapToGrid="0" snapToObjects="1">
      <p:cViewPr varScale="1">
        <p:scale>
          <a:sx n="73" d="100"/>
          <a:sy n="73" d="100"/>
        </p:scale>
        <p:origin x="-188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22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 Target="../slides/slide13.xml"/></Relationships>
</file>

<file path=ppt/diagrams/_rels/data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ata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18.xml.rels><?xml version="1.0" encoding="UTF-8" standalone="yes"?>
<Relationships xmlns="http://schemas.openxmlformats.org/package/2006/relationships"><Relationship Id="rId1" Type="http://schemas.openxmlformats.org/officeDocument/2006/relationships/image" Target="../media/image30.png"/></Relationships>
</file>

<file path=ppt/diagrams/_rels/data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diagrams/_rels/data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diagrams/_rels/data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8.xml.rels><?xml version="1.0" encoding="UTF-8" standalone="yes"?>
<Relationships xmlns="http://schemas.openxmlformats.org/package/2006/relationships"><Relationship Id="rId1" Type="http://schemas.openxmlformats.org/officeDocument/2006/relationships/image" Target="../media/image13.png"/></Relationships>
</file>

<file path=ppt/diagrams/_rels/data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6D032-077B-4FDB-AA07-14CA236BE7C5}" type="doc">
      <dgm:prSet loTypeId="urn:microsoft.com/office/officeart/2005/8/layout/vList3" loCatId="list" qsTypeId="urn:microsoft.com/office/officeart/2005/8/quickstyle/simple4" qsCatId="simple" csTypeId="urn:microsoft.com/office/officeart/2005/8/colors/colorful3" csCatId="colorful" phldr="1"/>
      <dgm:spPr/>
      <dgm:t>
        <a:bodyPr/>
        <a:lstStyle/>
        <a:p>
          <a:endParaRPr lang="es-EC"/>
        </a:p>
      </dgm:t>
    </dgm:pt>
    <dgm:pt modelId="{20AF7511-A4CE-46B1-9F26-AD2CBB64C91C}">
      <dgm:prSet phldrT="[Texto]"/>
      <dgm:spPr/>
      <dgm:t>
        <a:bodyPr/>
        <a:lstStyle/>
        <a:p>
          <a:pPr algn="l"/>
          <a:r>
            <a:rPr lang="es-ES" altLang="es-EC" dirty="0" smtClean="0">
              <a:latin typeface="Arial" pitchFamily="34" charset="0"/>
              <a:cs typeface="Arial" pitchFamily="34" charset="0"/>
            </a:rPr>
            <a:t>1. Introducción</a:t>
          </a:r>
          <a:endParaRPr lang="es-EC" dirty="0"/>
        </a:p>
      </dgm:t>
    </dgm:pt>
    <dgm:pt modelId="{5BAA6DE7-2875-4EEA-9BE6-0F441A77D62B}" type="parTrans" cxnId="{53876D72-12B8-42F8-8598-3219AF78A082}">
      <dgm:prSet/>
      <dgm:spPr/>
      <dgm:t>
        <a:bodyPr/>
        <a:lstStyle/>
        <a:p>
          <a:endParaRPr lang="es-EC"/>
        </a:p>
      </dgm:t>
    </dgm:pt>
    <dgm:pt modelId="{3C394A4B-1952-4776-AD29-C508B05D734C}" type="sibTrans" cxnId="{53876D72-12B8-42F8-8598-3219AF78A082}">
      <dgm:prSet/>
      <dgm:spPr/>
      <dgm:t>
        <a:bodyPr/>
        <a:lstStyle/>
        <a:p>
          <a:endParaRPr lang="es-EC"/>
        </a:p>
      </dgm:t>
    </dgm:pt>
    <dgm:pt modelId="{277C6BFE-2858-4F6C-B470-0E2871821128}">
      <dgm:prSet phldrT="[Texto]"/>
      <dgm:spPr/>
      <dgm:t>
        <a:bodyPr/>
        <a:lstStyle/>
        <a:p>
          <a:pPr algn="l"/>
          <a:r>
            <a:rPr lang="es-ES" altLang="es-EC" dirty="0" smtClean="0">
              <a:latin typeface="Arial" pitchFamily="34" charset="0"/>
              <a:cs typeface="Arial" pitchFamily="34" charset="0"/>
            </a:rPr>
            <a:t>2. Situación Actual</a:t>
          </a:r>
          <a:endParaRPr lang="es-EC" dirty="0"/>
        </a:p>
      </dgm:t>
    </dgm:pt>
    <dgm:pt modelId="{0506C5EA-7508-4265-A2C8-481051B210D5}" type="parTrans" cxnId="{A51856B0-246C-494B-B273-FCFC9CE694BF}">
      <dgm:prSet/>
      <dgm:spPr/>
      <dgm:t>
        <a:bodyPr/>
        <a:lstStyle/>
        <a:p>
          <a:endParaRPr lang="es-EC"/>
        </a:p>
      </dgm:t>
    </dgm:pt>
    <dgm:pt modelId="{644429EF-A195-4CD8-A4A6-A1D5D1F9BEC3}" type="sibTrans" cxnId="{A51856B0-246C-494B-B273-FCFC9CE694BF}">
      <dgm:prSet/>
      <dgm:spPr/>
      <dgm:t>
        <a:bodyPr/>
        <a:lstStyle/>
        <a:p>
          <a:endParaRPr lang="es-EC"/>
        </a:p>
      </dgm:t>
    </dgm:pt>
    <dgm:pt modelId="{AEEAED59-ECA4-430A-BE35-8442DA862345}">
      <dgm:prSet phldrT="[Texto]"/>
      <dgm:spPr/>
      <dgm:t>
        <a:bodyPr/>
        <a:lstStyle/>
        <a:p>
          <a:pPr algn="l"/>
          <a:r>
            <a:rPr lang="es-ES" altLang="es-EC" dirty="0" smtClean="0">
              <a:latin typeface="Arial" pitchFamily="34" charset="0"/>
              <a:cs typeface="Arial" pitchFamily="34" charset="0"/>
            </a:rPr>
            <a:t>3. Objetivos</a:t>
          </a:r>
          <a:endParaRPr lang="es-EC" dirty="0"/>
        </a:p>
      </dgm:t>
    </dgm:pt>
    <dgm:pt modelId="{1925ADA2-1AF3-4D31-A5A5-F6BC80E56D80}" type="parTrans" cxnId="{E2D2019E-E19C-4CEB-936A-9DBE68DCAAA1}">
      <dgm:prSet/>
      <dgm:spPr/>
      <dgm:t>
        <a:bodyPr/>
        <a:lstStyle/>
        <a:p>
          <a:endParaRPr lang="es-EC"/>
        </a:p>
      </dgm:t>
    </dgm:pt>
    <dgm:pt modelId="{75CD4D60-57F8-4722-BF7C-05F2687F0683}" type="sibTrans" cxnId="{E2D2019E-E19C-4CEB-936A-9DBE68DCAAA1}">
      <dgm:prSet/>
      <dgm:spPr/>
      <dgm:t>
        <a:bodyPr/>
        <a:lstStyle/>
        <a:p>
          <a:endParaRPr lang="es-EC"/>
        </a:p>
      </dgm:t>
    </dgm:pt>
    <dgm:pt modelId="{143C9E4F-BF75-49F3-B3F3-5C306B480FBD}">
      <dgm:prSet phldrT="[Texto]"/>
      <dgm:spPr/>
      <dgm:t>
        <a:bodyPr/>
        <a:lstStyle/>
        <a:p>
          <a:pPr algn="l"/>
          <a:r>
            <a:rPr lang="es-EC" dirty="0" smtClean="0">
              <a:latin typeface="Arial" panose="020B0604020202020204" pitchFamily="34" charset="0"/>
              <a:cs typeface="Arial" panose="020B0604020202020204" pitchFamily="34" charset="0"/>
            </a:rPr>
            <a:t>4. Marco Teórico</a:t>
          </a:r>
          <a:endParaRPr lang="es-EC" dirty="0">
            <a:latin typeface="Arial" panose="020B0604020202020204" pitchFamily="34" charset="0"/>
            <a:cs typeface="Arial" panose="020B0604020202020204" pitchFamily="34" charset="0"/>
          </a:endParaRPr>
        </a:p>
      </dgm:t>
    </dgm:pt>
    <dgm:pt modelId="{9E973812-5D01-4EF2-8063-AD993A6A4D61}" type="parTrans" cxnId="{900F85F6-CBA1-49FC-A3E8-96A65DD371B5}">
      <dgm:prSet/>
      <dgm:spPr/>
      <dgm:t>
        <a:bodyPr/>
        <a:lstStyle/>
        <a:p>
          <a:endParaRPr lang="es-EC"/>
        </a:p>
      </dgm:t>
    </dgm:pt>
    <dgm:pt modelId="{BB4E0A88-1855-42F4-893D-970BCBC83C76}" type="sibTrans" cxnId="{900F85F6-CBA1-49FC-A3E8-96A65DD371B5}">
      <dgm:prSet/>
      <dgm:spPr/>
      <dgm:t>
        <a:bodyPr/>
        <a:lstStyle/>
        <a:p>
          <a:endParaRPr lang="es-EC"/>
        </a:p>
      </dgm:t>
    </dgm:pt>
    <dgm:pt modelId="{7645AB9E-FEE3-416A-86C1-B4DA433905B2}">
      <dgm:prSet phldrT="[Texto]"/>
      <dgm:spPr/>
      <dgm:t>
        <a:bodyPr/>
        <a:lstStyle/>
        <a:p>
          <a:pPr algn="l"/>
          <a:r>
            <a:rPr lang="es-EC" dirty="0" smtClean="0">
              <a:latin typeface="Arial" panose="020B0604020202020204" pitchFamily="34" charset="0"/>
              <a:cs typeface="Arial" panose="020B0604020202020204" pitchFamily="34" charset="0"/>
            </a:rPr>
            <a:t>6. Conclusiones y Recomendaciones</a:t>
          </a:r>
          <a:endParaRPr lang="es-EC" dirty="0">
            <a:latin typeface="Arial" panose="020B0604020202020204" pitchFamily="34" charset="0"/>
            <a:cs typeface="Arial" panose="020B0604020202020204" pitchFamily="34" charset="0"/>
          </a:endParaRPr>
        </a:p>
      </dgm:t>
    </dgm:pt>
    <dgm:pt modelId="{1D1D040C-F118-41B5-BC42-547C126D5B19}" type="parTrans" cxnId="{7BFF8535-7482-4382-A532-6D5587610F3E}">
      <dgm:prSet/>
      <dgm:spPr/>
      <dgm:t>
        <a:bodyPr/>
        <a:lstStyle/>
        <a:p>
          <a:endParaRPr lang="es-EC"/>
        </a:p>
      </dgm:t>
    </dgm:pt>
    <dgm:pt modelId="{212D95EB-3B0A-4295-B2CC-FD5AA49AB42C}" type="sibTrans" cxnId="{7BFF8535-7482-4382-A532-6D5587610F3E}">
      <dgm:prSet/>
      <dgm:spPr/>
      <dgm:t>
        <a:bodyPr/>
        <a:lstStyle/>
        <a:p>
          <a:endParaRPr lang="es-EC"/>
        </a:p>
      </dgm:t>
    </dgm:pt>
    <dgm:pt modelId="{94A69D59-9BBA-4F36-83A7-BA0C082075FA}">
      <dgm:prSet phldrT="[Texto]"/>
      <dgm:spPr/>
      <dgm:t>
        <a:bodyPr/>
        <a:lstStyle/>
        <a:p>
          <a:pPr algn="l"/>
          <a:r>
            <a:rPr lang="es-ES" altLang="es-EC" dirty="0" smtClean="0">
              <a:latin typeface="Arial" pitchFamily="34" charset="0"/>
              <a:cs typeface="Arial" pitchFamily="34" charset="0"/>
            </a:rPr>
            <a:t>5. Análisis y Diseño de la red</a:t>
          </a:r>
          <a:endParaRPr lang="es-EC" dirty="0">
            <a:latin typeface="Arial" panose="020B0604020202020204" pitchFamily="34" charset="0"/>
            <a:cs typeface="Arial" panose="020B0604020202020204" pitchFamily="34" charset="0"/>
          </a:endParaRPr>
        </a:p>
      </dgm:t>
    </dgm:pt>
    <dgm:pt modelId="{0699D45B-17A3-4F91-A70D-54D3532B3674}" type="parTrans" cxnId="{D277EB3F-4D42-400C-9BF1-4A0A5CB02EF0}">
      <dgm:prSet/>
      <dgm:spPr/>
      <dgm:t>
        <a:bodyPr/>
        <a:lstStyle/>
        <a:p>
          <a:endParaRPr lang="es-EC"/>
        </a:p>
      </dgm:t>
    </dgm:pt>
    <dgm:pt modelId="{B0CF7F15-F12E-44DC-890C-B2D4BDA928DC}" type="sibTrans" cxnId="{D277EB3F-4D42-400C-9BF1-4A0A5CB02EF0}">
      <dgm:prSet/>
      <dgm:spPr/>
      <dgm:t>
        <a:bodyPr/>
        <a:lstStyle/>
        <a:p>
          <a:endParaRPr lang="es-EC"/>
        </a:p>
      </dgm:t>
    </dgm:pt>
    <dgm:pt modelId="{2C6D9C93-F7CC-435F-A14B-C48D5FC65296}" type="pres">
      <dgm:prSet presAssocID="{F756D032-077B-4FDB-AA07-14CA236BE7C5}" presName="linearFlow" presStyleCnt="0">
        <dgm:presLayoutVars>
          <dgm:dir/>
          <dgm:resizeHandles val="exact"/>
        </dgm:presLayoutVars>
      </dgm:prSet>
      <dgm:spPr/>
      <dgm:t>
        <a:bodyPr/>
        <a:lstStyle/>
        <a:p>
          <a:endParaRPr lang="es-EC"/>
        </a:p>
      </dgm:t>
    </dgm:pt>
    <dgm:pt modelId="{E3B832D3-F9E1-45BC-AEAB-0D6F61E61C12}" type="pres">
      <dgm:prSet presAssocID="{20AF7511-A4CE-46B1-9F26-AD2CBB64C91C}" presName="composite" presStyleCnt="0"/>
      <dgm:spPr/>
      <dgm:t>
        <a:bodyPr/>
        <a:lstStyle/>
        <a:p>
          <a:endParaRPr lang="es-ES"/>
        </a:p>
      </dgm:t>
    </dgm:pt>
    <dgm:pt modelId="{636055E5-017F-4874-90E0-7608C16F09EB}" type="pres">
      <dgm:prSet presAssocID="{20AF7511-A4CE-46B1-9F26-AD2CBB64C91C}" presName="imgShp" presStyleLbl="fgImgPlace1" presStyleIdx="0" presStyleCnt="6"/>
      <dgm:spPr/>
      <dgm:t>
        <a:bodyPr/>
        <a:lstStyle/>
        <a:p>
          <a:endParaRPr lang="es-ES"/>
        </a:p>
      </dgm:t>
    </dgm:pt>
    <dgm:pt modelId="{7588CAD4-3B01-4FF1-ABF6-669015FA21D0}" type="pres">
      <dgm:prSet presAssocID="{20AF7511-A4CE-46B1-9F26-AD2CBB64C91C}" presName="txShp" presStyleLbl="node1" presStyleIdx="0" presStyleCnt="6">
        <dgm:presLayoutVars>
          <dgm:bulletEnabled val="1"/>
        </dgm:presLayoutVars>
      </dgm:prSet>
      <dgm:spPr/>
      <dgm:t>
        <a:bodyPr/>
        <a:lstStyle/>
        <a:p>
          <a:endParaRPr lang="es-EC"/>
        </a:p>
      </dgm:t>
    </dgm:pt>
    <dgm:pt modelId="{8D648F05-9D94-41EB-98EE-4618E7FBFEFE}" type="pres">
      <dgm:prSet presAssocID="{3C394A4B-1952-4776-AD29-C508B05D734C}" presName="spacing" presStyleCnt="0"/>
      <dgm:spPr/>
      <dgm:t>
        <a:bodyPr/>
        <a:lstStyle/>
        <a:p>
          <a:endParaRPr lang="es-ES"/>
        </a:p>
      </dgm:t>
    </dgm:pt>
    <dgm:pt modelId="{8F39DB04-F90A-4EBA-B1F0-A3A78F46BC09}" type="pres">
      <dgm:prSet presAssocID="{277C6BFE-2858-4F6C-B470-0E2871821128}" presName="composite" presStyleCnt="0"/>
      <dgm:spPr/>
      <dgm:t>
        <a:bodyPr/>
        <a:lstStyle/>
        <a:p>
          <a:endParaRPr lang="es-ES"/>
        </a:p>
      </dgm:t>
    </dgm:pt>
    <dgm:pt modelId="{DA99298D-17A9-4D2F-8B1F-09775846217C}" type="pres">
      <dgm:prSet presAssocID="{277C6BFE-2858-4F6C-B470-0E2871821128}" presName="imgShp" presStyleLbl="fgImgPlace1" presStyleIdx="1" presStyleCnt="6"/>
      <dgm:spPr/>
      <dgm:t>
        <a:bodyPr/>
        <a:lstStyle/>
        <a:p>
          <a:endParaRPr lang="es-ES"/>
        </a:p>
      </dgm:t>
    </dgm:pt>
    <dgm:pt modelId="{7A801B4F-4ECC-41E2-BDCD-6EB6E03078D9}" type="pres">
      <dgm:prSet presAssocID="{277C6BFE-2858-4F6C-B470-0E2871821128}" presName="txShp" presStyleLbl="node1" presStyleIdx="1" presStyleCnt="6">
        <dgm:presLayoutVars>
          <dgm:bulletEnabled val="1"/>
        </dgm:presLayoutVars>
      </dgm:prSet>
      <dgm:spPr/>
      <dgm:t>
        <a:bodyPr/>
        <a:lstStyle/>
        <a:p>
          <a:endParaRPr lang="es-EC"/>
        </a:p>
      </dgm:t>
    </dgm:pt>
    <dgm:pt modelId="{9D4C7463-B6D9-4FA6-84EB-92E8C6BFFC2B}" type="pres">
      <dgm:prSet presAssocID="{644429EF-A195-4CD8-A4A6-A1D5D1F9BEC3}" presName="spacing" presStyleCnt="0"/>
      <dgm:spPr/>
      <dgm:t>
        <a:bodyPr/>
        <a:lstStyle/>
        <a:p>
          <a:endParaRPr lang="es-ES"/>
        </a:p>
      </dgm:t>
    </dgm:pt>
    <dgm:pt modelId="{1C3AE87E-01E3-41A5-A9D9-B6F478E297A3}" type="pres">
      <dgm:prSet presAssocID="{AEEAED59-ECA4-430A-BE35-8442DA862345}" presName="composite" presStyleCnt="0"/>
      <dgm:spPr/>
      <dgm:t>
        <a:bodyPr/>
        <a:lstStyle/>
        <a:p>
          <a:endParaRPr lang="es-ES"/>
        </a:p>
      </dgm:t>
    </dgm:pt>
    <dgm:pt modelId="{EF0B0297-F0D0-4B80-9401-EE202830B278}" type="pres">
      <dgm:prSet presAssocID="{AEEAED59-ECA4-430A-BE35-8442DA862345}" presName="imgShp" presStyleLbl="fgImgPlace1" presStyleIdx="2" presStyleCnt="6"/>
      <dgm:spPr/>
      <dgm:t>
        <a:bodyPr/>
        <a:lstStyle/>
        <a:p>
          <a:endParaRPr lang="es-ES"/>
        </a:p>
      </dgm:t>
    </dgm:pt>
    <dgm:pt modelId="{69C6FB2B-FC2C-4520-A7A5-7B69DDE34A18}" type="pres">
      <dgm:prSet presAssocID="{AEEAED59-ECA4-430A-BE35-8442DA862345}" presName="txShp" presStyleLbl="node1" presStyleIdx="2" presStyleCnt="6">
        <dgm:presLayoutVars>
          <dgm:bulletEnabled val="1"/>
        </dgm:presLayoutVars>
      </dgm:prSet>
      <dgm:spPr/>
      <dgm:t>
        <a:bodyPr/>
        <a:lstStyle/>
        <a:p>
          <a:endParaRPr lang="es-EC"/>
        </a:p>
      </dgm:t>
    </dgm:pt>
    <dgm:pt modelId="{4F074913-B359-4E6D-88BA-06CC0807BFB1}" type="pres">
      <dgm:prSet presAssocID="{75CD4D60-57F8-4722-BF7C-05F2687F0683}" presName="spacing" presStyleCnt="0"/>
      <dgm:spPr/>
      <dgm:t>
        <a:bodyPr/>
        <a:lstStyle/>
        <a:p>
          <a:endParaRPr lang="es-ES"/>
        </a:p>
      </dgm:t>
    </dgm:pt>
    <dgm:pt modelId="{FEC2C05E-8487-41AC-A1D3-C47B68874922}" type="pres">
      <dgm:prSet presAssocID="{143C9E4F-BF75-49F3-B3F3-5C306B480FBD}" presName="composite" presStyleCnt="0"/>
      <dgm:spPr/>
      <dgm:t>
        <a:bodyPr/>
        <a:lstStyle/>
        <a:p>
          <a:endParaRPr lang="es-ES"/>
        </a:p>
      </dgm:t>
    </dgm:pt>
    <dgm:pt modelId="{B73C4E00-393C-479E-A76E-12A0220D4E6A}" type="pres">
      <dgm:prSet presAssocID="{143C9E4F-BF75-49F3-B3F3-5C306B480FBD}" presName="imgShp" presStyleLbl="fgImgPlace1" presStyleIdx="3" presStyleCnt="6"/>
      <dgm:spPr/>
      <dgm:t>
        <a:bodyPr/>
        <a:lstStyle/>
        <a:p>
          <a:endParaRPr lang="es-ES"/>
        </a:p>
      </dgm:t>
    </dgm:pt>
    <dgm:pt modelId="{247165D3-E749-4360-83D3-8DD4F4001290}" type="pres">
      <dgm:prSet presAssocID="{143C9E4F-BF75-49F3-B3F3-5C306B480FBD}" presName="txShp" presStyleLbl="node1" presStyleIdx="3" presStyleCnt="6">
        <dgm:presLayoutVars>
          <dgm:bulletEnabled val="1"/>
        </dgm:presLayoutVars>
      </dgm:prSet>
      <dgm:spPr/>
      <dgm:t>
        <a:bodyPr/>
        <a:lstStyle/>
        <a:p>
          <a:endParaRPr lang="es-EC"/>
        </a:p>
      </dgm:t>
    </dgm:pt>
    <dgm:pt modelId="{93E37083-E9D7-4E88-B977-6D261C0B9C1D}" type="pres">
      <dgm:prSet presAssocID="{BB4E0A88-1855-42F4-893D-970BCBC83C76}" presName="spacing" presStyleCnt="0"/>
      <dgm:spPr/>
      <dgm:t>
        <a:bodyPr/>
        <a:lstStyle/>
        <a:p>
          <a:endParaRPr lang="es-ES"/>
        </a:p>
      </dgm:t>
    </dgm:pt>
    <dgm:pt modelId="{2FE6052A-3CBD-4AC6-BCE1-0B2C24930BE4}" type="pres">
      <dgm:prSet presAssocID="{94A69D59-9BBA-4F36-83A7-BA0C082075FA}" presName="composite" presStyleCnt="0"/>
      <dgm:spPr/>
      <dgm:t>
        <a:bodyPr/>
        <a:lstStyle/>
        <a:p>
          <a:endParaRPr lang="es-ES"/>
        </a:p>
      </dgm:t>
    </dgm:pt>
    <dgm:pt modelId="{A89541DF-0065-46C0-9504-0B5FA3F51E0C}" type="pres">
      <dgm:prSet presAssocID="{94A69D59-9BBA-4F36-83A7-BA0C082075FA}" presName="imgShp" presStyleLbl="fgImgPlace1" presStyleIdx="4" presStyleCnt="6"/>
      <dgm:spPr/>
      <dgm:t>
        <a:bodyPr/>
        <a:lstStyle/>
        <a:p>
          <a:endParaRPr lang="es-ES"/>
        </a:p>
      </dgm:t>
    </dgm:pt>
    <dgm:pt modelId="{1E24D3F1-6F1E-4D5A-ACCB-D3DF0A36FA49}" type="pres">
      <dgm:prSet presAssocID="{94A69D59-9BBA-4F36-83A7-BA0C082075FA}" presName="txShp" presStyleLbl="node1" presStyleIdx="4" presStyleCnt="6">
        <dgm:presLayoutVars>
          <dgm:bulletEnabled val="1"/>
        </dgm:presLayoutVars>
      </dgm:prSet>
      <dgm:spPr/>
      <dgm:t>
        <a:bodyPr/>
        <a:lstStyle/>
        <a:p>
          <a:endParaRPr lang="es-EC"/>
        </a:p>
      </dgm:t>
    </dgm:pt>
    <dgm:pt modelId="{6203D616-9068-4317-A6DC-FE77EA8DD13A}" type="pres">
      <dgm:prSet presAssocID="{B0CF7F15-F12E-44DC-890C-B2D4BDA928DC}" presName="spacing" presStyleCnt="0"/>
      <dgm:spPr/>
      <dgm:t>
        <a:bodyPr/>
        <a:lstStyle/>
        <a:p>
          <a:endParaRPr lang="es-ES"/>
        </a:p>
      </dgm:t>
    </dgm:pt>
    <dgm:pt modelId="{AE66D4B6-8D5F-431B-A662-0C1B2FDC2C0F}" type="pres">
      <dgm:prSet presAssocID="{7645AB9E-FEE3-416A-86C1-B4DA433905B2}" presName="composite" presStyleCnt="0"/>
      <dgm:spPr/>
      <dgm:t>
        <a:bodyPr/>
        <a:lstStyle/>
        <a:p>
          <a:endParaRPr lang="es-ES"/>
        </a:p>
      </dgm:t>
    </dgm:pt>
    <dgm:pt modelId="{045D5FF8-A826-4E83-A71F-4EDD0A539FE6}" type="pres">
      <dgm:prSet presAssocID="{7645AB9E-FEE3-416A-86C1-B4DA433905B2}" presName="imgShp" presStyleLbl="fgImgPlace1" presStyleIdx="5" presStyleCnt="6"/>
      <dgm:spPr/>
      <dgm:t>
        <a:bodyPr/>
        <a:lstStyle/>
        <a:p>
          <a:endParaRPr lang="es-ES"/>
        </a:p>
      </dgm:t>
    </dgm:pt>
    <dgm:pt modelId="{A0EFA019-4E3C-4018-9691-487EDBE2F8B2}" type="pres">
      <dgm:prSet presAssocID="{7645AB9E-FEE3-416A-86C1-B4DA433905B2}" presName="txShp" presStyleLbl="node1" presStyleIdx="5" presStyleCnt="6">
        <dgm:presLayoutVars>
          <dgm:bulletEnabled val="1"/>
        </dgm:presLayoutVars>
      </dgm:prSet>
      <dgm:spPr/>
      <dgm:t>
        <a:bodyPr/>
        <a:lstStyle/>
        <a:p>
          <a:endParaRPr lang="es-EC"/>
        </a:p>
      </dgm:t>
    </dgm:pt>
  </dgm:ptLst>
  <dgm:cxnLst>
    <dgm:cxn modelId="{4BCB61CD-E2BA-4476-9BFA-AF95B9AB4B05}" type="presOf" srcId="{277C6BFE-2858-4F6C-B470-0E2871821128}" destId="{7A801B4F-4ECC-41E2-BDCD-6EB6E03078D9}" srcOrd="0" destOrd="0" presId="urn:microsoft.com/office/officeart/2005/8/layout/vList3"/>
    <dgm:cxn modelId="{C995C6C5-4B66-4278-8186-A112747050E6}" type="presOf" srcId="{143C9E4F-BF75-49F3-B3F3-5C306B480FBD}" destId="{247165D3-E749-4360-83D3-8DD4F4001290}" srcOrd="0" destOrd="0" presId="urn:microsoft.com/office/officeart/2005/8/layout/vList3"/>
    <dgm:cxn modelId="{E2D2019E-E19C-4CEB-936A-9DBE68DCAAA1}" srcId="{F756D032-077B-4FDB-AA07-14CA236BE7C5}" destId="{AEEAED59-ECA4-430A-BE35-8442DA862345}" srcOrd="2" destOrd="0" parTransId="{1925ADA2-1AF3-4D31-A5A5-F6BC80E56D80}" sibTransId="{75CD4D60-57F8-4722-BF7C-05F2687F0683}"/>
    <dgm:cxn modelId="{0780E3EC-BBCB-41C6-8F30-8A8D75BEE651}" type="presOf" srcId="{AEEAED59-ECA4-430A-BE35-8442DA862345}" destId="{69C6FB2B-FC2C-4520-A7A5-7B69DDE34A18}" srcOrd="0" destOrd="0" presId="urn:microsoft.com/office/officeart/2005/8/layout/vList3"/>
    <dgm:cxn modelId="{7BFF8535-7482-4382-A532-6D5587610F3E}" srcId="{F756D032-077B-4FDB-AA07-14CA236BE7C5}" destId="{7645AB9E-FEE3-416A-86C1-B4DA433905B2}" srcOrd="5" destOrd="0" parTransId="{1D1D040C-F118-41B5-BC42-547C126D5B19}" sibTransId="{212D95EB-3B0A-4295-B2CC-FD5AA49AB42C}"/>
    <dgm:cxn modelId="{900F85F6-CBA1-49FC-A3E8-96A65DD371B5}" srcId="{F756D032-077B-4FDB-AA07-14CA236BE7C5}" destId="{143C9E4F-BF75-49F3-B3F3-5C306B480FBD}" srcOrd="3" destOrd="0" parTransId="{9E973812-5D01-4EF2-8063-AD993A6A4D61}" sibTransId="{BB4E0A88-1855-42F4-893D-970BCBC83C76}"/>
    <dgm:cxn modelId="{53876D72-12B8-42F8-8598-3219AF78A082}" srcId="{F756D032-077B-4FDB-AA07-14CA236BE7C5}" destId="{20AF7511-A4CE-46B1-9F26-AD2CBB64C91C}" srcOrd="0" destOrd="0" parTransId="{5BAA6DE7-2875-4EEA-9BE6-0F441A77D62B}" sibTransId="{3C394A4B-1952-4776-AD29-C508B05D734C}"/>
    <dgm:cxn modelId="{2E2E7AED-67E5-4289-9035-41AF6D944B24}" type="presOf" srcId="{20AF7511-A4CE-46B1-9F26-AD2CBB64C91C}" destId="{7588CAD4-3B01-4FF1-ABF6-669015FA21D0}" srcOrd="0" destOrd="0" presId="urn:microsoft.com/office/officeart/2005/8/layout/vList3"/>
    <dgm:cxn modelId="{5F5A135B-BFBE-4CA3-A6DF-221354DEDE25}" type="presOf" srcId="{94A69D59-9BBA-4F36-83A7-BA0C082075FA}" destId="{1E24D3F1-6F1E-4D5A-ACCB-D3DF0A36FA49}" srcOrd="0" destOrd="0" presId="urn:microsoft.com/office/officeart/2005/8/layout/vList3"/>
    <dgm:cxn modelId="{786335FB-055D-4C51-A8B4-133AAE217AED}" type="presOf" srcId="{F756D032-077B-4FDB-AA07-14CA236BE7C5}" destId="{2C6D9C93-F7CC-435F-A14B-C48D5FC65296}" srcOrd="0" destOrd="0" presId="urn:microsoft.com/office/officeart/2005/8/layout/vList3"/>
    <dgm:cxn modelId="{05DCB3B6-C9F3-4F84-A0C5-2092E058942A}" type="presOf" srcId="{7645AB9E-FEE3-416A-86C1-B4DA433905B2}" destId="{A0EFA019-4E3C-4018-9691-487EDBE2F8B2}" srcOrd="0" destOrd="0" presId="urn:microsoft.com/office/officeart/2005/8/layout/vList3"/>
    <dgm:cxn modelId="{D277EB3F-4D42-400C-9BF1-4A0A5CB02EF0}" srcId="{F756D032-077B-4FDB-AA07-14CA236BE7C5}" destId="{94A69D59-9BBA-4F36-83A7-BA0C082075FA}" srcOrd="4" destOrd="0" parTransId="{0699D45B-17A3-4F91-A70D-54D3532B3674}" sibTransId="{B0CF7F15-F12E-44DC-890C-B2D4BDA928DC}"/>
    <dgm:cxn modelId="{A51856B0-246C-494B-B273-FCFC9CE694BF}" srcId="{F756D032-077B-4FDB-AA07-14CA236BE7C5}" destId="{277C6BFE-2858-4F6C-B470-0E2871821128}" srcOrd="1" destOrd="0" parTransId="{0506C5EA-7508-4265-A2C8-481051B210D5}" sibTransId="{644429EF-A195-4CD8-A4A6-A1D5D1F9BEC3}"/>
    <dgm:cxn modelId="{652AD602-B2F4-488B-A8B0-F40A325CD40A}" type="presParOf" srcId="{2C6D9C93-F7CC-435F-A14B-C48D5FC65296}" destId="{E3B832D3-F9E1-45BC-AEAB-0D6F61E61C12}" srcOrd="0" destOrd="0" presId="urn:microsoft.com/office/officeart/2005/8/layout/vList3"/>
    <dgm:cxn modelId="{FC6BA84E-7C8D-45E9-B943-BC03B36319FB}" type="presParOf" srcId="{E3B832D3-F9E1-45BC-AEAB-0D6F61E61C12}" destId="{636055E5-017F-4874-90E0-7608C16F09EB}" srcOrd="0" destOrd="0" presId="urn:microsoft.com/office/officeart/2005/8/layout/vList3"/>
    <dgm:cxn modelId="{5F3F394F-9160-429B-93A1-F0C71AE8F58C}" type="presParOf" srcId="{E3B832D3-F9E1-45BC-AEAB-0D6F61E61C12}" destId="{7588CAD4-3B01-4FF1-ABF6-669015FA21D0}" srcOrd="1" destOrd="0" presId="urn:microsoft.com/office/officeart/2005/8/layout/vList3"/>
    <dgm:cxn modelId="{9B03D09E-C991-4B09-8B00-A0B2F060E5F6}" type="presParOf" srcId="{2C6D9C93-F7CC-435F-A14B-C48D5FC65296}" destId="{8D648F05-9D94-41EB-98EE-4618E7FBFEFE}" srcOrd="1" destOrd="0" presId="urn:microsoft.com/office/officeart/2005/8/layout/vList3"/>
    <dgm:cxn modelId="{D20D8F50-98D3-49DD-8C51-90C54F80A907}" type="presParOf" srcId="{2C6D9C93-F7CC-435F-A14B-C48D5FC65296}" destId="{8F39DB04-F90A-4EBA-B1F0-A3A78F46BC09}" srcOrd="2" destOrd="0" presId="urn:microsoft.com/office/officeart/2005/8/layout/vList3"/>
    <dgm:cxn modelId="{7A991271-DADA-457D-A043-57D7F6153C0D}" type="presParOf" srcId="{8F39DB04-F90A-4EBA-B1F0-A3A78F46BC09}" destId="{DA99298D-17A9-4D2F-8B1F-09775846217C}" srcOrd="0" destOrd="0" presId="urn:microsoft.com/office/officeart/2005/8/layout/vList3"/>
    <dgm:cxn modelId="{4CCCE9E4-660C-4013-8B6E-036654DC1CBE}" type="presParOf" srcId="{8F39DB04-F90A-4EBA-B1F0-A3A78F46BC09}" destId="{7A801B4F-4ECC-41E2-BDCD-6EB6E03078D9}" srcOrd="1" destOrd="0" presId="urn:microsoft.com/office/officeart/2005/8/layout/vList3"/>
    <dgm:cxn modelId="{A1D12421-A728-4326-BEC2-856CEF33AC62}" type="presParOf" srcId="{2C6D9C93-F7CC-435F-A14B-C48D5FC65296}" destId="{9D4C7463-B6D9-4FA6-84EB-92E8C6BFFC2B}" srcOrd="3" destOrd="0" presId="urn:microsoft.com/office/officeart/2005/8/layout/vList3"/>
    <dgm:cxn modelId="{1576E5BE-664E-4FF0-BD61-9DDA37228873}" type="presParOf" srcId="{2C6D9C93-F7CC-435F-A14B-C48D5FC65296}" destId="{1C3AE87E-01E3-41A5-A9D9-B6F478E297A3}" srcOrd="4" destOrd="0" presId="urn:microsoft.com/office/officeart/2005/8/layout/vList3"/>
    <dgm:cxn modelId="{B1C95398-1C7F-4520-8494-FB1DE3C97AA0}" type="presParOf" srcId="{1C3AE87E-01E3-41A5-A9D9-B6F478E297A3}" destId="{EF0B0297-F0D0-4B80-9401-EE202830B278}" srcOrd="0" destOrd="0" presId="urn:microsoft.com/office/officeart/2005/8/layout/vList3"/>
    <dgm:cxn modelId="{34640066-7E05-4A7C-BAD8-D172581264AB}" type="presParOf" srcId="{1C3AE87E-01E3-41A5-A9D9-B6F478E297A3}" destId="{69C6FB2B-FC2C-4520-A7A5-7B69DDE34A18}" srcOrd="1" destOrd="0" presId="urn:microsoft.com/office/officeart/2005/8/layout/vList3"/>
    <dgm:cxn modelId="{F252B69C-9AB6-459E-97A2-23418C17F2D6}" type="presParOf" srcId="{2C6D9C93-F7CC-435F-A14B-C48D5FC65296}" destId="{4F074913-B359-4E6D-88BA-06CC0807BFB1}" srcOrd="5" destOrd="0" presId="urn:microsoft.com/office/officeart/2005/8/layout/vList3"/>
    <dgm:cxn modelId="{1B7F4BBE-2454-4248-9BEA-39AF25A80701}" type="presParOf" srcId="{2C6D9C93-F7CC-435F-A14B-C48D5FC65296}" destId="{FEC2C05E-8487-41AC-A1D3-C47B68874922}" srcOrd="6" destOrd="0" presId="urn:microsoft.com/office/officeart/2005/8/layout/vList3"/>
    <dgm:cxn modelId="{AA62A7F5-B32B-429D-BBF0-98346D797BE9}" type="presParOf" srcId="{FEC2C05E-8487-41AC-A1D3-C47B68874922}" destId="{B73C4E00-393C-479E-A76E-12A0220D4E6A}" srcOrd="0" destOrd="0" presId="urn:microsoft.com/office/officeart/2005/8/layout/vList3"/>
    <dgm:cxn modelId="{BAFCB70E-8FAB-4C4C-978D-9DDA3A3D6A90}" type="presParOf" srcId="{FEC2C05E-8487-41AC-A1D3-C47B68874922}" destId="{247165D3-E749-4360-83D3-8DD4F4001290}" srcOrd="1" destOrd="0" presId="urn:microsoft.com/office/officeart/2005/8/layout/vList3"/>
    <dgm:cxn modelId="{EA8A849B-E31A-4CA6-A4B8-3F8B871E9F98}" type="presParOf" srcId="{2C6D9C93-F7CC-435F-A14B-C48D5FC65296}" destId="{93E37083-E9D7-4E88-B977-6D261C0B9C1D}" srcOrd="7" destOrd="0" presId="urn:microsoft.com/office/officeart/2005/8/layout/vList3"/>
    <dgm:cxn modelId="{DD64BC96-E04C-4636-9B6A-786B697E4378}" type="presParOf" srcId="{2C6D9C93-F7CC-435F-A14B-C48D5FC65296}" destId="{2FE6052A-3CBD-4AC6-BCE1-0B2C24930BE4}" srcOrd="8" destOrd="0" presId="urn:microsoft.com/office/officeart/2005/8/layout/vList3"/>
    <dgm:cxn modelId="{C591F450-2B7A-435A-9801-57EFCE574E57}" type="presParOf" srcId="{2FE6052A-3CBD-4AC6-BCE1-0B2C24930BE4}" destId="{A89541DF-0065-46C0-9504-0B5FA3F51E0C}" srcOrd="0" destOrd="0" presId="urn:microsoft.com/office/officeart/2005/8/layout/vList3"/>
    <dgm:cxn modelId="{CA889801-19D3-4835-A38E-E5DE75C57392}" type="presParOf" srcId="{2FE6052A-3CBD-4AC6-BCE1-0B2C24930BE4}" destId="{1E24D3F1-6F1E-4D5A-ACCB-D3DF0A36FA49}" srcOrd="1" destOrd="0" presId="urn:microsoft.com/office/officeart/2005/8/layout/vList3"/>
    <dgm:cxn modelId="{A079E089-037F-4B66-BE3E-1C082FFB1B67}" type="presParOf" srcId="{2C6D9C93-F7CC-435F-A14B-C48D5FC65296}" destId="{6203D616-9068-4317-A6DC-FE77EA8DD13A}" srcOrd="9" destOrd="0" presId="urn:microsoft.com/office/officeart/2005/8/layout/vList3"/>
    <dgm:cxn modelId="{3214DCCE-BDB6-41A7-9449-F48C0734447F}" type="presParOf" srcId="{2C6D9C93-F7CC-435F-A14B-C48D5FC65296}" destId="{AE66D4B6-8D5F-431B-A662-0C1B2FDC2C0F}" srcOrd="10" destOrd="0" presId="urn:microsoft.com/office/officeart/2005/8/layout/vList3"/>
    <dgm:cxn modelId="{863B8C32-2C77-4D54-A09E-F3524C594B97}" type="presParOf" srcId="{AE66D4B6-8D5F-431B-A662-0C1B2FDC2C0F}" destId="{045D5FF8-A826-4E83-A71F-4EDD0A539FE6}" srcOrd="0" destOrd="0" presId="urn:microsoft.com/office/officeart/2005/8/layout/vList3"/>
    <dgm:cxn modelId="{D3DF970B-9C8A-4195-8D28-04A0BE04E2AD}" type="presParOf" srcId="{AE66D4B6-8D5F-431B-A662-0C1B2FDC2C0F}" destId="{A0EFA019-4E3C-4018-9691-487EDBE2F8B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E243B9-9649-481B-8EDD-A54479EBD426}"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EC"/>
        </a:p>
      </dgm:t>
    </dgm:pt>
    <dgm:pt modelId="{9DCE8CB6-84DE-4051-944D-4F645F8267BA}">
      <dgm:prSet phldrT="[Texto]" custT="1"/>
      <dgm:spPr/>
      <dgm:t>
        <a:bodyPr/>
        <a:lstStyle/>
        <a:p>
          <a:r>
            <a:rPr lang="es-EC" sz="2000" b="1" dirty="0" smtClean="0">
              <a:latin typeface="Arial" panose="020B0604020202020204" pitchFamily="34" charset="0"/>
              <a:cs typeface="Arial" panose="020B0604020202020204" pitchFamily="34" charset="0"/>
            </a:rPr>
            <a:t>CONCEPTOS BÀSICOS</a:t>
          </a:r>
          <a:endParaRPr lang="es-EC" sz="2000" b="1" dirty="0">
            <a:latin typeface="Arial" panose="020B0604020202020204" pitchFamily="34" charset="0"/>
            <a:cs typeface="Arial" panose="020B0604020202020204" pitchFamily="34" charset="0"/>
          </a:endParaRPr>
        </a:p>
      </dgm:t>
    </dgm:pt>
    <dgm:pt modelId="{E3D34677-0823-4C0C-B0DD-7028DF743B73}" type="parTrans" cxnId="{FA3F3595-78FB-45E0-BDA2-F35943889C75}">
      <dgm:prSet/>
      <dgm:spPr/>
      <dgm:t>
        <a:bodyPr/>
        <a:lstStyle/>
        <a:p>
          <a:endParaRPr lang="es-EC"/>
        </a:p>
      </dgm:t>
    </dgm:pt>
    <dgm:pt modelId="{2EBC99B9-80F7-46E0-BE44-F39AF40C07BD}" type="sibTrans" cxnId="{FA3F3595-78FB-45E0-BDA2-F35943889C75}">
      <dgm:prSet/>
      <dgm:spPr/>
      <dgm:t>
        <a:bodyPr/>
        <a:lstStyle/>
        <a:p>
          <a:endParaRPr lang="es-EC"/>
        </a:p>
      </dgm:t>
    </dgm:pt>
    <dgm:pt modelId="{57F5082F-C7D2-4C10-B612-67FDB853DAD4}">
      <dgm:prSet phldrT="[Texto]" custT="1"/>
      <dgm:spPr/>
      <dgm:t>
        <a:bodyPr/>
        <a:lstStyle/>
        <a:p>
          <a:r>
            <a:rPr lang="es-ES" sz="1400" dirty="0" smtClean="0">
              <a:latin typeface="Arial" panose="020B0604020202020204" pitchFamily="34" charset="0"/>
              <a:cs typeface="Arial" panose="020B0604020202020204" pitchFamily="34" charset="0"/>
            </a:rPr>
            <a:t>Conceptos básicos sobre MPLS</a:t>
          </a:r>
          <a:endParaRPr lang="es-EC" sz="1400" dirty="0">
            <a:latin typeface="Arial" panose="020B0604020202020204" pitchFamily="34" charset="0"/>
            <a:cs typeface="Arial" panose="020B0604020202020204" pitchFamily="34" charset="0"/>
          </a:endParaRPr>
        </a:p>
      </dgm:t>
    </dgm:pt>
    <dgm:pt modelId="{C8BDC885-2E77-479E-BEB1-F0B188CE8659}" type="parTrans" cxnId="{6BD0131A-8F39-4FF1-B3B4-1372CE81B182}">
      <dgm:prSet/>
      <dgm:spPr/>
      <dgm:t>
        <a:bodyPr/>
        <a:lstStyle/>
        <a:p>
          <a:endParaRPr lang="es-EC"/>
        </a:p>
      </dgm:t>
    </dgm:pt>
    <dgm:pt modelId="{70AB40A3-5EA5-4B6D-819F-CBB68BA63919}" type="sibTrans" cxnId="{6BD0131A-8F39-4FF1-B3B4-1372CE81B182}">
      <dgm:prSet/>
      <dgm:spPr/>
      <dgm:t>
        <a:bodyPr/>
        <a:lstStyle/>
        <a:p>
          <a:endParaRPr lang="es-EC"/>
        </a:p>
      </dgm:t>
    </dgm:pt>
    <dgm:pt modelId="{5C1657C7-433F-4681-B02D-B738E7F6D09E}">
      <dgm:prSet custT="1"/>
      <dgm:spPr/>
      <dgm:t>
        <a:bodyPr/>
        <a:lstStyle/>
        <a:p>
          <a:r>
            <a:rPr lang="es-EC" sz="2000" b="1" dirty="0" smtClean="0">
              <a:latin typeface="Arial" panose="020B0604020202020204" pitchFamily="34" charset="0"/>
              <a:cs typeface="Arial" panose="020B0604020202020204" pitchFamily="34" charset="0"/>
            </a:rPr>
            <a:t>MPLS</a:t>
          </a:r>
          <a:endParaRPr lang="es-EC" sz="20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5D9223D-724B-4028-B64B-52F08B9920A8}" type="parTrans" cxnId="{5202328B-1E98-409E-8149-F9F7444CBDF4}">
      <dgm:prSet/>
      <dgm:spPr/>
      <dgm:t>
        <a:bodyPr/>
        <a:lstStyle/>
        <a:p>
          <a:endParaRPr lang="es-EC"/>
        </a:p>
      </dgm:t>
    </dgm:pt>
    <dgm:pt modelId="{418DBDD5-F9FB-4B3C-BE3C-99B3511B607A}" type="sibTrans" cxnId="{5202328B-1E98-409E-8149-F9F7444CBDF4}">
      <dgm:prSet/>
      <dgm:spPr/>
      <dgm:t>
        <a:bodyPr/>
        <a:lstStyle/>
        <a:p>
          <a:endParaRPr lang="es-EC"/>
        </a:p>
      </dgm:t>
    </dgm:pt>
    <dgm:pt modelId="{DFF1DB4F-300E-4FC5-8839-1BEB02E5868F}">
      <dgm:prSet custT="1"/>
      <dgm:spPr/>
      <dgm:t>
        <a:bodyPr/>
        <a:lstStyle/>
        <a:p>
          <a:pPr algn="just"/>
          <a:r>
            <a:rPr lang="es-ES" altLang="es-EC" sz="1400" dirty="0" smtClean="0">
              <a:latin typeface="Arial" panose="020B0604020202020204" pitchFamily="34" charset="0"/>
              <a:cs typeface="Arial" panose="020B0604020202020204" pitchFamily="34" charset="0"/>
            </a:rPr>
            <a:t>Arquitectura, funcionamiento y aplicaciones de MPLS.</a:t>
          </a:r>
          <a:endParaRPr lang="es-EC" sz="1400" dirty="0"/>
        </a:p>
      </dgm:t>
    </dgm:pt>
    <dgm:pt modelId="{F1558657-FFEF-4B4C-9AB0-19DD169BE2DC}" type="parTrans" cxnId="{0424BCDE-3286-4EF3-8E8E-6837A38438FE}">
      <dgm:prSet/>
      <dgm:spPr/>
      <dgm:t>
        <a:bodyPr/>
        <a:lstStyle/>
        <a:p>
          <a:endParaRPr lang="es-EC"/>
        </a:p>
      </dgm:t>
    </dgm:pt>
    <dgm:pt modelId="{CF18BB32-B326-4033-A317-819FD4D91A00}" type="sibTrans" cxnId="{0424BCDE-3286-4EF3-8E8E-6837A38438FE}">
      <dgm:prSet/>
      <dgm:spPr/>
      <dgm:t>
        <a:bodyPr/>
        <a:lstStyle/>
        <a:p>
          <a:endParaRPr lang="es-EC"/>
        </a:p>
      </dgm:t>
    </dgm:pt>
    <dgm:pt modelId="{5AB713CE-6D0A-47A1-8548-B50A42B9828C}">
      <dgm:prSet custT="1"/>
      <dgm:spPr/>
      <dgm:t>
        <a:bodyPr/>
        <a:lstStyle/>
        <a:p>
          <a:r>
            <a:rPr lang="es-EC" sz="2000" b="1" dirty="0" smtClean="0">
              <a:latin typeface="Arial" panose="020B0604020202020204" pitchFamily="34" charset="0"/>
              <a:cs typeface="Arial" panose="020B0604020202020204" pitchFamily="34" charset="0"/>
            </a:rPr>
            <a:t>CALIDAD DE SERVICIO</a:t>
          </a:r>
          <a:endParaRPr lang="es-EC" sz="20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33B17426-FBBA-47E0-9A9D-160FD1673832}" type="parTrans" cxnId="{6B1D3FF5-8743-4CA1-9EFC-27EB6E01F444}">
      <dgm:prSet/>
      <dgm:spPr/>
      <dgm:t>
        <a:bodyPr/>
        <a:lstStyle/>
        <a:p>
          <a:endParaRPr lang="es-EC"/>
        </a:p>
      </dgm:t>
    </dgm:pt>
    <dgm:pt modelId="{012C0FC1-C527-415D-B22F-1E6DA4412358}" type="sibTrans" cxnId="{6B1D3FF5-8743-4CA1-9EFC-27EB6E01F444}">
      <dgm:prSet/>
      <dgm:spPr/>
      <dgm:t>
        <a:bodyPr/>
        <a:lstStyle/>
        <a:p>
          <a:endParaRPr lang="es-EC"/>
        </a:p>
      </dgm:t>
    </dgm:pt>
    <dgm:pt modelId="{9092E390-AB65-46DB-91F6-72B43BD0B5B5}">
      <dgm:prSet custT="1"/>
      <dgm:spPr/>
      <dgm:t>
        <a:bodyPr/>
        <a:lstStyle/>
        <a:p>
          <a:r>
            <a:rPr lang="es-EC" sz="1400" i="0" dirty="0" smtClean="0">
              <a:latin typeface="Arial" panose="020B0604020202020204" pitchFamily="34" charset="0"/>
              <a:cs typeface="Arial" panose="020B0604020202020204" pitchFamily="34" charset="0"/>
            </a:rPr>
            <a:t>Ventaja de la aplicación de la tecnología MPLS </a:t>
          </a:r>
          <a:endParaRPr lang="es-EC" sz="1400" i="0" dirty="0">
            <a:latin typeface="Arial" panose="020B0604020202020204" pitchFamily="34" charset="0"/>
            <a:cs typeface="Arial" panose="020B0604020202020204" pitchFamily="34" charset="0"/>
          </a:endParaRPr>
        </a:p>
      </dgm:t>
    </dgm:pt>
    <dgm:pt modelId="{E8048C2D-D87E-4052-8BAC-910995130F03}" type="parTrans" cxnId="{8590ED54-31E7-4A44-91ED-057630C5A759}">
      <dgm:prSet/>
      <dgm:spPr/>
      <dgm:t>
        <a:bodyPr/>
        <a:lstStyle/>
        <a:p>
          <a:endParaRPr lang="es-EC"/>
        </a:p>
      </dgm:t>
    </dgm:pt>
    <dgm:pt modelId="{839817F5-263A-4115-8BE8-7C67E32A2F8A}" type="sibTrans" cxnId="{8590ED54-31E7-4A44-91ED-057630C5A759}">
      <dgm:prSet/>
      <dgm:spPr/>
      <dgm:t>
        <a:bodyPr/>
        <a:lstStyle/>
        <a:p>
          <a:endParaRPr lang="es-EC"/>
        </a:p>
      </dgm:t>
    </dgm:pt>
    <dgm:pt modelId="{8C76007C-9A05-4D99-A62D-CC254AED34A0}">
      <dgm:prSet custT="1"/>
      <dgm:spPr/>
      <dgm:t>
        <a:bodyPr/>
        <a:lstStyle/>
        <a:p>
          <a:pPr algn="ctr"/>
          <a:r>
            <a:rPr lang="es-EC" sz="2000" b="1" dirty="0" smtClean="0">
              <a:latin typeface="Arial" pitchFamily="34" charset="0"/>
              <a:cs typeface="Arial" pitchFamily="34" charset="0"/>
            </a:rPr>
            <a:t>INGENIERÍA DE TRÁFICO</a:t>
          </a:r>
          <a:endParaRPr lang="es-EC" sz="2000" b="1" dirty="0">
            <a:latin typeface="Arial" pitchFamily="34" charset="0"/>
            <a:cs typeface="Arial" pitchFamily="34" charset="0"/>
          </a:endParaRPr>
        </a:p>
      </dgm:t>
    </dgm:pt>
    <dgm:pt modelId="{6A21A9F4-AC0C-4651-B6BC-8FDD326A763A}" type="parTrans" cxnId="{1B948294-8FDE-4584-9384-7B300DFA8833}">
      <dgm:prSet/>
      <dgm:spPr/>
      <dgm:t>
        <a:bodyPr/>
        <a:lstStyle/>
        <a:p>
          <a:endParaRPr lang="es-ES"/>
        </a:p>
      </dgm:t>
    </dgm:pt>
    <dgm:pt modelId="{15F6F74C-40E2-4422-836C-6F9A3D4BA181}" type="sibTrans" cxnId="{1B948294-8FDE-4584-9384-7B300DFA8833}">
      <dgm:prSet/>
      <dgm:spPr/>
      <dgm:t>
        <a:bodyPr/>
        <a:lstStyle/>
        <a:p>
          <a:endParaRPr lang="es-ES"/>
        </a:p>
      </dgm:t>
    </dgm:pt>
    <dgm:pt modelId="{1DFE1792-4CF7-47D0-B648-D6A0D9E00E25}">
      <dgm:prSet custT="1"/>
      <dgm:spPr/>
      <dgm:t>
        <a:bodyPr/>
        <a:lstStyle/>
        <a:p>
          <a:r>
            <a:rPr lang="es-EC" sz="1400" i="0" dirty="0" smtClean="0">
              <a:latin typeface="Arial" panose="020B0604020202020204" pitchFamily="34" charset="0"/>
              <a:cs typeface="Arial" panose="020B0604020202020204" pitchFamily="34" charset="0"/>
            </a:rPr>
            <a:t>Ventaja de la aplicación de la tecnología MPLS</a:t>
          </a:r>
          <a:r>
            <a:rPr lang="es-ES" sz="1400" i="0" dirty="0" smtClean="0">
              <a:latin typeface="Arial" panose="020B0604020202020204" pitchFamily="34" charset="0"/>
              <a:cs typeface="Arial" panose="020B0604020202020204" pitchFamily="34" charset="0"/>
            </a:rPr>
            <a:t>.</a:t>
          </a:r>
          <a:endParaRPr lang="es-ES" sz="1400" dirty="0"/>
        </a:p>
      </dgm:t>
    </dgm:pt>
    <dgm:pt modelId="{1AB2227D-AB56-4220-A574-082CB801BAFB}" type="parTrans" cxnId="{7F2D4DA1-4B83-477D-BD53-14E79AE2052C}">
      <dgm:prSet/>
      <dgm:spPr/>
      <dgm:t>
        <a:bodyPr/>
        <a:lstStyle/>
        <a:p>
          <a:endParaRPr lang="es-ES"/>
        </a:p>
      </dgm:t>
    </dgm:pt>
    <dgm:pt modelId="{B71BFEC4-E756-471C-A0EC-12F9D14558DE}" type="sibTrans" cxnId="{7F2D4DA1-4B83-477D-BD53-14E79AE2052C}">
      <dgm:prSet/>
      <dgm:spPr/>
      <dgm:t>
        <a:bodyPr/>
        <a:lstStyle/>
        <a:p>
          <a:endParaRPr lang="es-ES"/>
        </a:p>
      </dgm:t>
    </dgm:pt>
    <dgm:pt modelId="{4F664D56-1393-4EE7-B73D-5E695D763D76}" type="pres">
      <dgm:prSet presAssocID="{45E243B9-9649-481B-8EDD-A54479EBD426}" presName="Name0" presStyleCnt="0">
        <dgm:presLayoutVars>
          <dgm:dir/>
          <dgm:animLvl val="lvl"/>
          <dgm:resizeHandles/>
        </dgm:presLayoutVars>
      </dgm:prSet>
      <dgm:spPr/>
      <dgm:t>
        <a:bodyPr/>
        <a:lstStyle/>
        <a:p>
          <a:endParaRPr lang="es-EC"/>
        </a:p>
      </dgm:t>
    </dgm:pt>
    <dgm:pt modelId="{8F5E2C0B-8B8B-4976-840E-7E8F7E8A8BE7}" type="pres">
      <dgm:prSet presAssocID="{9DCE8CB6-84DE-4051-944D-4F645F8267BA}" presName="linNode" presStyleCnt="0"/>
      <dgm:spPr/>
    </dgm:pt>
    <dgm:pt modelId="{C51ED58E-038A-444F-9035-E59C19F57A94}" type="pres">
      <dgm:prSet presAssocID="{9DCE8CB6-84DE-4051-944D-4F645F8267BA}" presName="parentShp" presStyleLbl="node1" presStyleIdx="0" presStyleCnt="4">
        <dgm:presLayoutVars>
          <dgm:bulletEnabled val="1"/>
        </dgm:presLayoutVars>
      </dgm:prSet>
      <dgm:spPr/>
      <dgm:t>
        <a:bodyPr/>
        <a:lstStyle/>
        <a:p>
          <a:endParaRPr lang="es-EC"/>
        </a:p>
      </dgm:t>
    </dgm:pt>
    <dgm:pt modelId="{62C8E56B-3C21-416A-9C83-ABA8ABA1B16E}" type="pres">
      <dgm:prSet presAssocID="{9DCE8CB6-84DE-4051-944D-4F645F8267BA}" presName="childShp" presStyleLbl="bgAccFollowNode1" presStyleIdx="0" presStyleCnt="4">
        <dgm:presLayoutVars>
          <dgm:bulletEnabled val="1"/>
        </dgm:presLayoutVars>
      </dgm:prSet>
      <dgm:spPr/>
      <dgm:t>
        <a:bodyPr/>
        <a:lstStyle/>
        <a:p>
          <a:endParaRPr lang="es-EC"/>
        </a:p>
      </dgm:t>
    </dgm:pt>
    <dgm:pt modelId="{BC80C448-C1CC-4AC8-BBA4-9A3380B4B215}" type="pres">
      <dgm:prSet presAssocID="{2EBC99B9-80F7-46E0-BE44-F39AF40C07BD}" presName="spacing" presStyleCnt="0"/>
      <dgm:spPr/>
    </dgm:pt>
    <dgm:pt modelId="{6BC61467-2D1D-4683-9399-6036D4E70914}" type="pres">
      <dgm:prSet presAssocID="{5C1657C7-433F-4681-B02D-B738E7F6D09E}" presName="linNode" presStyleCnt="0"/>
      <dgm:spPr/>
    </dgm:pt>
    <dgm:pt modelId="{9E01F0A0-9531-418D-8E82-167F190E2EF1}" type="pres">
      <dgm:prSet presAssocID="{5C1657C7-433F-4681-B02D-B738E7F6D09E}" presName="parentShp" presStyleLbl="node1" presStyleIdx="1" presStyleCnt="4">
        <dgm:presLayoutVars>
          <dgm:bulletEnabled val="1"/>
        </dgm:presLayoutVars>
      </dgm:prSet>
      <dgm:spPr/>
      <dgm:t>
        <a:bodyPr/>
        <a:lstStyle/>
        <a:p>
          <a:endParaRPr lang="es-EC"/>
        </a:p>
      </dgm:t>
    </dgm:pt>
    <dgm:pt modelId="{1D8CEC0F-6864-44B0-BBA0-A22872330F09}" type="pres">
      <dgm:prSet presAssocID="{5C1657C7-433F-4681-B02D-B738E7F6D09E}" presName="childShp" presStyleLbl="bgAccFollowNode1" presStyleIdx="1" presStyleCnt="4">
        <dgm:presLayoutVars>
          <dgm:bulletEnabled val="1"/>
        </dgm:presLayoutVars>
      </dgm:prSet>
      <dgm:spPr/>
      <dgm:t>
        <a:bodyPr/>
        <a:lstStyle/>
        <a:p>
          <a:endParaRPr lang="es-EC"/>
        </a:p>
      </dgm:t>
    </dgm:pt>
    <dgm:pt modelId="{925F40F1-E3C8-4522-82C5-EC76D78ACD9C}" type="pres">
      <dgm:prSet presAssocID="{418DBDD5-F9FB-4B3C-BE3C-99B3511B607A}" presName="spacing" presStyleCnt="0"/>
      <dgm:spPr/>
    </dgm:pt>
    <dgm:pt modelId="{2D2DF3EF-E8DB-4484-8B60-E14AC548ED56}" type="pres">
      <dgm:prSet presAssocID="{8C76007C-9A05-4D99-A62D-CC254AED34A0}" presName="linNode" presStyleCnt="0"/>
      <dgm:spPr/>
    </dgm:pt>
    <dgm:pt modelId="{4A83E453-1439-45EB-9D83-E8CFCA81A87D}" type="pres">
      <dgm:prSet presAssocID="{8C76007C-9A05-4D99-A62D-CC254AED34A0}" presName="parentShp" presStyleLbl="node1" presStyleIdx="2" presStyleCnt="4">
        <dgm:presLayoutVars>
          <dgm:bulletEnabled val="1"/>
        </dgm:presLayoutVars>
      </dgm:prSet>
      <dgm:spPr/>
      <dgm:t>
        <a:bodyPr/>
        <a:lstStyle/>
        <a:p>
          <a:endParaRPr lang="es-ES"/>
        </a:p>
      </dgm:t>
    </dgm:pt>
    <dgm:pt modelId="{B1E3722B-CD45-4408-9983-61536972F98F}" type="pres">
      <dgm:prSet presAssocID="{8C76007C-9A05-4D99-A62D-CC254AED34A0}" presName="childShp" presStyleLbl="bgAccFollowNode1" presStyleIdx="2" presStyleCnt="4">
        <dgm:presLayoutVars>
          <dgm:bulletEnabled val="1"/>
        </dgm:presLayoutVars>
      </dgm:prSet>
      <dgm:spPr/>
      <dgm:t>
        <a:bodyPr/>
        <a:lstStyle/>
        <a:p>
          <a:endParaRPr lang="es-ES"/>
        </a:p>
      </dgm:t>
    </dgm:pt>
    <dgm:pt modelId="{D065C999-1A62-4CE7-8498-6A1289A94C01}" type="pres">
      <dgm:prSet presAssocID="{15F6F74C-40E2-4422-836C-6F9A3D4BA181}" presName="spacing" presStyleCnt="0"/>
      <dgm:spPr/>
    </dgm:pt>
    <dgm:pt modelId="{5EC84797-1672-4F79-9EAD-22974450F115}" type="pres">
      <dgm:prSet presAssocID="{5AB713CE-6D0A-47A1-8548-B50A42B9828C}" presName="linNode" presStyleCnt="0"/>
      <dgm:spPr/>
    </dgm:pt>
    <dgm:pt modelId="{73A1EA4F-747D-455C-9C8B-FA57DA654449}" type="pres">
      <dgm:prSet presAssocID="{5AB713CE-6D0A-47A1-8548-B50A42B9828C}" presName="parentShp" presStyleLbl="node1" presStyleIdx="3" presStyleCnt="4">
        <dgm:presLayoutVars>
          <dgm:bulletEnabled val="1"/>
        </dgm:presLayoutVars>
      </dgm:prSet>
      <dgm:spPr/>
      <dgm:t>
        <a:bodyPr/>
        <a:lstStyle/>
        <a:p>
          <a:endParaRPr lang="es-EC"/>
        </a:p>
      </dgm:t>
    </dgm:pt>
    <dgm:pt modelId="{897714E7-B797-46C4-A5E5-7B78E1C2DD2C}" type="pres">
      <dgm:prSet presAssocID="{5AB713CE-6D0A-47A1-8548-B50A42B9828C}" presName="childShp" presStyleLbl="bgAccFollowNode1" presStyleIdx="3" presStyleCnt="4">
        <dgm:presLayoutVars>
          <dgm:bulletEnabled val="1"/>
        </dgm:presLayoutVars>
      </dgm:prSet>
      <dgm:spPr/>
      <dgm:t>
        <a:bodyPr/>
        <a:lstStyle/>
        <a:p>
          <a:endParaRPr lang="es-EC"/>
        </a:p>
      </dgm:t>
    </dgm:pt>
  </dgm:ptLst>
  <dgm:cxnLst>
    <dgm:cxn modelId="{0424BCDE-3286-4EF3-8E8E-6837A38438FE}" srcId="{5C1657C7-433F-4681-B02D-B738E7F6D09E}" destId="{DFF1DB4F-300E-4FC5-8839-1BEB02E5868F}" srcOrd="0" destOrd="0" parTransId="{F1558657-FFEF-4B4C-9AB0-19DD169BE2DC}" sibTransId="{CF18BB32-B326-4033-A317-819FD4D91A00}"/>
    <dgm:cxn modelId="{6A455309-AF39-49B3-BDB9-99835CEE31A3}" type="presOf" srcId="{57F5082F-C7D2-4C10-B612-67FDB853DAD4}" destId="{62C8E56B-3C21-416A-9C83-ABA8ABA1B16E}" srcOrd="0" destOrd="0" presId="urn:microsoft.com/office/officeart/2005/8/layout/vList6"/>
    <dgm:cxn modelId="{1B948294-8FDE-4584-9384-7B300DFA8833}" srcId="{45E243B9-9649-481B-8EDD-A54479EBD426}" destId="{8C76007C-9A05-4D99-A62D-CC254AED34A0}" srcOrd="2" destOrd="0" parTransId="{6A21A9F4-AC0C-4651-B6BC-8FDD326A763A}" sibTransId="{15F6F74C-40E2-4422-836C-6F9A3D4BA181}"/>
    <dgm:cxn modelId="{6BD0131A-8F39-4FF1-B3B4-1372CE81B182}" srcId="{9DCE8CB6-84DE-4051-944D-4F645F8267BA}" destId="{57F5082F-C7D2-4C10-B612-67FDB853DAD4}" srcOrd="0" destOrd="0" parTransId="{C8BDC885-2E77-479E-BEB1-F0B188CE8659}" sibTransId="{70AB40A3-5EA5-4B6D-819F-CBB68BA63919}"/>
    <dgm:cxn modelId="{05D91EBC-FEDD-4EE4-95E6-7261E9718C77}" type="presOf" srcId="{8C76007C-9A05-4D99-A62D-CC254AED34A0}" destId="{4A83E453-1439-45EB-9D83-E8CFCA81A87D}" srcOrd="0" destOrd="0" presId="urn:microsoft.com/office/officeart/2005/8/layout/vList6"/>
    <dgm:cxn modelId="{1F46DE7A-A93A-4092-822D-2BE4E19802E4}" type="presOf" srcId="{45E243B9-9649-481B-8EDD-A54479EBD426}" destId="{4F664D56-1393-4EE7-B73D-5E695D763D76}" srcOrd="0" destOrd="0" presId="urn:microsoft.com/office/officeart/2005/8/layout/vList6"/>
    <dgm:cxn modelId="{47751168-8EF6-4CF5-A9B7-7B92D62F30D2}" type="presOf" srcId="{5C1657C7-433F-4681-B02D-B738E7F6D09E}" destId="{9E01F0A0-9531-418D-8E82-167F190E2EF1}" srcOrd="0" destOrd="0" presId="urn:microsoft.com/office/officeart/2005/8/layout/vList6"/>
    <dgm:cxn modelId="{FA3F3595-78FB-45E0-BDA2-F35943889C75}" srcId="{45E243B9-9649-481B-8EDD-A54479EBD426}" destId="{9DCE8CB6-84DE-4051-944D-4F645F8267BA}" srcOrd="0" destOrd="0" parTransId="{E3D34677-0823-4C0C-B0DD-7028DF743B73}" sibTransId="{2EBC99B9-80F7-46E0-BE44-F39AF40C07BD}"/>
    <dgm:cxn modelId="{5FD6D201-F047-414F-B79B-429C7A196ACD}" type="presOf" srcId="{DFF1DB4F-300E-4FC5-8839-1BEB02E5868F}" destId="{1D8CEC0F-6864-44B0-BBA0-A22872330F09}" srcOrd="0" destOrd="0" presId="urn:microsoft.com/office/officeart/2005/8/layout/vList6"/>
    <dgm:cxn modelId="{12A4579F-2B6A-42D7-B266-B077A56CFFC7}" type="presOf" srcId="{9DCE8CB6-84DE-4051-944D-4F645F8267BA}" destId="{C51ED58E-038A-444F-9035-E59C19F57A94}" srcOrd="0" destOrd="0" presId="urn:microsoft.com/office/officeart/2005/8/layout/vList6"/>
    <dgm:cxn modelId="{6B1D3FF5-8743-4CA1-9EFC-27EB6E01F444}" srcId="{45E243B9-9649-481B-8EDD-A54479EBD426}" destId="{5AB713CE-6D0A-47A1-8548-B50A42B9828C}" srcOrd="3" destOrd="0" parTransId="{33B17426-FBBA-47E0-9A9D-160FD1673832}" sibTransId="{012C0FC1-C527-415D-B22F-1E6DA4412358}"/>
    <dgm:cxn modelId="{8590ED54-31E7-4A44-91ED-057630C5A759}" srcId="{5AB713CE-6D0A-47A1-8548-B50A42B9828C}" destId="{9092E390-AB65-46DB-91F6-72B43BD0B5B5}" srcOrd="0" destOrd="0" parTransId="{E8048C2D-D87E-4052-8BAC-910995130F03}" sibTransId="{839817F5-263A-4115-8BE8-7C67E32A2F8A}"/>
    <dgm:cxn modelId="{7F2D4DA1-4B83-477D-BD53-14E79AE2052C}" srcId="{8C76007C-9A05-4D99-A62D-CC254AED34A0}" destId="{1DFE1792-4CF7-47D0-B648-D6A0D9E00E25}" srcOrd="0" destOrd="0" parTransId="{1AB2227D-AB56-4220-A574-082CB801BAFB}" sibTransId="{B71BFEC4-E756-471C-A0EC-12F9D14558DE}"/>
    <dgm:cxn modelId="{21D84E13-17DA-4917-B4E5-8D22B01A4EF0}" type="presOf" srcId="{5AB713CE-6D0A-47A1-8548-B50A42B9828C}" destId="{73A1EA4F-747D-455C-9C8B-FA57DA654449}" srcOrd="0" destOrd="0" presId="urn:microsoft.com/office/officeart/2005/8/layout/vList6"/>
    <dgm:cxn modelId="{7308B8AC-F260-4333-8835-78C835AB4619}" type="presOf" srcId="{1DFE1792-4CF7-47D0-B648-D6A0D9E00E25}" destId="{B1E3722B-CD45-4408-9983-61536972F98F}" srcOrd="0" destOrd="0" presId="urn:microsoft.com/office/officeart/2005/8/layout/vList6"/>
    <dgm:cxn modelId="{F20241C9-6C2D-4378-9CAF-EE37DF59825F}" type="presOf" srcId="{9092E390-AB65-46DB-91F6-72B43BD0B5B5}" destId="{897714E7-B797-46C4-A5E5-7B78E1C2DD2C}" srcOrd="0" destOrd="0" presId="urn:microsoft.com/office/officeart/2005/8/layout/vList6"/>
    <dgm:cxn modelId="{5202328B-1E98-409E-8149-F9F7444CBDF4}" srcId="{45E243B9-9649-481B-8EDD-A54479EBD426}" destId="{5C1657C7-433F-4681-B02D-B738E7F6D09E}" srcOrd="1" destOrd="0" parTransId="{95D9223D-724B-4028-B64B-52F08B9920A8}" sibTransId="{418DBDD5-F9FB-4B3C-BE3C-99B3511B607A}"/>
    <dgm:cxn modelId="{A84040D1-97B9-410D-8EB5-D4313B81A1FC}" type="presParOf" srcId="{4F664D56-1393-4EE7-B73D-5E695D763D76}" destId="{8F5E2C0B-8B8B-4976-840E-7E8F7E8A8BE7}" srcOrd="0" destOrd="0" presId="urn:microsoft.com/office/officeart/2005/8/layout/vList6"/>
    <dgm:cxn modelId="{F7968194-83FB-49E0-9AE7-EDC8E2AFE7B1}" type="presParOf" srcId="{8F5E2C0B-8B8B-4976-840E-7E8F7E8A8BE7}" destId="{C51ED58E-038A-444F-9035-E59C19F57A94}" srcOrd="0" destOrd="0" presId="urn:microsoft.com/office/officeart/2005/8/layout/vList6"/>
    <dgm:cxn modelId="{152F2B64-76BB-468F-8F75-DD87F65B9F4C}" type="presParOf" srcId="{8F5E2C0B-8B8B-4976-840E-7E8F7E8A8BE7}" destId="{62C8E56B-3C21-416A-9C83-ABA8ABA1B16E}" srcOrd="1" destOrd="0" presId="urn:microsoft.com/office/officeart/2005/8/layout/vList6"/>
    <dgm:cxn modelId="{4FFBDD4B-B4E0-4253-ABCA-31495DF44D67}" type="presParOf" srcId="{4F664D56-1393-4EE7-B73D-5E695D763D76}" destId="{BC80C448-C1CC-4AC8-BBA4-9A3380B4B215}" srcOrd="1" destOrd="0" presId="urn:microsoft.com/office/officeart/2005/8/layout/vList6"/>
    <dgm:cxn modelId="{F1AB1074-27DA-48B2-A67D-F12284AE5129}" type="presParOf" srcId="{4F664D56-1393-4EE7-B73D-5E695D763D76}" destId="{6BC61467-2D1D-4683-9399-6036D4E70914}" srcOrd="2" destOrd="0" presId="urn:microsoft.com/office/officeart/2005/8/layout/vList6"/>
    <dgm:cxn modelId="{99C2C388-7EF7-48C4-9037-CEBA502B3AF3}" type="presParOf" srcId="{6BC61467-2D1D-4683-9399-6036D4E70914}" destId="{9E01F0A0-9531-418D-8E82-167F190E2EF1}" srcOrd="0" destOrd="0" presId="urn:microsoft.com/office/officeart/2005/8/layout/vList6"/>
    <dgm:cxn modelId="{80D8E7B9-D255-4411-AA34-CB85DEAB36C9}" type="presParOf" srcId="{6BC61467-2D1D-4683-9399-6036D4E70914}" destId="{1D8CEC0F-6864-44B0-BBA0-A22872330F09}" srcOrd="1" destOrd="0" presId="urn:microsoft.com/office/officeart/2005/8/layout/vList6"/>
    <dgm:cxn modelId="{834AA5A5-70D0-4713-950E-4FECE9183391}" type="presParOf" srcId="{4F664D56-1393-4EE7-B73D-5E695D763D76}" destId="{925F40F1-E3C8-4522-82C5-EC76D78ACD9C}" srcOrd="3" destOrd="0" presId="urn:microsoft.com/office/officeart/2005/8/layout/vList6"/>
    <dgm:cxn modelId="{66A8F3DE-4FCF-42DD-A50E-325DC9927147}" type="presParOf" srcId="{4F664D56-1393-4EE7-B73D-5E695D763D76}" destId="{2D2DF3EF-E8DB-4484-8B60-E14AC548ED56}" srcOrd="4" destOrd="0" presId="urn:microsoft.com/office/officeart/2005/8/layout/vList6"/>
    <dgm:cxn modelId="{E67F0C66-F89B-4DEE-9E93-BF89ADD6A4EC}" type="presParOf" srcId="{2D2DF3EF-E8DB-4484-8B60-E14AC548ED56}" destId="{4A83E453-1439-45EB-9D83-E8CFCA81A87D}" srcOrd="0" destOrd="0" presId="urn:microsoft.com/office/officeart/2005/8/layout/vList6"/>
    <dgm:cxn modelId="{16E78626-BDD2-4CC2-BF81-62C79FD241FF}" type="presParOf" srcId="{2D2DF3EF-E8DB-4484-8B60-E14AC548ED56}" destId="{B1E3722B-CD45-4408-9983-61536972F98F}" srcOrd="1" destOrd="0" presId="urn:microsoft.com/office/officeart/2005/8/layout/vList6"/>
    <dgm:cxn modelId="{9155BCCC-DB54-4AFD-88C6-6E25712A97B7}" type="presParOf" srcId="{4F664D56-1393-4EE7-B73D-5E695D763D76}" destId="{D065C999-1A62-4CE7-8498-6A1289A94C01}" srcOrd="5" destOrd="0" presId="urn:microsoft.com/office/officeart/2005/8/layout/vList6"/>
    <dgm:cxn modelId="{837C28AF-B16C-4EAC-AE20-C0BA7E930EAF}" type="presParOf" srcId="{4F664D56-1393-4EE7-B73D-5E695D763D76}" destId="{5EC84797-1672-4F79-9EAD-22974450F115}" srcOrd="6" destOrd="0" presId="urn:microsoft.com/office/officeart/2005/8/layout/vList6"/>
    <dgm:cxn modelId="{6D6849E6-CEE0-4AFA-967A-1ECEC839A166}" type="presParOf" srcId="{5EC84797-1672-4F79-9EAD-22974450F115}" destId="{73A1EA4F-747D-455C-9C8B-FA57DA654449}" srcOrd="0" destOrd="0" presId="urn:microsoft.com/office/officeart/2005/8/layout/vList6"/>
    <dgm:cxn modelId="{1000B23F-551B-458A-8DFF-C49F580B5210}" type="presParOf" srcId="{5EC84797-1672-4F79-9EAD-22974450F115}" destId="{897714E7-B797-46C4-A5E5-7B78E1C2DD2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E243B9-9649-481B-8EDD-A54479EBD426}"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es-EC"/>
        </a:p>
      </dgm:t>
    </dgm:pt>
    <dgm:pt modelId="{9DCE8CB6-84DE-4051-944D-4F645F8267BA}">
      <dgm:prSet phldrT="[Texto]" custT="1"/>
      <dgm:spPr/>
      <dgm:t>
        <a:bodyPr/>
        <a:lstStyle/>
        <a:p>
          <a:r>
            <a:rPr lang="es-EC" sz="2000" b="1" dirty="0" smtClean="0">
              <a:latin typeface="Arial" panose="020B0604020202020204" pitchFamily="34" charset="0"/>
              <a:cs typeface="Arial" panose="020B0604020202020204" pitchFamily="34" charset="0"/>
            </a:rPr>
            <a:t>Introducción</a:t>
          </a:r>
          <a:endParaRPr lang="es-EC" sz="2000" b="1" dirty="0">
            <a:latin typeface="Arial" panose="020B0604020202020204" pitchFamily="34" charset="0"/>
            <a:cs typeface="Arial" panose="020B0604020202020204" pitchFamily="34" charset="0"/>
          </a:endParaRPr>
        </a:p>
      </dgm:t>
    </dgm:pt>
    <dgm:pt modelId="{2EBC99B9-80F7-46E0-BE44-F39AF40C07BD}" type="sibTrans" cxnId="{FA3F3595-78FB-45E0-BDA2-F35943889C75}">
      <dgm:prSet/>
      <dgm:spPr/>
      <dgm:t>
        <a:bodyPr/>
        <a:lstStyle/>
        <a:p>
          <a:endParaRPr lang="es-EC"/>
        </a:p>
      </dgm:t>
    </dgm:pt>
    <dgm:pt modelId="{E3D34677-0823-4C0C-B0DD-7028DF743B73}" type="parTrans" cxnId="{FA3F3595-78FB-45E0-BDA2-F35943889C75}">
      <dgm:prSet/>
      <dgm:spPr/>
      <dgm:t>
        <a:bodyPr/>
        <a:lstStyle/>
        <a:p>
          <a:endParaRPr lang="es-EC"/>
        </a:p>
      </dgm:t>
    </dgm:pt>
    <dgm:pt modelId="{E6370AD1-1929-47C4-AABB-5E07225474F8}">
      <dgm:prSet phldrT="[Texto]" custT="1"/>
      <dgm:spPr/>
      <dgm:t>
        <a:bodyPr/>
        <a:lstStyle/>
        <a:p>
          <a:r>
            <a:rPr lang="es-EC" sz="2000" b="1" dirty="0" err="1" smtClean="0">
              <a:latin typeface="Arial" panose="020B0604020202020204" pitchFamily="34" charset="0"/>
              <a:cs typeface="Arial" panose="020B0604020202020204" pitchFamily="34" charset="0"/>
            </a:rPr>
            <a:t>QoS</a:t>
          </a:r>
          <a:r>
            <a:rPr lang="es-EC" sz="2000" b="1" dirty="0" smtClean="0">
              <a:latin typeface="Arial" panose="020B0604020202020204" pitchFamily="34" charset="0"/>
              <a:cs typeface="Arial" panose="020B0604020202020204" pitchFamily="34" charset="0"/>
            </a:rPr>
            <a:t> (Calidad de Servicio)</a:t>
          </a:r>
          <a:endParaRPr lang="es-EC" sz="2000" b="1" dirty="0">
            <a:latin typeface="Arial" panose="020B0604020202020204" pitchFamily="34" charset="0"/>
            <a:cs typeface="Arial" panose="020B0604020202020204" pitchFamily="34" charset="0"/>
          </a:endParaRPr>
        </a:p>
      </dgm:t>
    </dgm:pt>
    <dgm:pt modelId="{3A5BF4A7-9D23-48E3-8B17-0F5EF171761A}" type="parTrans" cxnId="{6A912FE7-DDF4-4B34-8586-A667BCA2A665}">
      <dgm:prSet/>
      <dgm:spPr/>
      <dgm:t>
        <a:bodyPr/>
        <a:lstStyle/>
        <a:p>
          <a:endParaRPr lang="es-ES"/>
        </a:p>
      </dgm:t>
    </dgm:pt>
    <dgm:pt modelId="{998BEC68-3489-402D-9AEA-C162C4446AA8}" type="sibTrans" cxnId="{6A912FE7-DDF4-4B34-8586-A667BCA2A665}">
      <dgm:prSet/>
      <dgm:spPr/>
      <dgm:t>
        <a:bodyPr/>
        <a:lstStyle/>
        <a:p>
          <a:endParaRPr lang="es-ES"/>
        </a:p>
      </dgm:t>
    </dgm:pt>
    <dgm:pt modelId="{D701EF88-B2F0-406B-8665-D12041D60412}">
      <dgm:prSet phldrT="[Texto]" custT="1"/>
      <dgm:spPr/>
      <dgm:t>
        <a:bodyPr/>
        <a:lstStyle/>
        <a:p>
          <a:r>
            <a:rPr lang="es-ES_tradnl" sz="1600" dirty="0" smtClean="0"/>
            <a:t>IETF ha propuestos muchos mecanismos </a:t>
          </a:r>
          <a:r>
            <a:rPr lang="es-ES_tradnl" dirty="0" smtClean="0"/>
            <a:t>de </a:t>
          </a:r>
          <a:r>
            <a:rPr lang="es-ES_tradnl" dirty="0" err="1" smtClean="0"/>
            <a:t>QoS</a:t>
          </a:r>
          <a:r>
            <a:rPr lang="es-ES_tradnl" dirty="0" smtClean="0"/>
            <a:t>:</a:t>
          </a:r>
          <a:endParaRPr lang="es-EC" sz="1600" b="0" dirty="0">
            <a:solidFill>
              <a:schemeClr val="tx1"/>
            </a:solidFill>
            <a:latin typeface="Arial" panose="020B0604020202020204" pitchFamily="34" charset="0"/>
            <a:cs typeface="Arial" panose="020B0604020202020204" pitchFamily="34" charset="0"/>
          </a:endParaRPr>
        </a:p>
      </dgm:t>
    </dgm:pt>
    <dgm:pt modelId="{46393BA2-35B3-4F47-A9DA-DAFEE1591924}" type="parTrans" cxnId="{B5A51443-6655-48B6-ACA1-503D5B3A5EB8}">
      <dgm:prSet/>
      <dgm:spPr/>
      <dgm:t>
        <a:bodyPr/>
        <a:lstStyle/>
        <a:p>
          <a:endParaRPr lang="es-ES"/>
        </a:p>
      </dgm:t>
    </dgm:pt>
    <dgm:pt modelId="{4482E451-8D6B-401F-9898-1E03DF7A7670}" type="sibTrans" cxnId="{B5A51443-6655-48B6-ACA1-503D5B3A5EB8}">
      <dgm:prSet/>
      <dgm:spPr/>
      <dgm:t>
        <a:bodyPr/>
        <a:lstStyle/>
        <a:p>
          <a:endParaRPr lang="es-ES"/>
        </a:p>
      </dgm:t>
    </dgm:pt>
    <dgm:pt modelId="{3756D501-5ACC-4ED6-BAB6-8E17F2521F35}">
      <dgm:prSet phldrT="[Texto]" custT="1"/>
      <dgm:spPr/>
      <dgm:t>
        <a:bodyPr/>
        <a:lstStyle/>
        <a:p>
          <a:pPr algn="l"/>
          <a:r>
            <a:rPr lang="es-EC" sz="1600" dirty="0" smtClean="0">
              <a:solidFill>
                <a:schemeClr val="bg1"/>
              </a:solidFill>
              <a:latin typeface="Arial" pitchFamily="34" charset="0"/>
              <a:cs typeface="Arial" pitchFamily="34" charset="0"/>
            </a:rPr>
            <a:t>MPLS surge como una solución óptima ya que supera las limitaciones de velocidad de ATM y el manejo de tráfico sensible de </a:t>
          </a:r>
          <a:r>
            <a:rPr lang="es-EC" sz="1600" dirty="0" err="1" smtClean="0">
              <a:solidFill>
                <a:schemeClr val="bg1"/>
              </a:solidFill>
              <a:latin typeface="Arial" pitchFamily="34" charset="0"/>
              <a:cs typeface="Arial" pitchFamily="34" charset="0"/>
            </a:rPr>
            <a:t>Frame</a:t>
          </a:r>
          <a:r>
            <a:rPr lang="es-EC" sz="1600" dirty="0" smtClean="0">
              <a:solidFill>
                <a:schemeClr val="bg1"/>
              </a:solidFill>
              <a:latin typeface="Arial" pitchFamily="34" charset="0"/>
              <a:cs typeface="Arial" pitchFamily="34" charset="0"/>
            </a:rPr>
            <a:t> </a:t>
          </a:r>
          <a:r>
            <a:rPr lang="es-EC" sz="1600" dirty="0" err="1" smtClean="0">
              <a:solidFill>
                <a:schemeClr val="bg1"/>
              </a:solidFill>
              <a:latin typeface="Arial" pitchFamily="34" charset="0"/>
              <a:cs typeface="Arial" pitchFamily="34" charset="0"/>
            </a:rPr>
            <a:t>Relay</a:t>
          </a:r>
          <a:r>
            <a:rPr lang="es-EC" sz="1600" dirty="0" smtClean="0">
              <a:solidFill>
                <a:schemeClr val="bg1"/>
              </a:solidFill>
              <a:latin typeface="Arial" pitchFamily="34" charset="0"/>
              <a:cs typeface="Arial" pitchFamily="34" charset="0"/>
            </a:rPr>
            <a:t>.</a:t>
          </a:r>
          <a:endParaRPr lang="es-EC" sz="1600" b="1" dirty="0">
            <a:solidFill>
              <a:schemeClr val="bg1"/>
            </a:solidFill>
            <a:latin typeface="Arial" panose="020B0604020202020204" pitchFamily="34" charset="0"/>
            <a:cs typeface="Arial" panose="020B0604020202020204" pitchFamily="34" charset="0"/>
          </a:endParaRPr>
        </a:p>
      </dgm:t>
    </dgm:pt>
    <dgm:pt modelId="{DDF038EA-6A4A-4F3F-93D2-22B95C9EF884}" type="parTrans" cxnId="{6FC0D2B9-0D44-484D-93E3-89B13CDAFC96}">
      <dgm:prSet/>
      <dgm:spPr/>
      <dgm:t>
        <a:bodyPr/>
        <a:lstStyle/>
        <a:p>
          <a:endParaRPr lang="es-ES"/>
        </a:p>
      </dgm:t>
    </dgm:pt>
    <dgm:pt modelId="{F6C3CB02-50F9-4C02-8C9A-4DC2E2820687}" type="sibTrans" cxnId="{6FC0D2B9-0D44-484D-93E3-89B13CDAFC96}">
      <dgm:prSet/>
      <dgm:spPr/>
      <dgm:t>
        <a:bodyPr/>
        <a:lstStyle/>
        <a:p>
          <a:endParaRPr lang="es-ES"/>
        </a:p>
      </dgm:t>
    </dgm:pt>
    <dgm:pt modelId="{6B63F408-7298-4592-85FF-86F3FE7B89C6}">
      <dgm:prSet phldrT="[Texto]" custT="1"/>
      <dgm:spPr/>
      <dgm:t>
        <a:bodyPr/>
        <a:lstStyle/>
        <a:p>
          <a:pPr algn="l"/>
          <a:r>
            <a:rPr lang="es-MX" sz="1600" b="0" dirty="0" smtClean="0">
              <a:solidFill>
                <a:schemeClr val="bg1"/>
              </a:solidFill>
              <a:latin typeface="Arial" pitchFamily="34" charset="0"/>
              <a:cs typeface="Arial" pitchFamily="34" charset="0"/>
            </a:rPr>
            <a:t>La creciente variedad de usuarios con diversos requerimientos, obliga </a:t>
          </a:r>
          <a:r>
            <a:rPr lang="es-MX" sz="1600" b="0" i="0" dirty="0" smtClean="0">
              <a:solidFill>
                <a:schemeClr val="bg1"/>
              </a:solidFill>
              <a:latin typeface="Arial" pitchFamily="34" charset="0"/>
              <a:cs typeface="Arial" pitchFamily="34" charset="0"/>
            </a:rPr>
            <a:t>demandar</a:t>
          </a:r>
          <a:r>
            <a:rPr lang="es-MX" sz="1600" b="0" i="1" dirty="0" smtClean="0">
              <a:solidFill>
                <a:schemeClr val="bg1"/>
              </a:solidFill>
              <a:latin typeface="Arial" pitchFamily="34" charset="0"/>
              <a:cs typeface="Arial" pitchFamily="34" charset="0"/>
            </a:rPr>
            <a:t> </a:t>
          </a:r>
          <a:r>
            <a:rPr lang="es-MX" sz="1600" b="0" dirty="0" smtClean="0">
              <a:solidFill>
                <a:schemeClr val="bg1"/>
              </a:solidFill>
              <a:latin typeface="Arial" pitchFamily="34" charset="0"/>
              <a:cs typeface="Arial" pitchFamily="34" charset="0"/>
            </a:rPr>
            <a:t>un nivel alto de servicio a la red.</a:t>
          </a:r>
          <a:endParaRPr lang="es-EC" sz="1600" b="1" dirty="0">
            <a:solidFill>
              <a:schemeClr val="bg1"/>
            </a:solidFill>
            <a:latin typeface="Arial" panose="020B0604020202020204" pitchFamily="34" charset="0"/>
            <a:cs typeface="Arial" panose="020B0604020202020204" pitchFamily="34" charset="0"/>
          </a:endParaRPr>
        </a:p>
      </dgm:t>
    </dgm:pt>
    <dgm:pt modelId="{2B391119-667B-41D7-B361-3250B38F3C0E}" type="parTrans" cxnId="{6C1BABDD-7E63-4511-865F-69E523DAD46F}">
      <dgm:prSet/>
      <dgm:spPr/>
      <dgm:t>
        <a:bodyPr/>
        <a:lstStyle/>
        <a:p>
          <a:endParaRPr lang="es-ES"/>
        </a:p>
      </dgm:t>
    </dgm:pt>
    <dgm:pt modelId="{9D858B1A-D510-49FD-B058-93C51BE9BC47}" type="sibTrans" cxnId="{6C1BABDD-7E63-4511-865F-69E523DAD46F}">
      <dgm:prSet/>
      <dgm:spPr/>
      <dgm:t>
        <a:bodyPr/>
        <a:lstStyle/>
        <a:p>
          <a:endParaRPr lang="es-ES"/>
        </a:p>
      </dgm:t>
    </dgm:pt>
    <dgm:pt modelId="{7C771372-198A-45C9-894D-3F93EC32603B}">
      <dgm:prSet phldrT="[Texto]" custT="1"/>
      <dgm:spPr/>
      <dgm:t>
        <a:bodyPr/>
        <a:lstStyle/>
        <a:p>
          <a:r>
            <a:rPr lang="es-EC" sz="1600" b="0" dirty="0" smtClean="0">
              <a:solidFill>
                <a:schemeClr val="tx1"/>
              </a:solidFill>
              <a:latin typeface="Arial" panose="020B0604020202020204" pitchFamily="34" charset="0"/>
              <a:cs typeface="Arial" panose="020B0604020202020204" pitchFamily="34" charset="0"/>
            </a:rPr>
            <a:t>Modelo de Servicios Integrados</a:t>
          </a:r>
          <a:endParaRPr lang="es-EC" sz="1600" b="0" dirty="0">
            <a:solidFill>
              <a:schemeClr val="tx1"/>
            </a:solidFill>
            <a:latin typeface="Arial" panose="020B0604020202020204" pitchFamily="34" charset="0"/>
            <a:cs typeface="Arial" panose="020B0604020202020204" pitchFamily="34" charset="0"/>
          </a:endParaRPr>
        </a:p>
      </dgm:t>
    </dgm:pt>
    <dgm:pt modelId="{86FC6A25-F922-48B3-A020-426FE85D891A}" type="parTrans" cxnId="{A6AA68CE-B8A4-4CBB-A7E4-561573D0BC7D}">
      <dgm:prSet/>
      <dgm:spPr/>
      <dgm:t>
        <a:bodyPr/>
        <a:lstStyle/>
        <a:p>
          <a:endParaRPr lang="es-ES"/>
        </a:p>
      </dgm:t>
    </dgm:pt>
    <dgm:pt modelId="{1A13BDE8-8E51-4EDF-94FB-7FA3A45E62A8}" type="sibTrans" cxnId="{A6AA68CE-B8A4-4CBB-A7E4-561573D0BC7D}">
      <dgm:prSet/>
      <dgm:spPr/>
      <dgm:t>
        <a:bodyPr/>
        <a:lstStyle/>
        <a:p>
          <a:endParaRPr lang="es-ES"/>
        </a:p>
      </dgm:t>
    </dgm:pt>
    <dgm:pt modelId="{5F328A94-0702-4BCC-B7B7-9AB18A4D5DF2}">
      <dgm:prSet phldrT="[Texto]" custT="1"/>
      <dgm:spPr/>
      <dgm:t>
        <a:bodyPr/>
        <a:lstStyle/>
        <a:p>
          <a:r>
            <a:rPr lang="es-EC" sz="1600" b="0" dirty="0" smtClean="0">
              <a:solidFill>
                <a:schemeClr val="tx1"/>
              </a:solidFill>
              <a:latin typeface="Arial" panose="020B0604020202020204" pitchFamily="34" charset="0"/>
              <a:cs typeface="Arial" panose="020B0604020202020204" pitchFamily="34" charset="0"/>
            </a:rPr>
            <a:t>Modelo de Servicios Diferenciados</a:t>
          </a:r>
          <a:endParaRPr lang="es-EC" sz="1600" b="0" dirty="0">
            <a:solidFill>
              <a:schemeClr val="tx1"/>
            </a:solidFill>
            <a:latin typeface="Arial" panose="020B0604020202020204" pitchFamily="34" charset="0"/>
            <a:cs typeface="Arial" panose="020B0604020202020204" pitchFamily="34" charset="0"/>
          </a:endParaRPr>
        </a:p>
      </dgm:t>
    </dgm:pt>
    <dgm:pt modelId="{76836A75-6A08-438F-8DE8-41F8C38BA834}" type="parTrans" cxnId="{034ED879-72AE-4D8D-8335-0DC148E9C3B5}">
      <dgm:prSet/>
      <dgm:spPr/>
      <dgm:t>
        <a:bodyPr/>
        <a:lstStyle/>
        <a:p>
          <a:endParaRPr lang="es-ES"/>
        </a:p>
      </dgm:t>
    </dgm:pt>
    <dgm:pt modelId="{7E09A443-33FA-453A-BE79-854E26F06418}" type="sibTrans" cxnId="{034ED879-72AE-4D8D-8335-0DC148E9C3B5}">
      <dgm:prSet/>
      <dgm:spPr/>
      <dgm:t>
        <a:bodyPr/>
        <a:lstStyle/>
        <a:p>
          <a:endParaRPr lang="es-ES"/>
        </a:p>
      </dgm:t>
    </dgm:pt>
    <dgm:pt modelId="{886CAE3A-2753-46FA-9222-B20492DFA744}">
      <dgm:prSet phldrT="[Texto]" custT="1"/>
      <dgm:spPr/>
      <dgm:t>
        <a:bodyPr/>
        <a:lstStyle/>
        <a:p>
          <a:r>
            <a:rPr lang="es-EC" sz="1600" b="0" dirty="0" smtClean="0">
              <a:solidFill>
                <a:schemeClr val="tx1"/>
              </a:solidFill>
              <a:latin typeface="Arial" panose="020B0604020202020204" pitchFamily="34" charset="0"/>
              <a:cs typeface="Arial" panose="020B0604020202020204" pitchFamily="34" charset="0"/>
            </a:rPr>
            <a:t>MPLS (</a:t>
          </a:r>
          <a:r>
            <a:rPr lang="es-EC" sz="1600" b="0" dirty="0" err="1" smtClean="0">
              <a:solidFill>
                <a:schemeClr val="tx1"/>
              </a:solidFill>
              <a:latin typeface="Arial" panose="020B0604020202020204" pitchFamily="34" charset="0"/>
              <a:cs typeface="Arial" panose="020B0604020202020204" pitchFamily="34" charset="0"/>
            </a:rPr>
            <a:t>Multiprotocol</a:t>
          </a:r>
          <a:r>
            <a:rPr lang="es-EC" sz="1600" b="0" dirty="0" smtClean="0">
              <a:solidFill>
                <a:schemeClr val="tx1"/>
              </a:solidFill>
              <a:latin typeface="Arial" panose="020B0604020202020204" pitchFamily="34" charset="0"/>
              <a:cs typeface="Arial" panose="020B0604020202020204" pitchFamily="34" charset="0"/>
            </a:rPr>
            <a:t> </a:t>
          </a:r>
          <a:r>
            <a:rPr lang="es-EC" sz="1600" b="0" dirty="0" err="1" smtClean="0">
              <a:solidFill>
                <a:schemeClr val="tx1"/>
              </a:solidFill>
              <a:latin typeface="Arial" panose="020B0604020202020204" pitchFamily="34" charset="0"/>
              <a:cs typeface="Arial" panose="020B0604020202020204" pitchFamily="34" charset="0"/>
            </a:rPr>
            <a:t>Label</a:t>
          </a:r>
          <a:r>
            <a:rPr lang="es-EC" sz="1600" b="0" dirty="0" smtClean="0">
              <a:solidFill>
                <a:schemeClr val="tx1"/>
              </a:solidFill>
              <a:latin typeface="Arial" panose="020B0604020202020204" pitchFamily="34" charset="0"/>
              <a:cs typeface="Arial" panose="020B0604020202020204" pitchFamily="34" charset="0"/>
            </a:rPr>
            <a:t> </a:t>
          </a:r>
          <a:r>
            <a:rPr lang="es-EC" sz="1600" b="0" dirty="0" err="1" smtClean="0">
              <a:solidFill>
                <a:schemeClr val="tx1"/>
              </a:solidFill>
              <a:latin typeface="Arial" panose="020B0604020202020204" pitchFamily="34" charset="0"/>
              <a:cs typeface="Arial" panose="020B0604020202020204" pitchFamily="34" charset="0"/>
            </a:rPr>
            <a:t>Switching</a:t>
          </a:r>
          <a:r>
            <a:rPr lang="es-EC" sz="1600" b="0" dirty="0" smtClean="0">
              <a:solidFill>
                <a:schemeClr val="tx1"/>
              </a:solidFill>
              <a:latin typeface="Arial" panose="020B0604020202020204" pitchFamily="34" charset="0"/>
              <a:cs typeface="Arial" panose="020B0604020202020204" pitchFamily="34" charset="0"/>
            </a:rPr>
            <a:t>) </a:t>
          </a:r>
          <a:endParaRPr lang="es-EC" sz="1600" b="0" dirty="0">
            <a:solidFill>
              <a:schemeClr val="tx1"/>
            </a:solidFill>
            <a:latin typeface="Arial" panose="020B0604020202020204" pitchFamily="34" charset="0"/>
            <a:cs typeface="Arial" panose="020B0604020202020204" pitchFamily="34" charset="0"/>
          </a:endParaRPr>
        </a:p>
      </dgm:t>
    </dgm:pt>
    <dgm:pt modelId="{CB04A98D-5C5A-487B-B337-9A2B1C53BAD2}" type="parTrans" cxnId="{6B6EA6AB-B1D6-47BE-A114-085150FA4B47}">
      <dgm:prSet/>
      <dgm:spPr/>
      <dgm:t>
        <a:bodyPr/>
        <a:lstStyle/>
        <a:p>
          <a:endParaRPr lang="es-ES"/>
        </a:p>
      </dgm:t>
    </dgm:pt>
    <dgm:pt modelId="{50C18CD1-E394-482A-8C63-6D40D1AA8DBE}" type="sibTrans" cxnId="{6B6EA6AB-B1D6-47BE-A114-085150FA4B47}">
      <dgm:prSet/>
      <dgm:spPr/>
      <dgm:t>
        <a:bodyPr/>
        <a:lstStyle/>
        <a:p>
          <a:endParaRPr lang="es-ES"/>
        </a:p>
      </dgm:t>
    </dgm:pt>
    <dgm:pt modelId="{67DC9BDA-F8B9-4087-A7C0-ED460E550412}">
      <dgm:prSet phldrT="[Texto]" custT="1"/>
      <dgm:spPr/>
      <dgm:t>
        <a:bodyPr/>
        <a:lstStyle/>
        <a:p>
          <a:r>
            <a:rPr lang="es-EC" sz="1600" b="0" dirty="0" smtClean="0">
              <a:solidFill>
                <a:schemeClr val="tx1"/>
              </a:solidFill>
              <a:latin typeface="Arial" panose="020B0604020202020204" pitchFamily="34" charset="0"/>
              <a:cs typeface="Arial" panose="020B0604020202020204" pitchFamily="34" charset="0"/>
            </a:rPr>
            <a:t>Ingeniería de Tráfico</a:t>
          </a:r>
          <a:endParaRPr lang="es-EC" sz="1600" b="0" dirty="0">
            <a:solidFill>
              <a:schemeClr val="tx1"/>
            </a:solidFill>
            <a:latin typeface="Arial" panose="020B0604020202020204" pitchFamily="34" charset="0"/>
            <a:cs typeface="Arial" panose="020B0604020202020204" pitchFamily="34" charset="0"/>
          </a:endParaRPr>
        </a:p>
      </dgm:t>
    </dgm:pt>
    <dgm:pt modelId="{CAE5A66B-B809-4B7A-9213-C2DE4A1756EE}" type="parTrans" cxnId="{E7B7E080-32FB-4E47-A0B8-5050E2EB00BF}">
      <dgm:prSet/>
      <dgm:spPr/>
      <dgm:t>
        <a:bodyPr/>
        <a:lstStyle/>
        <a:p>
          <a:endParaRPr lang="es-ES"/>
        </a:p>
      </dgm:t>
    </dgm:pt>
    <dgm:pt modelId="{B4256991-725C-4D2B-B789-A449E34DB7FB}" type="sibTrans" cxnId="{E7B7E080-32FB-4E47-A0B8-5050E2EB00BF}">
      <dgm:prSet/>
      <dgm:spPr/>
      <dgm:t>
        <a:bodyPr/>
        <a:lstStyle/>
        <a:p>
          <a:endParaRPr lang="es-ES"/>
        </a:p>
      </dgm:t>
    </dgm:pt>
    <dgm:pt modelId="{24A792BD-77F3-453C-BE51-7B3374E21DEA}">
      <dgm:prSet phldrT="[Texto]" custT="1"/>
      <dgm:spPr/>
      <dgm:t>
        <a:bodyPr/>
        <a:lstStyle/>
        <a:p>
          <a:endParaRPr lang="es-EC" sz="1600" b="0" dirty="0">
            <a:solidFill>
              <a:schemeClr val="tx1"/>
            </a:solidFill>
            <a:latin typeface="Arial" panose="020B0604020202020204" pitchFamily="34" charset="0"/>
            <a:cs typeface="Arial" panose="020B0604020202020204" pitchFamily="34" charset="0"/>
          </a:endParaRPr>
        </a:p>
      </dgm:t>
    </dgm:pt>
    <dgm:pt modelId="{D487C4C0-D1DF-426D-880A-B6DC557BCEFD}" type="parTrans" cxnId="{C1D74431-1F40-4C0C-AB42-135119A0DD98}">
      <dgm:prSet/>
      <dgm:spPr/>
      <dgm:t>
        <a:bodyPr/>
        <a:lstStyle/>
        <a:p>
          <a:endParaRPr lang="es-ES"/>
        </a:p>
      </dgm:t>
    </dgm:pt>
    <dgm:pt modelId="{A709810C-FAA0-4370-B054-85ACFEAECE79}" type="sibTrans" cxnId="{C1D74431-1F40-4C0C-AB42-135119A0DD98}">
      <dgm:prSet/>
      <dgm:spPr/>
      <dgm:t>
        <a:bodyPr/>
        <a:lstStyle/>
        <a:p>
          <a:endParaRPr lang="es-ES"/>
        </a:p>
      </dgm:t>
    </dgm:pt>
    <dgm:pt modelId="{26460C43-1B4F-4B45-8826-E1CF18E804C0}">
      <dgm:prSet phldrT="[Texto]" custT="1"/>
      <dgm:spPr/>
      <dgm:t>
        <a:bodyPr/>
        <a:lstStyle/>
        <a:p>
          <a:endParaRPr lang="es-EC" sz="1600" b="0" dirty="0">
            <a:solidFill>
              <a:schemeClr val="tx1"/>
            </a:solidFill>
            <a:latin typeface="Arial" panose="020B0604020202020204" pitchFamily="34" charset="0"/>
            <a:cs typeface="Arial" panose="020B0604020202020204" pitchFamily="34" charset="0"/>
          </a:endParaRPr>
        </a:p>
      </dgm:t>
    </dgm:pt>
    <dgm:pt modelId="{D96F72C8-AE9D-4911-A0C9-DDC6541726F4}" type="parTrans" cxnId="{7F23B8C1-84F4-4BF6-918C-E17C3DB1732C}">
      <dgm:prSet/>
      <dgm:spPr/>
      <dgm:t>
        <a:bodyPr/>
        <a:lstStyle/>
        <a:p>
          <a:endParaRPr lang="es-ES"/>
        </a:p>
      </dgm:t>
    </dgm:pt>
    <dgm:pt modelId="{D95ED60E-47EB-4D22-A980-8899C426606D}" type="sibTrans" cxnId="{7F23B8C1-84F4-4BF6-918C-E17C3DB1732C}">
      <dgm:prSet/>
      <dgm:spPr/>
      <dgm:t>
        <a:bodyPr/>
        <a:lstStyle/>
        <a:p>
          <a:endParaRPr lang="es-ES"/>
        </a:p>
      </dgm:t>
    </dgm:pt>
    <dgm:pt modelId="{DFF91E48-975D-4DF6-9A69-2F9BC18038E5}">
      <dgm:prSet phldrT="[Texto]" custT="1"/>
      <dgm:spPr/>
      <dgm:t>
        <a:bodyPr/>
        <a:lstStyle/>
        <a:p>
          <a:endParaRPr lang="es-EC" sz="1600" b="0" dirty="0">
            <a:solidFill>
              <a:schemeClr val="tx1"/>
            </a:solidFill>
            <a:latin typeface="Arial" panose="020B0604020202020204" pitchFamily="34" charset="0"/>
            <a:cs typeface="Arial" panose="020B0604020202020204" pitchFamily="34" charset="0"/>
          </a:endParaRPr>
        </a:p>
      </dgm:t>
    </dgm:pt>
    <dgm:pt modelId="{95731D81-1654-4DAC-B061-2DDD57E6BB5E}" type="parTrans" cxnId="{3E9DA35B-BF4F-418B-951E-59E884CF05ED}">
      <dgm:prSet/>
      <dgm:spPr/>
      <dgm:t>
        <a:bodyPr/>
        <a:lstStyle/>
        <a:p>
          <a:endParaRPr lang="es-ES"/>
        </a:p>
      </dgm:t>
    </dgm:pt>
    <dgm:pt modelId="{82CDA572-E83F-4B5A-8ABA-05F71734A37C}" type="sibTrans" cxnId="{3E9DA35B-BF4F-418B-951E-59E884CF05ED}">
      <dgm:prSet/>
      <dgm:spPr/>
      <dgm:t>
        <a:bodyPr/>
        <a:lstStyle/>
        <a:p>
          <a:endParaRPr lang="es-ES"/>
        </a:p>
      </dgm:t>
    </dgm:pt>
    <dgm:pt modelId="{FBCD8048-C021-41AF-B636-E13244E7A494}">
      <dgm:prSet phldrT="[Texto]" custT="1"/>
      <dgm:spPr/>
      <dgm:t>
        <a:bodyPr/>
        <a:lstStyle/>
        <a:p>
          <a:endParaRPr lang="es-EC" sz="1600" b="0" dirty="0">
            <a:solidFill>
              <a:schemeClr val="tx1"/>
            </a:solidFill>
            <a:latin typeface="Arial" panose="020B0604020202020204" pitchFamily="34" charset="0"/>
            <a:cs typeface="Arial" panose="020B0604020202020204" pitchFamily="34" charset="0"/>
          </a:endParaRPr>
        </a:p>
      </dgm:t>
    </dgm:pt>
    <dgm:pt modelId="{85C27036-D040-4F0D-8272-10AD541D88FE}" type="parTrans" cxnId="{0D938D6B-5D68-44C3-873B-E7578020D5D0}">
      <dgm:prSet/>
      <dgm:spPr/>
      <dgm:t>
        <a:bodyPr/>
        <a:lstStyle/>
        <a:p>
          <a:endParaRPr lang="es-ES"/>
        </a:p>
      </dgm:t>
    </dgm:pt>
    <dgm:pt modelId="{94CBB08D-5A8F-49BC-A3E2-2C5390CB20CE}" type="sibTrans" cxnId="{0D938D6B-5D68-44C3-873B-E7578020D5D0}">
      <dgm:prSet/>
      <dgm:spPr/>
      <dgm:t>
        <a:bodyPr/>
        <a:lstStyle/>
        <a:p>
          <a:endParaRPr lang="es-ES"/>
        </a:p>
      </dgm:t>
    </dgm:pt>
    <dgm:pt modelId="{45D7E186-DF49-406B-9820-CBCE2F83C7BF}">
      <dgm:prSet custT="1"/>
      <dgm:spPr/>
      <dgm:t>
        <a:bodyPr/>
        <a:lstStyle/>
        <a:p>
          <a:pPr algn="l"/>
          <a:r>
            <a:rPr lang="es-ES" sz="1600" dirty="0" smtClean="0">
              <a:solidFill>
                <a:schemeClr val="bg1"/>
              </a:solidFill>
              <a:latin typeface="Arial" pitchFamily="34" charset="0"/>
              <a:cs typeface="Arial" pitchFamily="34" charset="0"/>
            </a:rPr>
            <a:t>El principal objetivo de MPLS es crear redes flexibles y escalables con un incremento en el desempeño y la estabilidad. </a:t>
          </a:r>
          <a:endParaRPr lang="es-ES" sz="1600" dirty="0">
            <a:solidFill>
              <a:schemeClr val="bg1"/>
            </a:solidFill>
            <a:latin typeface="Arial" pitchFamily="34" charset="0"/>
            <a:cs typeface="Arial" pitchFamily="34" charset="0"/>
          </a:endParaRPr>
        </a:p>
      </dgm:t>
    </dgm:pt>
    <dgm:pt modelId="{D2312786-68FF-4456-AD42-F24F4628FA70}" type="parTrans" cxnId="{91B3E2BF-E2CF-411C-BF7F-56C8152E53EF}">
      <dgm:prSet/>
      <dgm:spPr/>
      <dgm:t>
        <a:bodyPr/>
        <a:lstStyle/>
        <a:p>
          <a:endParaRPr lang="es-ES"/>
        </a:p>
      </dgm:t>
    </dgm:pt>
    <dgm:pt modelId="{F22641FB-7646-4561-8874-3963C5917C3C}" type="sibTrans" cxnId="{91B3E2BF-E2CF-411C-BF7F-56C8152E53EF}">
      <dgm:prSet/>
      <dgm:spPr/>
      <dgm:t>
        <a:bodyPr/>
        <a:lstStyle/>
        <a:p>
          <a:endParaRPr lang="es-ES"/>
        </a:p>
      </dgm:t>
    </dgm:pt>
    <dgm:pt modelId="{0523DD3B-E5C3-4689-A795-A04EDDEB7C80}">
      <dgm:prSet custT="1"/>
      <dgm:spPr/>
      <dgm:t>
        <a:bodyPr/>
        <a:lstStyle/>
        <a:p>
          <a:pPr algn="l"/>
          <a:r>
            <a:rPr lang="es-EC" sz="1600" dirty="0" smtClean="0">
              <a:solidFill>
                <a:schemeClr val="bg1"/>
              </a:solidFill>
              <a:latin typeface="Arial" pitchFamily="34" charset="0"/>
              <a:cs typeface="Arial" pitchFamily="34" charset="0"/>
            </a:rPr>
            <a:t>MPLS es una especificación del IETF, para proveer una designación, ruteo, reenvío y conmutación eficiente de los flujos de datos sobre la red. </a:t>
          </a:r>
          <a:endParaRPr lang="es-ES" sz="1600" dirty="0">
            <a:solidFill>
              <a:schemeClr val="bg1"/>
            </a:solidFill>
            <a:latin typeface="Arial" pitchFamily="34" charset="0"/>
            <a:cs typeface="Arial" pitchFamily="34" charset="0"/>
          </a:endParaRPr>
        </a:p>
      </dgm:t>
    </dgm:pt>
    <dgm:pt modelId="{42DB395F-ECE3-47EF-9C3F-7168CDC28F33}" type="parTrans" cxnId="{5590D029-F47A-47A7-8E2E-9335B72BD474}">
      <dgm:prSet/>
      <dgm:spPr/>
      <dgm:t>
        <a:bodyPr/>
        <a:lstStyle/>
        <a:p>
          <a:endParaRPr lang="es-ES"/>
        </a:p>
      </dgm:t>
    </dgm:pt>
    <dgm:pt modelId="{667AACF5-5EC7-46AD-B66F-C595A9895747}" type="sibTrans" cxnId="{5590D029-F47A-47A7-8E2E-9335B72BD474}">
      <dgm:prSet/>
      <dgm:spPr/>
      <dgm:t>
        <a:bodyPr/>
        <a:lstStyle/>
        <a:p>
          <a:endParaRPr lang="es-ES"/>
        </a:p>
      </dgm:t>
    </dgm:pt>
    <dgm:pt modelId="{038B9CA4-A390-4278-907E-E634F34FFA43}">
      <dgm:prSet phldrT="[Texto]" custT="1"/>
      <dgm:spPr/>
      <dgm:t>
        <a:bodyPr/>
        <a:lstStyle/>
        <a:p>
          <a:endParaRPr lang="es-EC" sz="1600" b="0" dirty="0">
            <a:solidFill>
              <a:schemeClr val="tx1"/>
            </a:solidFill>
            <a:latin typeface="Arial" panose="020B0604020202020204" pitchFamily="34" charset="0"/>
            <a:cs typeface="Arial" panose="020B0604020202020204" pitchFamily="34" charset="0"/>
          </a:endParaRPr>
        </a:p>
      </dgm:t>
    </dgm:pt>
    <dgm:pt modelId="{6A328F92-6BF4-4CFF-AFD2-67A83D579DAA}" type="parTrans" cxnId="{8065118E-9C21-46A0-B725-5952FDC81199}">
      <dgm:prSet/>
      <dgm:spPr/>
      <dgm:t>
        <a:bodyPr/>
        <a:lstStyle/>
        <a:p>
          <a:endParaRPr lang="es-ES"/>
        </a:p>
      </dgm:t>
    </dgm:pt>
    <dgm:pt modelId="{68A84657-6A10-4150-BCC3-D85F13DFB23E}" type="sibTrans" cxnId="{8065118E-9C21-46A0-B725-5952FDC81199}">
      <dgm:prSet/>
      <dgm:spPr/>
      <dgm:t>
        <a:bodyPr/>
        <a:lstStyle/>
        <a:p>
          <a:endParaRPr lang="es-ES"/>
        </a:p>
      </dgm:t>
    </dgm:pt>
    <dgm:pt modelId="{D8D04D86-0164-4BD5-8F34-8545E98A9B76}">
      <dgm:prSet phldrT="[Texto]" custT="1"/>
      <dgm:spPr/>
      <dgm:t>
        <a:bodyPr/>
        <a:lstStyle/>
        <a:p>
          <a:pPr algn="l"/>
          <a:endParaRPr lang="es-EC" sz="1600" b="1" dirty="0">
            <a:solidFill>
              <a:schemeClr val="bg1"/>
            </a:solidFill>
            <a:latin typeface="Arial" panose="020B0604020202020204" pitchFamily="34" charset="0"/>
            <a:cs typeface="Arial" panose="020B0604020202020204" pitchFamily="34" charset="0"/>
          </a:endParaRPr>
        </a:p>
      </dgm:t>
    </dgm:pt>
    <dgm:pt modelId="{FEDE6792-3059-4E9D-B71D-C87CA6BD3EDD}" type="parTrans" cxnId="{EB16007F-8249-4891-A44D-1D012E104E83}">
      <dgm:prSet/>
      <dgm:spPr/>
      <dgm:t>
        <a:bodyPr/>
        <a:lstStyle/>
        <a:p>
          <a:endParaRPr lang="es-ES"/>
        </a:p>
      </dgm:t>
    </dgm:pt>
    <dgm:pt modelId="{8B12E0F0-BF50-4835-89CA-048CB335EF26}" type="sibTrans" cxnId="{EB16007F-8249-4891-A44D-1D012E104E83}">
      <dgm:prSet/>
      <dgm:spPr/>
      <dgm:t>
        <a:bodyPr/>
        <a:lstStyle/>
        <a:p>
          <a:endParaRPr lang="es-ES"/>
        </a:p>
      </dgm:t>
    </dgm:pt>
    <dgm:pt modelId="{562208B0-698E-450E-86EB-248B6CE8C824}">
      <dgm:prSet phldrT="[Texto]" custT="1"/>
      <dgm:spPr/>
      <dgm:t>
        <a:bodyPr/>
        <a:lstStyle/>
        <a:p>
          <a:pPr algn="l"/>
          <a:endParaRPr lang="es-EC" sz="1600" b="1" dirty="0">
            <a:solidFill>
              <a:schemeClr val="bg1"/>
            </a:solidFill>
            <a:latin typeface="Arial" panose="020B0604020202020204" pitchFamily="34" charset="0"/>
            <a:cs typeface="Arial" panose="020B0604020202020204" pitchFamily="34" charset="0"/>
          </a:endParaRPr>
        </a:p>
      </dgm:t>
    </dgm:pt>
    <dgm:pt modelId="{0E29E2FF-F1E4-4509-A55B-A44AC517EE33}" type="parTrans" cxnId="{83338FA3-95AE-434F-BE02-F6751E5AD8F8}">
      <dgm:prSet/>
      <dgm:spPr/>
      <dgm:t>
        <a:bodyPr/>
        <a:lstStyle/>
        <a:p>
          <a:endParaRPr lang="es-ES"/>
        </a:p>
      </dgm:t>
    </dgm:pt>
    <dgm:pt modelId="{C78C54C3-8AFC-478D-929E-63B8FC661C53}" type="sibTrans" cxnId="{83338FA3-95AE-434F-BE02-F6751E5AD8F8}">
      <dgm:prSet/>
      <dgm:spPr/>
      <dgm:t>
        <a:bodyPr/>
        <a:lstStyle/>
        <a:p>
          <a:endParaRPr lang="es-ES"/>
        </a:p>
      </dgm:t>
    </dgm:pt>
    <dgm:pt modelId="{FD13A782-4872-4CE6-92C1-7729F5B0B3E8}">
      <dgm:prSet phldrT="[Texto]" custT="1"/>
      <dgm:spPr/>
      <dgm:t>
        <a:bodyPr/>
        <a:lstStyle/>
        <a:p>
          <a:endParaRPr lang="es-EC" sz="1600" b="0" dirty="0">
            <a:solidFill>
              <a:schemeClr val="tx1"/>
            </a:solidFill>
            <a:latin typeface="Arial" panose="020B0604020202020204" pitchFamily="34" charset="0"/>
            <a:cs typeface="Arial" panose="020B0604020202020204" pitchFamily="34" charset="0"/>
          </a:endParaRPr>
        </a:p>
      </dgm:t>
    </dgm:pt>
    <dgm:pt modelId="{40468D9C-D5BF-47B3-9CAA-F248EDEE2CF9}" type="parTrans" cxnId="{C447704B-44AB-4A44-A039-C1F9F327F89F}">
      <dgm:prSet/>
      <dgm:spPr/>
      <dgm:t>
        <a:bodyPr/>
        <a:lstStyle/>
        <a:p>
          <a:endParaRPr lang="es-ES"/>
        </a:p>
      </dgm:t>
    </dgm:pt>
    <dgm:pt modelId="{1A8406C9-BF00-4A10-89A0-1492F2657BD3}" type="sibTrans" cxnId="{C447704B-44AB-4A44-A039-C1F9F327F89F}">
      <dgm:prSet/>
      <dgm:spPr/>
      <dgm:t>
        <a:bodyPr/>
        <a:lstStyle/>
        <a:p>
          <a:endParaRPr lang="es-ES"/>
        </a:p>
      </dgm:t>
    </dgm:pt>
    <dgm:pt modelId="{437DBFA6-69E5-4007-B12F-0F8BF02C1532}" type="pres">
      <dgm:prSet presAssocID="{45E243B9-9649-481B-8EDD-A54479EBD426}" presName="linearFlow" presStyleCnt="0">
        <dgm:presLayoutVars>
          <dgm:dir/>
          <dgm:animLvl val="lvl"/>
          <dgm:resizeHandles/>
        </dgm:presLayoutVars>
      </dgm:prSet>
      <dgm:spPr/>
      <dgm:t>
        <a:bodyPr/>
        <a:lstStyle/>
        <a:p>
          <a:endParaRPr lang="es-ES"/>
        </a:p>
      </dgm:t>
    </dgm:pt>
    <dgm:pt modelId="{747AE1EB-B9ED-4429-973E-81F3CB3628AD}" type="pres">
      <dgm:prSet presAssocID="{9DCE8CB6-84DE-4051-944D-4F645F8267BA}" presName="compositeNode" presStyleCnt="0">
        <dgm:presLayoutVars>
          <dgm:bulletEnabled val="1"/>
        </dgm:presLayoutVars>
      </dgm:prSet>
      <dgm:spPr/>
    </dgm:pt>
    <dgm:pt modelId="{23F76E60-EB2A-40C7-8F9A-731A96E545C5}" type="pres">
      <dgm:prSet presAssocID="{9DCE8CB6-84DE-4051-944D-4F645F8267BA}" presName="image" presStyleLbl="fgImgPlace1" presStyleIdx="0" presStyleCnt="2" custScaleX="76530" custScaleY="78801"/>
      <dgm:spPr>
        <a:blipFill rotWithShape="1">
          <a:blip xmlns:r="http://schemas.openxmlformats.org/officeDocument/2006/relationships" r:embed="rId1"/>
          <a:stretch>
            <a:fillRect/>
          </a:stretch>
        </a:blipFill>
      </dgm:spPr>
      <dgm:t>
        <a:bodyPr/>
        <a:lstStyle/>
        <a:p>
          <a:endParaRPr lang="es-ES"/>
        </a:p>
      </dgm:t>
    </dgm:pt>
    <dgm:pt modelId="{3450E80C-2724-4297-A43B-E87CB719BF37}" type="pres">
      <dgm:prSet presAssocID="{9DCE8CB6-84DE-4051-944D-4F645F8267BA}" presName="childNode" presStyleLbl="node1" presStyleIdx="0" presStyleCnt="2" custScaleX="117738" custScaleY="128205" custLinFactNeighborY="-6288">
        <dgm:presLayoutVars>
          <dgm:bulletEnabled val="1"/>
        </dgm:presLayoutVars>
      </dgm:prSet>
      <dgm:spPr/>
      <dgm:t>
        <a:bodyPr/>
        <a:lstStyle/>
        <a:p>
          <a:endParaRPr lang="es-ES"/>
        </a:p>
      </dgm:t>
    </dgm:pt>
    <dgm:pt modelId="{433CD2DD-EF41-41C6-8032-C593DAE323F5}" type="pres">
      <dgm:prSet presAssocID="{9DCE8CB6-84DE-4051-944D-4F645F8267BA}" presName="parentNode" presStyleLbl="revTx" presStyleIdx="0" presStyleCnt="2" custLinFactNeighborY="13100">
        <dgm:presLayoutVars>
          <dgm:chMax val="0"/>
          <dgm:bulletEnabled val="1"/>
        </dgm:presLayoutVars>
      </dgm:prSet>
      <dgm:spPr/>
      <dgm:t>
        <a:bodyPr/>
        <a:lstStyle/>
        <a:p>
          <a:endParaRPr lang="es-ES"/>
        </a:p>
      </dgm:t>
    </dgm:pt>
    <dgm:pt modelId="{B10AE5EA-D64F-466C-94E1-A278988B83A5}" type="pres">
      <dgm:prSet presAssocID="{2EBC99B9-80F7-46E0-BE44-F39AF40C07BD}" presName="sibTrans" presStyleCnt="0"/>
      <dgm:spPr/>
    </dgm:pt>
    <dgm:pt modelId="{B97E3002-EE1C-4485-9580-F4C69D9162D9}" type="pres">
      <dgm:prSet presAssocID="{E6370AD1-1929-47C4-AABB-5E07225474F8}" presName="compositeNode" presStyleCnt="0">
        <dgm:presLayoutVars>
          <dgm:bulletEnabled val="1"/>
        </dgm:presLayoutVars>
      </dgm:prSet>
      <dgm:spPr/>
    </dgm:pt>
    <dgm:pt modelId="{B063F177-1B10-4120-8989-84E808038ACA}" type="pres">
      <dgm:prSet presAssocID="{E6370AD1-1929-47C4-AABB-5E07225474F8}" presName="image" presStyleLbl="fgImgPlace1" presStyleIdx="1" presStyleCnt="2" custScaleX="69586" custScaleY="66843" custLinFactNeighborX="20729" custLinFactNeighborY="-11436"/>
      <dgm:spPr>
        <a:blipFill rotWithShape="1">
          <a:blip xmlns:r="http://schemas.openxmlformats.org/officeDocument/2006/relationships" r:embed="rId2"/>
          <a:stretch>
            <a:fillRect/>
          </a:stretch>
        </a:blipFill>
      </dgm:spPr>
      <dgm:t>
        <a:bodyPr/>
        <a:lstStyle/>
        <a:p>
          <a:endParaRPr lang="es-ES"/>
        </a:p>
      </dgm:t>
    </dgm:pt>
    <dgm:pt modelId="{E38F88C7-B8DA-4EB6-A1D0-77ACC5BFFAA0}" type="pres">
      <dgm:prSet presAssocID="{E6370AD1-1929-47C4-AABB-5E07225474F8}" presName="childNode" presStyleLbl="node1" presStyleIdx="1" presStyleCnt="2" custScaleY="128205" custLinFactNeighborX="1703" custLinFactNeighborY="-12576">
        <dgm:presLayoutVars>
          <dgm:bulletEnabled val="1"/>
        </dgm:presLayoutVars>
      </dgm:prSet>
      <dgm:spPr/>
      <dgm:t>
        <a:bodyPr/>
        <a:lstStyle/>
        <a:p>
          <a:endParaRPr lang="es-ES"/>
        </a:p>
      </dgm:t>
    </dgm:pt>
    <dgm:pt modelId="{50358E4C-B327-4096-A0EF-9428689B2A77}" type="pres">
      <dgm:prSet presAssocID="{E6370AD1-1929-47C4-AABB-5E07225474F8}" presName="parentNode" presStyleLbl="revTx" presStyleIdx="1" presStyleCnt="2">
        <dgm:presLayoutVars>
          <dgm:chMax val="0"/>
          <dgm:bulletEnabled val="1"/>
        </dgm:presLayoutVars>
      </dgm:prSet>
      <dgm:spPr/>
      <dgm:t>
        <a:bodyPr/>
        <a:lstStyle/>
        <a:p>
          <a:endParaRPr lang="es-ES"/>
        </a:p>
      </dgm:t>
    </dgm:pt>
  </dgm:ptLst>
  <dgm:cxnLst>
    <dgm:cxn modelId="{6B6EA6AB-B1D6-47BE-A114-085150FA4B47}" srcId="{E6370AD1-1929-47C4-AABB-5E07225474F8}" destId="{886CAE3A-2753-46FA-9222-B20492DFA744}" srcOrd="8" destOrd="0" parTransId="{CB04A98D-5C5A-487B-B337-9A2B1C53BAD2}" sibTransId="{50C18CD1-E394-482A-8C63-6D40D1AA8DBE}"/>
    <dgm:cxn modelId="{C447704B-44AB-4A44-A039-C1F9F327F89F}" srcId="{E6370AD1-1929-47C4-AABB-5E07225474F8}" destId="{FD13A782-4872-4CE6-92C1-7729F5B0B3E8}" srcOrd="1" destOrd="0" parTransId="{40468D9C-D5BF-47B3-9CAA-F248EDEE2CF9}" sibTransId="{1A8406C9-BF00-4A10-89A0-1492F2657BD3}"/>
    <dgm:cxn modelId="{4921AA03-EFC9-4167-B779-F3C7B6C847EE}" type="presOf" srcId="{D8D04D86-0164-4BD5-8F34-8545E98A9B76}" destId="{3450E80C-2724-4297-A43B-E87CB719BF37}" srcOrd="0" destOrd="0" presId="urn:microsoft.com/office/officeart/2005/8/layout/hList2"/>
    <dgm:cxn modelId="{6C1BABDD-7E63-4511-865F-69E523DAD46F}" srcId="{9DCE8CB6-84DE-4051-944D-4F645F8267BA}" destId="{6B63F408-7298-4592-85FF-86F3FE7B89C6}" srcOrd="2" destOrd="0" parTransId="{2B391119-667B-41D7-B361-3250B38F3C0E}" sibTransId="{9D858B1A-D510-49FD-B058-93C51BE9BC47}"/>
    <dgm:cxn modelId="{5F46865F-888A-4BD8-884E-8D67B9A8D76B}" type="presOf" srcId="{D701EF88-B2F0-406B-8665-D12041D60412}" destId="{E38F88C7-B8DA-4EB6-A1D0-77ACC5BFFAA0}" srcOrd="0" destOrd="2" presId="urn:microsoft.com/office/officeart/2005/8/layout/hList2"/>
    <dgm:cxn modelId="{83338FA3-95AE-434F-BE02-F6751E5AD8F8}" srcId="{9DCE8CB6-84DE-4051-944D-4F645F8267BA}" destId="{562208B0-698E-450E-86EB-248B6CE8C824}" srcOrd="1" destOrd="0" parTransId="{0E29E2FF-F1E4-4509-A55B-A44AC517EE33}" sibTransId="{C78C54C3-8AFC-478D-929E-63B8FC661C53}"/>
    <dgm:cxn modelId="{5590D029-F47A-47A7-8E2E-9335B72BD474}" srcId="{9DCE8CB6-84DE-4051-944D-4F645F8267BA}" destId="{0523DD3B-E5C3-4689-A795-A04EDDEB7C80}" srcOrd="5" destOrd="0" parTransId="{42DB395F-ECE3-47EF-9C3F-7168CDC28F33}" sibTransId="{667AACF5-5EC7-46AD-B66F-C595A9895747}"/>
    <dgm:cxn modelId="{FA3F3595-78FB-45E0-BDA2-F35943889C75}" srcId="{45E243B9-9649-481B-8EDD-A54479EBD426}" destId="{9DCE8CB6-84DE-4051-944D-4F645F8267BA}" srcOrd="0" destOrd="0" parTransId="{E3D34677-0823-4C0C-B0DD-7028DF743B73}" sibTransId="{2EBC99B9-80F7-46E0-BE44-F39AF40C07BD}"/>
    <dgm:cxn modelId="{F471FB8D-60EC-4D0B-B832-8696651E2741}" type="presOf" srcId="{038B9CA4-A390-4278-907E-E634F34FFA43}" destId="{E38F88C7-B8DA-4EB6-A1D0-77ACC5BFFAA0}" srcOrd="0" destOrd="0" presId="urn:microsoft.com/office/officeart/2005/8/layout/hList2"/>
    <dgm:cxn modelId="{33DD5573-D8C3-42AC-9C97-6B4306524A48}" type="presOf" srcId="{886CAE3A-2753-46FA-9222-B20492DFA744}" destId="{E38F88C7-B8DA-4EB6-A1D0-77ACC5BFFAA0}" srcOrd="0" destOrd="8" presId="urn:microsoft.com/office/officeart/2005/8/layout/hList2"/>
    <dgm:cxn modelId="{8065118E-9C21-46A0-B725-5952FDC81199}" srcId="{E6370AD1-1929-47C4-AABB-5E07225474F8}" destId="{038B9CA4-A390-4278-907E-E634F34FFA43}" srcOrd="0" destOrd="0" parTransId="{6A328F92-6BF4-4CFF-AFD2-67A83D579DAA}" sibTransId="{68A84657-6A10-4150-BCC3-D85F13DFB23E}"/>
    <dgm:cxn modelId="{7CA5DA41-43D2-4901-BF1A-F635910C828A}" type="presOf" srcId="{3756D501-5ACC-4ED6-BAB6-8E17F2521F35}" destId="{3450E80C-2724-4297-A43B-E87CB719BF37}" srcOrd="0" destOrd="3" presId="urn:microsoft.com/office/officeart/2005/8/layout/hList2"/>
    <dgm:cxn modelId="{509F2889-A796-408C-9EAC-EB5D47FA4802}" type="presOf" srcId="{26460C43-1B4F-4B45-8826-E1CF18E804C0}" destId="{E38F88C7-B8DA-4EB6-A1D0-77ACC5BFFAA0}" srcOrd="0" destOrd="5" presId="urn:microsoft.com/office/officeart/2005/8/layout/hList2"/>
    <dgm:cxn modelId="{522C8CB9-865B-46AB-962C-34B3204B0669}" type="presOf" srcId="{45D7E186-DF49-406B-9820-CBCE2F83C7BF}" destId="{3450E80C-2724-4297-A43B-E87CB719BF37}" srcOrd="0" destOrd="4" presId="urn:microsoft.com/office/officeart/2005/8/layout/hList2"/>
    <dgm:cxn modelId="{034ED879-72AE-4D8D-8335-0DC148E9C3B5}" srcId="{E6370AD1-1929-47C4-AABB-5E07225474F8}" destId="{5F328A94-0702-4BCC-B7B7-9AB18A4D5DF2}" srcOrd="6" destOrd="0" parTransId="{76836A75-6A08-438F-8DE8-41F8C38BA834}" sibTransId="{7E09A443-33FA-453A-BE79-854E26F06418}"/>
    <dgm:cxn modelId="{3E9DA35B-BF4F-418B-951E-59E884CF05ED}" srcId="{E6370AD1-1929-47C4-AABB-5E07225474F8}" destId="{DFF91E48-975D-4DF6-9A69-2F9BC18038E5}" srcOrd="7" destOrd="0" parTransId="{95731D81-1654-4DAC-B061-2DDD57E6BB5E}" sibTransId="{82CDA572-E83F-4B5A-8ABA-05F71734A37C}"/>
    <dgm:cxn modelId="{7BF59C8D-B3FD-4AA1-B7C4-CC3F04D19D5F}" type="presOf" srcId="{6B63F408-7298-4592-85FF-86F3FE7B89C6}" destId="{3450E80C-2724-4297-A43B-E87CB719BF37}" srcOrd="0" destOrd="2" presId="urn:microsoft.com/office/officeart/2005/8/layout/hList2"/>
    <dgm:cxn modelId="{BBFB1B71-46FB-4E55-8233-B886FF686124}" type="presOf" srcId="{FBCD8048-C021-41AF-B636-E13244E7A494}" destId="{E38F88C7-B8DA-4EB6-A1D0-77ACC5BFFAA0}" srcOrd="0" destOrd="9" presId="urn:microsoft.com/office/officeart/2005/8/layout/hList2"/>
    <dgm:cxn modelId="{EF8EBF66-66EF-447E-847C-012127887EE5}" type="presOf" srcId="{5F328A94-0702-4BCC-B7B7-9AB18A4D5DF2}" destId="{E38F88C7-B8DA-4EB6-A1D0-77ACC5BFFAA0}" srcOrd="0" destOrd="6" presId="urn:microsoft.com/office/officeart/2005/8/layout/hList2"/>
    <dgm:cxn modelId="{7F23B8C1-84F4-4BF6-918C-E17C3DB1732C}" srcId="{E6370AD1-1929-47C4-AABB-5E07225474F8}" destId="{26460C43-1B4F-4B45-8826-E1CF18E804C0}" srcOrd="5" destOrd="0" parTransId="{D96F72C8-AE9D-4911-A0C9-DDC6541726F4}" sibTransId="{D95ED60E-47EB-4D22-A980-8899C426606D}"/>
    <dgm:cxn modelId="{680F6574-57FC-41F2-A1FE-59D413B92C52}" type="presOf" srcId="{0523DD3B-E5C3-4689-A795-A04EDDEB7C80}" destId="{3450E80C-2724-4297-A43B-E87CB719BF37}" srcOrd="0" destOrd="5" presId="urn:microsoft.com/office/officeart/2005/8/layout/hList2"/>
    <dgm:cxn modelId="{1346CA73-E724-40A6-9339-6F4C220EE661}" type="presOf" srcId="{FD13A782-4872-4CE6-92C1-7729F5B0B3E8}" destId="{E38F88C7-B8DA-4EB6-A1D0-77ACC5BFFAA0}" srcOrd="0" destOrd="1" presId="urn:microsoft.com/office/officeart/2005/8/layout/hList2"/>
    <dgm:cxn modelId="{6A912FE7-DDF4-4B34-8586-A667BCA2A665}" srcId="{45E243B9-9649-481B-8EDD-A54479EBD426}" destId="{E6370AD1-1929-47C4-AABB-5E07225474F8}" srcOrd="1" destOrd="0" parTransId="{3A5BF4A7-9D23-48E3-8B17-0F5EF171761A}" sibTransId="{998BEC68-3489-402D-9AEA-C162C4446AA8}"/>
    <dgm:cxn modelId="{3E87CE63-0536-49F9-AC0F-D7C85D8124D6}" type="presOf" srcId="{DFF91E48-975D-4DF6-9A69-2F9BC18038E5}" destId="{E38F88C7-B8DA-4EB6-A1D0-77ACC5BFFAA0}" srcOrd="0" destOrd="7" presId="urn:microsoft.com/office/officeart/2005/8/layout/hList2"/>
    <dgm:cxn modelId="{C8A8DBAD-21E8-4216-AF72-F0A3C7686BA6}" type="presOf" srcId="{7C771372-198A-45C9-894D-3F93EC32603B}" destId="{E38F88C7-B8DA-4EB6-A1D0-77ACC5BFFAA0}" srcOrd="0" destOrd="4" presId="urn:microsoft.com/office/officeart/2005/8/layout/hList2"/>
    <dgm:cxn modelId="{91B3E2BF-E2CF-411C-BF7F-56C8152E53EF}" srcId="{9DCE8CB6-84DE-4051-944D-4F645F8267BA}" destId="{45D7E186-DF49-406B-9820-CBCE2F83C7BF}" srcOrd="4" destOrd="0" parTransId="{D2312786-68FF-4456-AD42-F24F4628FA70}" sibTransId="{F22641FB-7646-4561-8874-3963C5917C3C}"/>
    <dgm:cxn modelId="{6FC0D2B9-0D44-484D-93E3-89B13CDAFC96}" srcId="{9DCE8CB6-84DE-4051-944D-4F645F8267BA}" destId="{3756D501-5ACC-4ED6-BAB6-8E17F2521F35}" srcOrd="3" destOrd="0" parTransId="{DDF038EA-6A4A-4F3F-93D2-22B95C9EF884}" sibTransId="{F6C3CB02-50F9-4C02-8C9A-4DC2E2820687}"/>
    <dgm:cxn modelId="{C1D74431-1F40-4C0C-AB42-135119A0DD98}" srcId="{E6370AD1-1929-47C4-AABB-5E07225474F8}" destId="{24A792BD-77F3-453C-BE51-7B3374E21DEA}" srcOrd="3" destOrd="0" parTransId="{D487C4C0-D1DF-426D-880A-B6DC557BCEFD}" sibTransId="{A709810C-FAA0-4370-B054-85ACFEAECE79}"/>
    <dgm:cxn modelId="{96DCCCA0-C87C-40AE-98E7-B765396B8E87}" type="presOf" srcId="{9DCE8CB6-84DE-4051-944D-4F645F8267BA}" destId="{433CD2DD-EF41-41C6-8032-C593DAE323F5}" srcOrd="0" destOrd="0" presId="urn:microsoft.com/office/officeart/2005/8/layout/hList2"/>
    <dgm:cxn modelId="{F2215CCC-021A-4707-9314-F8E78D22A267}" type="presOf" srcId="{45E243B9-9649-481B-8EDD-A54479EBD426}" destId="{437DBFA6-69E5-4007-B12F-0F8BF02C1532}" srcOrd="0" destOrd="0" presId="urn:microsoft.com/office/officeart/2005/8/layout/hList2"/>
    <dgm:cxn modelId="{A6AA68CE-B8A4-4CBB-A7E4-561573D0BC7D}" srcId="{E6370AD1-1929-47C4-AABB-5E07225474F8}" destId="{7C771372-198A-45C9-894D-3F93EC32603B}" srcOrd="4" destOrd="0" parTransId="{86FC6A25-F922-48B3-A020-426FE85D891A}" sibTransId="{1A13BDE8-8E51-4EDF-94FB-7FA3A45E62A8}"/>
    <dgm:cxn modelId="{EB16007F-8249-4891-A44D-1D012E104E83}" srcId="{9DCE8CB6-84DE-4051-944D-4F645F8267BA}" destId="{D8D04D86-0164-4BD5-8F34-8545E98A9B76}" srcOrd="0" destOrd="0" parTransId="{FEDE6792-3059-4E9D-B71D-C87CA6BD3EDD}" sibTransId="{8B12E0F0-BF50-4835-89CA-048CB335EF26}"/>
    <dgm:cxn modelId="{0D938D6B-5D68-44C3-873B-E7578020D5D0}" srcId="{E6370AD1-1929-47C4-AABB-5E07225474F8}" destId="{FBCD8048-C021-41AF-B636-E13244E7A494}" srcOrd="9" destOrd="0" parTransId="{85C27036-D040-4F0D-8272-10AD541D88FE}" sibTransId="{94CBB08D-5A8F-49BC-A3E2-2C5390CB20CE}"/>
    <dgm:cxn modelId="{DCD9D15C-7FFA-410C-B259-2B3425CCDC46}" type="presOf" srcId="{24A792BD-77F3-453C-BE51-7B3374E21DEA}" destId="{E38F88C7-B8DA-4EB6-A1D0-77ACC5BFFAA0}" srcOrd="0" destOrd="3" presId="urn:microsoft.com/office/officeart/2005/8/layout/hList2"/>
    <dgm:cxn modelId="{F566E33C-E5A7-4BE3-BCAD-D608DA681715}" type="presOf" srcId="{562208B0-698E-450E-86EB-248B6CE8C824}" destId="{3450E80C-2724-4297-A43B-E87CB719BF37}" srcOrd="0" destOrd="1" presId="urn:microsoft.com/office/officeart/2005/8/layout/hList2"/>
    <dgm:cxn modelId="{B5A51443-6655-48B6-ACA1-503D5B3A5EB8}" srcId="{E6370AD1-1929-47C4-AABB-5E07225474F8}" destId="{D701EF88-B2F0-406B-8665-D12041D60412}" srcOrd="2" destOrd="0" parTransId="{46393BA2-35B3-4F47-A9DA-DAFEE1591924}" sibTransId="{4482E451-8D6B-401F-9898-1E03DF7A7670}"/>
    <dgm:cxn modelId="{E7B7E080-32FB-4E47-A0B8-5050E2EB00BF}" srcId="{E6370AD1-1929-47C4-AABB-5E07225474F8}" destId="{67DC9BDA-F8B9-4087-A7C0-ED460E550412}" srcOrd="10" destOrd="0" parTransId="{CAE5A66B-B809-4B7A-9213-C2DE4A1756EE}" sibTransId="{B4256991-725C-4D2B-B789-A449E34DB7FB}"/>
    <dgm:cxn modelId="{B0578118-1B9E-44CC-A3C7-6A254DB84B31}" type="presOf" srcId="{67DC9BDA-F8B9-4087-A7C0-ED460E550412}" destId="{E38F88C7-B8DA-4EB6-A1D0-77ACC5BFFAA0}" srcOrd="0" destOrd="10" presId="urn:microsoft.com/office/officeart/2005/8/layout/hList2"/>
    <dgm:cxn modelId="{D99CA3F2-62AE-4152-93E2-C0E158F8B823}" type="presOf" srcId="{E6370AD1-1929-47C4-AABB-5E07225474F8}" destId="{50358E4C-B327-4096-A0EF-9428689B2A77}" srcOrd="0" destOrd="0" presId="urn:microsoft.com/office/officeart/2005/8/layout/hList2"/>
    <dgm:cxn modelId="{FAEC9A88-01EB-4E10-8D0E-40D7C86ABC28}" type="presParOf" srcId="{437DBFA6-69E5-4007-B12F-0F8BF02C1532}" destId="{747AE1EB-B9ED-4429-973E-81F3CB3628AD}" srcOrd="0" destOrd="0" presId="urn:microsoft.com/office/officeart/2005/8/layout/hList2"/>
    <dgm:cxn modelId="{E4EB3ABE-C91B-41FA-95B2-011CF4D165F3}" type="presParOf" srcId="{747AE1EB-B9ED-4429-973E-81F3CB3628AD}" destId="{23F76E60-EB2A-40C7-8F9A-731A96E545C5}" srcOrd="0" destOrd="0" presId="urn:microsoft.com/office/officeart/2005/8/layout/hList2"/>
    <dgm:cxn modelId="{74A56B0C-624B-40DB-9353-A37C9EA17A58}" type="presParOf" srcId="{747AE1EB-B9ED-4429-973E-81F3CB3628AD}" destId="{3450E80C-2724-4297-A43B-E87CB719BF37}" srcOrd="1" destOrd="0" presId="urn:microsoft.com/office/officeart/2005/8/layout/hList2"/>
    <dgm:cxn modelId="{52F9B7C3-5E4D-4009-B009-DCAABCDA8D3B}" type="presParOf" srcId="{747AE1EB-B9ED-4429-973E-81F3CB3628AD}" destId="{433CD2DD-EF41-41C6-8032-C593DAE323F5}" srcOrd="2" destOrd="0" presId="urn:microsoft.com/office/officeart/2005/8/layout/hList2"/>
    <dgm:cxn modelId="{57BD5F49-39EC-4EF8-BD19-CD0C9889771E}" type="presParOf" srcId="{437DBFA6-69E5-4007-B12F-0F8BF02C1532}" destId="{B10AE5EA-D64F-466C-94E1-A278988B83A5}" srcOrd="1" destOrd="0" presId="urn:microsoft.com/office/officeart/2005/8/layout/hList2"/>
    <dgm:cxn modelId="{706D81B2-DE65-4F61-B99C-8D1BF77DF5A2}" type="presParOf" srcId="{437DBFA6-69E5-4007-B12F-0F8BF02C1532}" destId="{B97E3002-EE1C-4485-9580-F4C69D9162D9}" srcOrd="2" destOrd="0" presId="urn:microsoft.com/office/officeart/2005/8/layout/hList2"/>
    <dgm:cxn modelId="{1468C02E-8DD7-432A-8050-40D6C1B9FDAC}" type="presParOf" srcId="{B97E3002-EE1C-4485-9580-F4C69D9162D9}" destId="{B063F177-1B10-4120-8989-84E808038ACA}" srcOrd="0" destOrd="0" presId="urn:microsoft.com/office/officeart/2005/8/layout/hList2"/>
    <dgm:cxn modelId="{73E29873-0740-4C21-981E-9CC378D1A2B0}" type="presParOf" srcId="{B97E3002-EE1C-4485-9580-F4C69D9162D9}" destId="{E38F88C7-B8DA-4EB6-A1D0-77ACC5BFFAA0}" srcOrd="1" destOrd="0" presId="urn:microsoft.com/office/officeart/2005/8/layout/hList2"/>
    <dgm:cxn modelId="{64CAFB9F-141B-428C-865A-1794F77EB30E}" type="presParOf" srcId="{B97E3002-EE1C-4485-9580-F4C69D9162D9}" destId="{50358E4C-B327-4096-A0EF-9428689B2A77}"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4B145A9-8550-422E-997C-178F7FFEDE1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C"/>
        </a:p>
      </dgm:t>
    </dgm:pt>
    <dgm:pt modelId="{D2F07912-B130-4B08-9053-4910D08511F1}">
      <dgm:prSet phldrT="[Texto]" custT="1"/>
      <dgm:spPr/>
      <dgm:t>
        <a:bodyPr/>
        <a:lstStyle/>
        <a:p>
          <a:r>
            <a:rPr lang="es-EC" sz="2000" dirty="0" smtClean="0"/>
            <a:t>CONCEPTO</a:t>
          </a:r>
          <a:endParaRPr lang="es-EC" sz="2000" dirty="0"/>
        </a:p>
      </dgm:t>
    </dgm:pt>
    <dgm:pt modelId="{AFC09478-8DCB-4F8A-9122-8CBF4775FC5F}" type="parTrans" cxnId="{C80ECF29-7F56-4639-9ED3-91B19D4DD6BA}">
      <dgm:prSet/>
      <dgm:spPr/>
      <dgm:t>
        <a:bodyPr/>
        <a:lstStyle/>
        <a:p>
          <a:endParaRPr lang="es-EC"/>
        </a:p>
      </dgm:t>
    </dgm:pt>
    <dgm:pt modelId="{1AE627A8-8FE7-44D1-AB48-D51CE68027FA}" type="sibTrans" cxnId="{C80ECF29-7F56-4639-9ED3-91B19D4DD6BA}">
      <dgm:prSet/>
      <dgm:spPr/>
      <dgm:t>
        <a:bodyPr/>
        <a:lstStyle/>
        <a:p>
          <a:endParaRPr lang="es-EC"/>
        </a:p>
      </dgm:t>
    </dgm:pt>
    <dgm:pt modelId="{29B382D9-3551-47DB-898C-6561D411DDBE}">
      <dgm:prSet phldrT="[Texto]" custT="1"/>
      <dgm:spPr/>
      <dgm:t>
        <a:bodyPr/>
        <a:lstStyle/>
        <a:p>
          <a:r>
            <a:rPr lang="es-ES_tradnl" sz="2000" dirty="0" smtClean="0"/>
            <a:t>MPLS es un esquema de envío </a:t>
          </a:r>
          <a:r>
            <a:rPr lang="es-ES_tradnl" sz="2000" i="1" dirty="0" smtClean="0"/>
            <a:t>(</a:t>
          </a:r>
          <a:r>
            <a:rPr lang="es-ES_tradnl" sz="2000" i="1" dirty="0" err="1" smtClean="0"/>
            <a:t>forwarding</a:t>
          </a:r>
          <a:r>
            <a:rPr lang="es-ES_tradnl" sz="2000" i="1" dirty="0" smtClean="0"/>
            <a:t>) </a:t>
          </a:r>
          <a:r>
            <a:rPr lang="es-ES_tradnl" sz="2000" dirty="0" smtClean="0"/>
            <a:t>que usa etiquetas de tamaño fijo para manejar los paquetes</a:t>
          </a:r>
          <a:r>
            <a:rPr lang="es-ES_tradnl" sz="2000" i="1" dirty="0" smtClean="0"/>
            <a:t>.</a:t>
          </a:r>
          <a:endParaRPr lang="es-EC" sz="2000" dirty="0"/>
        </a:p>
      </dgm:t>
    </dgm:pt>
    <dgm:pt modelId="{F28CF63F-3559-4995-B72A-B32BF7F7E353}" type="parTrans" cxnId="{FFB96766-4CC6-4797-B49B-4F0EA39B1BB8}">
      <dgm:prSet/>
      <dgm:spPr/>
      <dgm:t>
        <a:bodyPr/>
        <a:lstStyle/>
        <a:p>
          <a:endParaRPr lang="es-ES"/>
        </a:p>
      </dgm:t>
    </dgm:pt>
    <dgm:pt modelId="{5798DF96-A5E5-45F0-BADD-AA892800D139}" type="sibTrans" cxnId="{FFB96766-4CC6-4797-B49B-4F0EA39B1BB8}">
      <dgm:prSet/>
      <dgm:spPr/>
      <dgm:t>
        <a:bodyPr/>
        <a:lstStyle/>
        <a:p>
          <a:endParaRPr lang="es-ES"/>
        </a:p>
      </dgm:t>
    </dgm:pt>
    <dgm:pt modelId="{CC27BF0C-C38C-4470-9406-FBE07C9DD705}">
      <dgm:prSet custT="1"/>
      <dgm:spPr/>
      <dgm:t>
        <a:bodyPr/>
        <a:lstStyle/>
        <a:p>
          <a:r>
            <a:rPr lang="es-ES_tradnl" sz="2000" dirty="0" smtClean="0"/>
            <a:t>En el modelo OSI se encuentra entre la capa dos (capa de enlace) y la capa 3 (capa de red).</a:t>
          </a:r>
          <a:endParaRPr lang="es-ES_tradnl" sz="2000" dirty="0"/>
        </a:p>
      </dgm:t>
    </dgm:pt>
    <dgm:pt modelId="{4A177CDB-6ABE-49E4-8644-4889144273E0}" type="parTrans" cxnId="{FA91849A-5E80-4689-B4F1-CC4CE4C19FE1}">
      <dgm:prSet/>
      <dgm:spPr/>
      <dgm:t>
        <a:bodyPr/>
        <a:lstStyle/>
        <a:p>
          <a:endParaRPr lang="es-ES"/>
        </a:p>
      </dgm:t>
    </dgm:pt>
    <dgm:pt modelId="{8FD31456-136A-4397-961B-95304A3487AD}" type="sibTrans" cxnId="{FA91849A-5E80-4689-B4F1-CC4CE4C19FE1}">
      <dgm:prSet/>
      <dgm:spPr/>
      <dgm:t>
        <a:bodyPr/>
        <a:lstStyle/>
        <a:p>
          <a:endParaRPr lang="es-ES"/>
        </a:p>
      </dgm:t>
    </dgm:pt>
    <dgm:pt modelId="{B63F9DE0-C9AA-4590-BAE9-176449627BDE}">
      <dgm:prSet custT="1"/>
      <dgm:spPr/>
      <dgm:t>
        <a:bodyPr/>
        <a:lstStyle/>
        <a:p>
          <a:r>
            <a:rPr lang="es-ES" sz="2000" dirty="0" smtClean="0"/>
            <a:t>Representa la convergencia de la técnica de envío orientado a conexión y de los protocolos de enrutamiento de Internet.</a:t>
          </a:r>
          <a:endParaRPr lang="es-ES_tradnl" sz="2000" dirty="0"/>
        </a:p>
      </dgm:t>
    </dgm:pt>
    <dgm:pt modelId="{7D1B6DCF-A870-49EF-92D2-00CD56FBD6A7}" type="parTrans" cxnId="{A67180E2-F733-4876-9B2B-A7CB0496E814}">
      <dgm:prSet/>
      <dgm:spPr/>
      <dgm:t>
        <a:bodyPr/>
        <a:lstStyle/>
        <a:p>
          <a:endParaRPr lang="es-ES"/>
        </a:p>
      </dgm:t>
    </dgm:pt>
    <dgm:pt modelId="{F7B8CC28-C0D0-4EC9-A057-03835CEFEF04}" type="sibTrans" cxnId="{A67180E2-F733-4876-9B2B-A7CB0496E814}">
      <dgm:prSet/>
      <dgm:spPr/>
      <dgm:t>
        <a:bodyPr/>
        <a:lstStyle/>
        <a:p>
          <a:endParaRPr lang="es-ES"/>
        </a:p>
      </dgm:t>
    </dgm:pt>
    <dgm:pt modelId="{917FB40B-F579-4256-B165-293117E8E135}">
      <dgm:prSet custT="1"/>
      <dgm:spPr/>
      <dgm:t>
        <a:bodyPr/>
        <a:lstStyle/>
        <a:p>
          <a:endParaRPr lang="es-ES_tradnl" sz="2000" dirty="0"/>
        </a:p>
      </dgm:t>
    </dgm:pt>
    <dgm:pt modelId="{E3AEE1CD-3F05-4816-BC61-D5AB39D08DDA}" type="parTrans" cxnId="{3D05994E-1B7B-41ED-A12A-005670E164E6}">
      <dgm:prSet/>
      <dgm:spPr/>
      <dgm:t>
        <a:bodyPr/>
        <a:lstStyle/>
        <a:p>
          <a:endParaRPr lang="es-ES"/>
        </a:p>
      </dgm:t>
    </dgm:pt>
    <dgm:pt modelId="{E20478F9-517E-4CC8-94E4-C841FCB30039}" type="sibTrans" cxnId="{3D05994E-1B7B-41ED-A12A-005670E164E6}">
      <dgm:prSet/>
      <dgm:spPr/>
      <dgm:t>
        <a:bodyPr/>
        <a:lstStyle/>
        <a:p>
          <a:endParaRPr lang="es-ES"/>
        </a:p>
      </dgm:t>
    </dgm:pt>
    <dgm:pt modelId="{66DB8593-FF40-420E-B3D9-765BEC0AEF6D}">
      <dgm:prSet phldrT="[Texto]" custT="1"/>
      <dgm:spPr/>
      <dgm:t>
        <a:bodyPr/>
        <a:lstStyle/>
        <a:p>
          <a:endParaRPr lang="es-EC" sz="2000" dirty="0"/>
        </a:p>
      </dgm:t>
    </dgm:pt>
    <dgm:pt modelId="{3E98E547-D22E-407A-B1C4-5C1500727203}" type="parTrans" cxnId="{8FE5B985-C171-4112-9878-7DF9AA05E983}">
      <dgm:prSet/>
      <dgm:spPr/>
      <dgm:t>
        <a:bodyPr/>
        <a:lstStyle/>
        <a:p>
          <a:endParaRPr lang="es-ES"/>
        </a:p>
      </dgm:t>
    </dgm:pt>
    <dgm:pt modelId="{30FD469F-CB16-4AE1-8178-0DBB4F9D7C89}" type="sibTrans" cxnId="{8FE5B985-C171-4112-9878-7DF9AA05E983}">
      <dgm:prSet/>
      <dgm:spPr/>
      <dgm:t>
        <a:bodyPr/>
        <a:lstStyle/>
        <a:p>
          <a:endParaRPr lang="es-ES"/>
        </a:p>
      </dgm:t>
    </dgm:pt>
    <dgm:pt modelId="{B2C80900-0F10-4510-A11A-E42B8AD93426}">
      <dgm:prSet custT="1"/>
      <dgm:spPr/>
      <dgm:t>
        <a:bodyPr/>
        <a:lstStyle/>
        <a:p>
          <a:endParaRPr lang="es-ES_tradnl" sz="2000" dirty="0"/>
        </a:p>
      </dgm:t>
    </dgm:pt>
    <dgm:pt modelId="{EA4946F2-C612-4DEC-882F-FFD6FC5A0A74}" type="parTrans" cxnId="{0FA8E519-24B0-4C41-A7C3-FE0E0C876336}">
      <dgm:prSet/>
      <dgm:spPr/>
      <dgm:t>
        <a:bodyPr/>
        <a:lstStyle/>
        <a:p>
          <a:endParaRPr lang="es-ES"/>
        </a:p>
      </dgm:t>
    </dgm:pt>
    <dgm:pt modelId="{23CF8652-6A6C-4581-918B-76D8A8F444BB}" type="sibTrans" cxnId="{0FA8E519-24B0-4C41-A7C3-FE0E0C876336}">
      <dgm:prSet/>
      <dgm:spPr/>
      <dgm:t>
        <a:bodyPr/>
        <a:lstStyle/>
        <a:p>
          <a:endParaRPr lang="es-ES"/>
        </a:p>
      </dgm:t>
    </dgm:pt>
    <dgm:pt modelId="{61E587F5-B9BF-4B3B-BB53-10D8884F3EA3}" type="pres">
      <dgm:prSet presAssocID="{44B145A9-8550-422E-997C-178F7FFEDE11}" presName="Name0" presStyleCnt="0">
        <dgm:presLayoutVars>
          <dgm:dir/>
          <dgm:animLvl val="lvl"/>
          <dgm:resizeHandles val="exact"/>
        </dgm:presLayoutVars>
      </dgm:prSet>
      <dgm:spPr/>
      <dgm:t>
        <a:bodyPr/>
        <a:lstStyle/>
        <a:p>
          <a:endParaRPr lang="es-ES"/>
        </a:p>
      </dgm:t>
    </dgm:pt>
    <dgm:pt modelId="{EAC64B7F-6E1F-4C22-A27A-F1989100091A}" type="pres">
      <dgm:prSet presAssocID="{D2F07912-B130-4B08-9053-4910D08511F1}" presName="composite" presStyleCnt="0"/>
      <dgm:spPr/>
    </dgm:pt>
    <dgm:pt modelId="{22859194-F5DA-43BF-BF1C-12633B2A9AFB}" type="pres">
      <dgm:prSet presAssocID="{D2F07912-B130-4B08-9053-4910D08511F1}" presName="parTx" presStyleLbl="alignNode1" presStyleIdx="0" presStyleCnt="1" custScaleY="100000" custLinFactNeighborX="49" custLinFactNeighborY="11775">
        <dgm:presLayoutVars>
          <dgm:chMax val="0"/>
          <dgm:chPref val="0"/>
          <dgm:bulletEnabled val="1"/>
        </dgm:presLayoutVars>
      </dgm:prSet>
      <dgm:spPr/>
      <dgm:t>
        <a:bodyPr/>
        <a:lstStyle/>
        <a:p>
          <a:endParaRPr lang="es-ES"/>
        </a:p>
      </dgm:t>
    </dgm:pt>
    <dgm:pt modelId="{4539213E-7CC8-4AB9-B77B-98A8F8EA21AD}" type="pres">
      <dgm:prSet presAssocID="{D2F07912-B130-4B08-9053-4910D08511F1}" presName="desTx" presStyleLbl="alignAccFollowNode1" presStyleIdx="0" presStyleCnt="1">
        <dgm:presLayoutVars>
          <dgm:bulletEnabled val="1"/>
        </dgm:presLayoutVars>
      </dgm:prSet>
      <dgm:spPr/>
      <dgm:t>
        <a:bodyPr/>
        <a:lstStyle/>
        <a:p>
          <a:endParaRPr lang="es-ES"/>
        </a:p>
      </dgm:t>
    </dgm:pt>
  </dgm:ptLst>
  <dgm:cxnLst>
    <dgm:cxn modelId="{579D9517-DCB5-4612-898E-7D5E6AEC2F13}" type="presOf" srcId="{29B382D9-3551-47DB-898C-6561D411DDBE}" destId="{4539213E-7CC8-4AB9-B77B-98A8F8EA21AD}" srcOrd="0" destOrd="0" presId="urn:microsoft.com/office/officeart/2005/8/layout/hList1"/>
    <dgm:cxn modelId="{C368A1B6-7BED-4C07-9A4E-01AC6BC9F692}" type="presOf" srcId="{44B145A9-8550-422E-997C-178F7FFEDE11}" destId="{61E587F5-B9BF-4B3B-BB53-10D8884F3EA3}" srcOrd="0" destOrd="0" presId="urn:microsoft.com/office/officeart/2005/8/layout/hList1"/>
    <dgm:cxn modelId="{9638E00D-CC6A-4B2A-921D-A20AC779E57C}" type="presOf" srcId="{D2F07912-B130-4B08-9053-4910D08511F1}" destId="{22859194-F5DA-43BF-BF1C-12633B2A9AFB}" srcOrd="0" destOrd="0" presId="urn:microsoft.com/office/officeart/2005/8/layout/hList1"/>
    <dgm:cxn modelId="{8FE5B985-C171-4112-9878-7DF9AA05E983}" srcId="{D2F07912-B130-4B08-9053-4910D08511F1}" destId="{66DB8593-FF40-420E-B3D9-765BEC0AEF6D}" srcOrd="1" destOrd="0" parTransId="{3E98E547-D22E-407A-B1C4-5C1500727203}" sibTransId="{30FD469F-CB16-4AE1-8178-0DBB4F9D7C89}"/>
    <dgm:cxn modelId="{FFB96766-4CC6-4797-B49B-4F0EA39B1BB8}" srcId="{D2F07912-B130-4B08-9053-4910D08511F1}" destId="{29B382D9-3551-47DB-898C-6561D411DDBE}" srcOrd="0" destOrd="0" parTransId="{F28CF63F-3559-4995-B72A-B32BF7F7E353}" sibTransId="{5798DF96-A5E5-45F0-BADD-AA892800D139}"/>
    <dgm:cxn modelId="{C80ECF29-7F56-4639-9ED3-91B19D4DD6BA}" srcId="{44B145A9-8550-422E-997C-178F7FFEDE11}" destId="{D2F07912-B130-4B08-9053-4910D08511F1}" srcOrd="0" destOrd="0" parTransId="{AFC09478-8DCB-4F8A-9122-8CBF4775FC5F}" sibTransId="{1AE627A8-8FE7-44D1-AB48-D51CE68027FA}"/>
    <dgm:cxn modelId="{FA91849A-5E80-4689-B4F1-CC4CE4C19FE1}" srcId="{D2F07912-B130-4B08-9053-4910D08511F1}" destId="{CC27BF0C-C38C-4470-9406-FBE07C9DD705}" srcOrd="2" destOrd="0" parTransId="{4A177CDB-6ABE-49E4-8644-4889144273E0}" sibTransId="{8FD31456-136A-4397-961B-95304A3487AD}"/>
    <dgm:cxn modelId="{0FA8E519-24B0-4C41-A7C3-FE0E0C876336}" srcId="{D2F07912-B130-4B08-9053-4910D08511F1}" destId="{B2C80900-0F10-4510-A11A-E42B8AD93426}" srcOrd="3" destOrd="0" parTransId="{EA4946F2-C612-4DEC-882F-FFD6FC5A0A74}" sibTransId="{23CF8652-6A6C-4581-918B-76D8A8F444BB}"/>
    <dgm:cxn modelId="{3D05994E-1B7B-41ED-A12A-005670E164E6}" srcId="{D2F07912-B130-4B08-9053-4910D08511F1}" destId="{917FB40B-F579-4256-B165-293117E8E135}" srcOrd="5" destOrd="0" parTransId="{E3AEE1CD-3F05-4816-BC61-D5AB39D08DDA}" sibTransId="{E20478F9-517E-4CC8-94E4-C841FCB30039}"/>
    <dgm:cxn modelId="{ADCFE2E6-ED19-4A89-B601-D57080A46A77}" type="presOf" srcId="{B63F9DE0-C9AA-4590-BAE9-176449627BDE}" destId="{4539213E-7CC8-4AB9-B77B-98A8F8EA21AD}" srcOrd="0" destOrd="4" presId="urn:microsoft.com/office/officeart/2005/8/layout/hList1"/>
    <dgm:cxn modelId="{A67180E2-F733-4876-9B2B-A7CB0496E814}" srcId="{D2F07912-B130-4B08-9053-4910D08511F1}" destId="{B63F9DE0-C9AA-4590-BAE9-176449627BDE}" srcOrd="4" destOrd="0" parTransId="{7D1B6DCF-A870-49EF-92D2-00CD56FBD6A7}" sibTransId="{F7B8CC28-C0D0-4EC9-A057-03835CEFEF04}"/>
    <dgm:cxn modelId="{E19A2305-48C4-40D5-9525-B796E3731838}" type="presOf" srcId="{917FB40B-F579-4256-B165-293117E8E135}" destId="{4539213E-7CC8-4AB9-B77B-98A8F8EA21AD}" srcOrd="0" destOrd="5" presId="urn:microsoft.com/office/officeart/2005/8/layout/hList1"/>
    <dgm:cxn modelId="{A3620842-24A8-41EF-9DD1-54CEFCCB16F5}" type="presOf" srcId="{CC27BF0C-C38C-4470-9406-FBE07C9DD705}" destId="{4539213E-7CC8-4AB9-B77B-98A8F8EA21AD}" srcOrd="0" destOrd="2" presId="urn:microsoft.com/office/officeart/2005/8/layout/hList1"/>
    <dgm:cxn modelId="{49829CF5-0C03-42BB-A2B4-E377CCB22B27}" type="presOf" srcId="{B2C80900-0F10-4510-A11A-E42B8AD93426}" destId="{4539213E-7CC8-4AB9-B77B-98A8F8EA21AD}" srcOrd="0" destOrd="3" presId="urn:microsoft.com/office/officeart/2005/8/layout/hList1"/>
    <dgm:cxn modelId="{476B0845-AD06-4F93-ABDA-8F71EDC8C994}" type="presOf" srcId="{66DB8593-FF40-420E-B3D9-765BEC0AEF6D}" destId="{4539213E-7CC8-4AB9-B77B-98A8F8EA21AD}" srcOrd="0" destOrd="1" presId="urn:microsoft.com/office/officeart/2005/8/layout/hList1"/>
    <dgm:cxn modelId="{CF8A1ECF-14B3-417E-A0BC-CE1EBB8A5CD5}" type="presParOf" srcId="{61E587F5-B9BF-4B3B-BB53-10D8884F3EA3}" destId="{EAC64B7F-6E1F-4C22-A27A-F1989100091A}" srcOrd="0" destOrd="0" presId="urn:microsoft.com/office/officeart/2005/8/layout/hList1"/>
    <dgm:cxn modelId="{AD774942-75F2-497C-AD5C-95E433D318E1}" type="presParOf" srcId="{EAC64B7F-6E1F-4C22-A27A-F1989100091A}" destId="{22859194-F5DA-43BF-BF1C-12633B2A9AFB}" srcOrd="0" destOrd="0" presId="urn:microsoft.com/office/officeart/2005/8/layout/hList1"/>
    <dgm:cxn modelId="{FC8812F3-F1B3-48D2-BE7E-85AFF1158773}" type="presParOf" srcId="{EAC64B7F-6E1F-4C22-A27A-F1989100091A}" destId="{4539213E-7CC8-4AB9-B77B-98A8F8EA21A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4B145A9-8550-422E-997C-178F7FFEDE11}"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EC"/>
        </a:p>
      </dgm:t>
    </dgm:pt>
    <dgm:pt modelId="{1F38D600-2D85-489E-9840-3FD90B6280C4}">
      <dgm:prSet phldrT="[Texto]" custT="1"/>
      <dgm:spPr/>
      <dgm:t>
        <a:bodyPr/>
        <a:lstStyle/>
        <a:p>
          <a:r>
            <a:rPr lang="es-EC" sz="2400" dirty="0" smtClean="0">
              <a:latin typeface="Arial" pitchFamily="34" charset="0"/>
              <a:cs typeface="Arial" pitchFamily="34" charset="0"/>
            </a:rPr>
            <a:t>Encabezado del Paquete MPLS</a:t>
          </a:r>
          <a:endParaRPr lang="es-EC" sz="2400" dirty="0">
            <a:latin typeface="Arial" pitchFamily="34" charset="0"/>
            <a:cs typeface="Arial" pitchFamily="34" charset="0"/>
          </a:endParaRPr>
        </a:p>
      </dgm:t>
    </dgm:pt>
    <dgm:pt modelId="{97A3EE8C-8F30-4736-A4EC-12038F5C8324}" type="parTrans" cxnId="{42511C92-2C83-44D0-B95C-38A2738826A4}">
      <dgm:prSet/>
      <dgm:spPr/>
      <dgm:t>
        <a:bodyPr/>
        <a:lstStyle/>
        <a:p>
          <a:endParaRPr lang="es-EC"/>
        </a:p>
      </dgm:t>
    </dgm:pt>
    <dgm:pt modelId="{2B9286BA-900C-4556-ACD2-950974B2F882}" type="sibTrans" cxnId="{42511C92-2C83-44D0-B95C-38A2738826A4}">
      <dgm:prSet/>
      <dgm:spPr/>
      <dgm:t>
        <a:bodyPr/>
        <a:lstStyle/>
        <a:p>
          <a:endParaRPr lang="es-EC"/>
        </a:p>
      </dgm:t>
    </dgm:pt>
    <dgm:pt modelId="{145D6850-9D64-4E5F-8ADB-175D89A3B9BB}">
      <dgm:prSet/>
      <dgm:spPr/>
      <dgm:t>
        <a:bodyPr/>
        <a:lstStyle/>
        <a:p>
          <a:r>
            <a:rPr lang="es-ES_tradnl" b="1" i="1" dirty="0" smtClean="0">
              <a:latin typeface="Arial" pitchFamily="34" charset="0"/>
              <a:cs typeface="Arial" pitchFamily="34" charset="0"/>
            </a:rPr>
            <a:t>Time </a:t>
          </a:r>
          <a:r>
            <a:rPr lang="es-ES_tradnl" b="1" i="1" dirty="0" err="1" smtClean="0">
              <a:latin typeface="Arial" pitchFamily="34" charset="0"/>
              <a:cs typeface="Arial" pitchFamily="34" charset="0"/>
            </a:rPr>
            <a:t>to</a:t>
          </a:r>
          <a:r>
            <a:rPr lang="es-ES_tradnl" b="1" i="1" dirty="0" smtClean="0">
              <a:latin typeface="Arial" pitchFamily="34" charset="0"/>
              <a:cs typeface="Arial" pitchFamily="34" charset="0"/>
            </a:rPr>
            <a:t> Live (TTL): </a:t>
          </a:r>
          <a:r>
            <a:rPr lang="es-ES_tradnl" dirty="0" smtClean="0">
              <a:latin typeface="Arial" pitchFamily="34" charset="0"/>
              <a:cs typeface="Arial" pitchFamily="34" charset="0"/>
            </a:rPr>
            <a:t>Campo de 8 bits que indica cuanto tiempo dura un paquete.</a:t>
          </a:r>
          <a:endParaRPr lang="es-ES_tradnl" dirty="0">
            <a:latin typeface="Arial" pitchFamily="34" charset="0"/>
            <a:cs typeface="Arial" pitchFamily="34" charset="0"/>
          </a:endParaRPr>
        </a:p>
      </dgm:t>
    </dgm:pt>
    <dgm:pt modelId="{6CC2D713-F0D0-47AA-A719-B6D2582B6F2A}" type="sibTrans" cxnId="{E8F99A7D-121D-4B09-A2F4-E089D2539A7B}">
      <dgm:prSet/>
      <dgm:spPr/>
      <dgm:t>
        <a:bodyPr/>
        <a:lstStyle/>
        <a:p>
          <a:endParaRPr lang="es-ES"/>
        </a:p>
      </dgm:t>
    </dgm:pt>
    <dgm:pt modelId="{A043DEBF-2681-4C99-AB8E-7D8F1EEA5D3B}" type="parTrans" cxnId="{E8F99A7D-121D-4B09-A2F4-E089D2539A7B}">
      <dgm:prSet/>
      <dgm:spPr/>
      <dgm:t>
        <a:bodyPr/>
        <a:lstStyle/>
        <a:p>
          <a:endParaRPr lang="es-ES"/>
        </a:p>
      </dgm:t>
    </dgm:pt>
    <dgm:pt modelId="{CEFF9AEF-FAF6-47F8-8606-053DB82EB45A}">
      <dgm:prSet/>
      <dgm:spPr/>
      <dgm:t>
        <a:bodyPr/>
        <a:lstStyle/>
        <a:p>
          <a:r>
            <a:rPr lang="es-ES_tradnl" b="1" i="1" dirty="0" smtClean="0">
              <a:latin typeface="Arial" pitchFamily="34" charset="0"/>
              <a:cs typeface="Arial" pitchFamily="34" charset="0"/>
            </a:rPr>
            <a:t>S: </a:t>
          </a:r>
          <a:r>
            <a:rPr lang="es-ES_tradnl" dirty="0" smtClean="0">
              <a:latin typeface="Arial" pitchFamily="34" charset="0"/>
              <a:cs typeface="Arial" pitchFamily="34" charset="0"/>
            </a:rPr>
            <a:t>Campo de 1 bit, Indicador de etiqueta de pila, una pila de etiquetas se emplea para aplicaciones tales como VPN, Ingeniería de tráfico, </a:t>
          </a:r>
          <a:r>
            <a:rPr lang="es-ES_tradnl" dirty="0" err="1" smtClean="0">
              <a:latin typeface="Arial" pitchFamily="34" charset="0"/>
              <a:cs typeface="Arial" pitchFamily="34" charset="0"/>
            </a:rPr>
            <a:t>QoS</a:t>
          </a:r>
          <a:r>
            <a:rPr lang="es-ES_tradnl" dirty="0" smtClean="0">
              <a:latin typeface="Arial" pitchFamily="34" charset="0"/>
              <a:cs typeface="Arial" pitchFamily="34" charset="0"/>
            </a:rPr>
            <a:t>.</a:t>
          </a:r>
          <a:endParaRPr lang="es-ES_tradnl" dirty="0">
            <a:latin typeface="Arial" pitchFamily="34" charset="0"/>
            <a:cs typeface="Arial" pitchFamily="34" charset="0"/>
          </a:endParaRPr>
        </a:p>
      </dgm:t>
    </dgm:pt>
    <dgm:pt modelId="{ECADF732-DB60-410C-AE9B-B98C4FC0C383}" type="sibTrans" cxnId="{93A918FC-5178-4A75-A296-2AB08EE90B6E}">
      <dgm:prSet/>
      <dgm:spPr/>
      <dgm:t>
        <a:bodyPr/>
        <a:lstStyle/>
        <a:p>
          <a:endParaRPr lang="es-ES"/>
        </a:p>
      </dgm:t>
    </dgm:pt>
    <dgm:pt modelId="{DF018341-90C6-4DE8-B47B-756A751D26A6}" type="parTrans" cxnId="{93A918FC-5178-4A75-A296-2AB08EE90B6E}">
      <dgm:prSet/>
      <dgm:spPr/>
      <dgm:t>
        <a:bodyPr/>
        <a:lstStyle/>
        <a:p>
          <a:endParaRPr lang="es-ES"/>
        </a:p>
      </dgm:t>
    </dgm:pt>
    <dgm:pt modelId="{A4DBF878-E3F2-4EDE-8AEB-AE05A6B19681}">
      <dgm:prSet/>
      <dgm:spPr/>
      <dgm:t>
        <a:bodyPr/>
        <a:lstStyle/>
        <a:p>
          <a:r>
            <a:rPr lang="es-ES_tradnl" b="1" i="1" dirty="0" smtClean="0">
              <a:latin typeface="Arial" pitchFamily="34" charset="0"/>
              <a:cs typeface="Arial" pitchFamily="34" charset="0"/>
            </a:rPr>
            <a:t>EXP o Clases de servicio (</a:t>
          </a:r>
          <a:r>
            <a:rPr lang="es-ES_tradnl" b="1" i="1" dirty="0" err="1" smtClean="0">
              <a:latin typeface="Arial" pitchFamily="34" charset="0"/>
              <a:cs typeface="Arial" pitchFamily="34" charset="0"/>
            </a:rPr>
            <a:t>CoS</a:t>
          </a:r>
          <a:r>
            <a:rPr lang="es-ES_tradnl" b="1" i="1" dirty="0" smtClean="0">
              <a:latin typeface="Arial" pitchFamily="34" charset="0"/>
              <a:cs typeface="Arial" pitchFamily="34" charset="0"/>
            </a:rPr>
            <a:t>):</a:t>
          </a:r>
          <a:r>
            <a:rPr lang="es-ES_tradnl" b="1" dirty="0" smtClean="0">
              <a:latin typeface="Arial" pitchFamily="34" charset="0"/>
              <a:cs typeface="Arial" pitchFamily="34" charset="0"/>
            </a:rPr>
            <a:t> </a:t>
          </a:r>
          <a:r>
            <a:rPr lang="es-ES_tradnl" dirty="0" smtClean="0">
              <a:latin typeface="Arial" pitchFamily="34" charset="0"/>
              <a:cs typeface="Arial" pitchFamily="34" charset="0"/>
            </a:rPr>
            <a:t>Campo de 3 bits que sirve para clasificar el tráfico en clases separadas para entregar servicio diferenciado a cada  una de las clases de la red.</a:t>
          </a:r>
          <a:endParaRPr lang="es-ES_tradnl" dirty="0">
            <a:latin typeface="Arial" pitchFamily="34" charset="0"/>
            <a:cs typeface="Arial" pitchFamily="34" charset="0"/>
          </a:endParaRPr>
        </a:p>
      </dgm:t>
    </dgm:pt>
    <dgm:pt modelId="{48811249-C4CF-4B0A-A157-C0594ECE94F3}" type="sibTrans" cxnId="{FB87D670-4009-4262-BA9C-0D72112101F6}">
      <dgm:prSet/>
      <dgm:spPr/>
      <dgm:t>
        <a:bodyPr/>
        <a:lstStyle/>
        <a:p>
          <a:endParaRPr lang="es-ES"/>
        </a:p>
      </dgm:t>
    </dgm:pt>
    <dgm:pt modelId="{1831BF2A-6239-4D72-B7D2-BF940BD11E59}" type="parTrans" cxnId="{FB87D670-4009-4262-BA9C-0D72112101F6}">
      <dgm:prSet/>
      <dgm:spPr/>
      <dgm:t>
        <a:bodyPr/>
        <a:lstStyle/>
        <a:p>
          <a:endParaRPr lang="es-ES"/>
        </a:p>
      </dgm:t>
    </dgm:pt>
    <dgm:pt modelId="{3D9C958B-2CFD-4835-953F-D15C3D128E6B}">
      <dgm:prSet phldrT="[Texto]"/>
      <dgm:spPr/>
      <dgm:t>
        <a:bodyPr/>
        <a:lstStyle/>
        <a:p>
          <a:r>
            <a:rPr lang="es-ES_tradnl" b="1" i="1" dirty="0" smtClean="0">
              <a:latin typeface="Arial" pitchFamily="34" charset="0"/>
              <a:cs typeface="Arial" pitchFamily="34" charset="0"/>
            </a:rPr>
            <a:t>Etiqueta</a:t>
          </a:r>
          <a:r>
            <a:rPr lang="es-ES_tradnl" i="1" dirty="0" smtClean="0">
              <a:latin typeface="Arial" pitchFamily="34" charset="0"/>
              <a:cs typeface="Arial" pitchFamily="34" charset="0"/>
            </a:rPr>
            <a:t>: </a:t>
          </a:r>
          <a:r>
            <a:rPr lang="es-ES_tradnl" i="0" dirty="0" smtClean="0">
              <a:latin typeface="Arial" pitchFamily="34" charset="0"/>
              <a:cs typeface="Arial" pitchFamily="34" charset="0"/>
            </a:rPr>
            <a:t>es un número de 20 bits, que es asignado al prefijo (dirección de red) de un destino sobre un </a:t>
          </a:r>
          <a:r>
            <a:rPr lang="es-ES_tradnl" i="0" dirty="0" err="1" smtClean="0">
              <a:latin typeface="Arial" pitchFamily="34" charset="0"/>
              <a:cs typeface="Arial" pitchFamily="34" charset="0"/>
            </a:rPr>
            <a:t>router</a:t>
          </a:r>
          <a:r>
            <a:rPr lang="es-ES_tradnl" i="0" dirty="0" smtClean="0">
              <a:latin typeface="Arial" pitchFamily="34" charset="0"/>
              <a:cs typeface="Arial" pitchFamily="34" charset="0"/>
            </a:rPr>
            <a:t>.</a:t>
          </a:r>
          <a:endParaRPr lang="es-EC" i="0" dirty="0">
            <a:latin typeface="Arial" pitchFamily="34" charset="0"/>
            <a:cs typeface="Arial" pitchFamily="34" charset="0"/>
          </a:endParaRPr>
        </a:p>
      </dgm:t>
    </dgm:pt>
    <dgm:pt modelId="{D7B9CE68-66C7-42EB-B9EA-C88B23339818}" type="sibTrans" cxnId="{FB4EE579-6C06-414A-A5E3-64AE98BAB57A}">
      <dgm:prSet/>
      <dgm:spPr/>
      <dgm:t>
        <a:bodyPr/>
        <a:lstStyle/>
        <a:p>
          <a:endParaRPr lang="es-ES"/>
        </a:p>
      </dgm:t>
    </dgm:pt>
    <dgm:pt modelId="{E9B41D1A-6AE8-4917-B557-DADCBE78DA97}" type="parTrans" cxnId="{FB4EE579-6C06-414A-A5E3-64AE98BAB57A}">
      <dgm:prSet/>
      <dgm:spPr/>
      <dgm:t>
        <a:bodyPr/>
        <a:lstStyle/>
        <a:p>
          <a:endParaRPr lang="es-ES"/>
        </a:p>
      </dgm:t>
    </dgm:pt>
    <dgm:pt modelId="{4D261D1B-09D0-44A6-A73C-89B0F151781E}">
      <dgm:prSet phldrT="[Texto]"/>
      <dgm:spPr/>
      <dgm:t>
        <a:bodyPr/>
        <a:lstStyle/>
        <a:p>
          <a:endParaRPr lang="es-EC" dirty="0">
            <a:latin typeface="Arial" pitchFamily="34" charset="0"/>
            <a:cs typeface="Arial" pitchFamily="34" charset="0"/>
          </a:endParaRPr>
        </a:p>
      </dgm:t>
    </dgm:pt>
    <dgm:pt modelId="{9F235F6B-DBF0-4595-AE63-4B8C4E2AC93B}" type="parTrans" cxnId="{59E7FB6F-7B53-46BB-8E37-D537DE1ED795}">
      <dgm:prSet/>
      <dgm:spPr/>
      <dgm:t>
        <a:bodyPr/>
        <a:lstStyle/>
        <a:p>
          <a:endParaRPr lang="es-ES"/>
        </a:p>
      </dgm:t>
    </dgm:pt>
    <dgm:pt modelId="{B163406A-F9EC-45E8-B7BB-7910A5C7D4AD}" type="sibTrans" cxnId="{59E7FB6F-7B53-46BB-8E37-D537DE1ED795}">
      <dgm:prSet/>
      <dgm:spPr/>
      <dgm:t>
        <a:bodyPr/>
        <a:lstStyle/>
        <a:p>
          <a:endParaRPr lang="es-ES"/>
        </a:p>
      </dgm:t>
    </dgm:pt>
    <dgm:pt modelId="{0664E7CB-5D24-4D7B-8671-E90BF4373992}">
      <dgm:prSet/>
      <dgm:spPr/>
      <dgm:t>
        <a:bodyPr/>
        <a:lstStyle/>
        <a:p>
          <a:endParaRPr lang="es-ES_tradnl" dirty="0">
            <a:latin typeface="Arial" pitchFamily="34" charset="0"/>
            <a:cs typeface="Arial" pitchFamily="34" charset="0"/>
          </a:endParaRPr>
        </a:p>
      </dgm:t>
    </dgm:pt>
    <dgm:pt modelId="{3CD20FA0-148E-4EAE-8342-DE43FC186B31}" type="parTrans" cxnId="{98CBDC7A-90F9-46FA-ADB9-26770FF3F0D3}">
      <dgm:prSet/>
      <dgm:spPr/>
      <dgm:t>
        <a:bodyPr/>
        <a:lstStyle/>
        <a:p>
          <a:endParaRPr lang="es-ES"/>
        </a:p>
      </dgm:t>
    </dgm:pt>
    <dgm:pt modelId="{DAEF8858-9EA3-4802-98D2-C3995822CA14}" type="sibTrans" cxnId="{98CBDC7A-90F9-46FA-ADB9-26770FF3F0D3}">
      <dgm:prSet/>
      <dgm:spPr/>
      <dgm:t>
        <a:bodyPr/>
        <a:lstStyle/>
        <a:p>
          <a:endParaRPr lang="es-ES"/>
        </a:p>
      </dgm:t>
    </dgm:pt>
    <dgm:pt modelId="{0D4634CB-480C-47EF-AC21-1EC762804688}">
      <dgm:prSet/>
      <dgm:spPr/>
      <dgm:t>
        <a:bodyPr/>
        <a:lstStyle/>
        <a:p>
          <a:endParaRPr lang="es-ES_tradnl" dirty="0">
            <a:latin typeface="Arial" pitchFamily="34" charset="0"/>
            <a:cs typeface="Arial" pitchFamily="34" charset="0"/>
          </a:endParaRPr>
        </a:p>
      </dgm:t>
    </dgm:pt>
    <dgm:pt modelId="{254C7B2B-5BFB-4993-A0B5-6ED62DD3C335}" type="parTrans" cxnId="{40681AE9-4A7E-40DA-9254-A574197E647F}">
      <dgm:prSet/>
      <dgm:spPr/>
      <dgm:t>
        <a:bodyPr/>
        <a:lstStyle/>
        <a:p>
          <a:endParaRPr lang="es-ES"/>
        </a:p>
      </dgm:t>
    </dgm:pt>
    <dgm:pt modelId="{4C84C793-60B2-4EEF-A0F7-1BECF30E1C0F}" type="sibTrans" cxnId="{40681AE9-4A7E-40DA-9254-A574197E647F}">
      <dgm:prSet/>
      <dgm:spPr/>
      <dgm:t>
        <a:bodyPr/>
        <a:lstStyle/>
        <a:p>
          <a:endParaRPr lang="es-ES"/>
        </a:p>
      </dgm:t>
    </dgm:pt>
    <dgm:pt modelId="{61E587F5-B9BF-4B3B-BB53-10D8884F3EA3}" type="pres">
      <dgm:prSet presAssocID="{44B145A9-8550-422E-997C-178F7FFEDE11}" presName="Name0" presStyleCnt="0">
        <dgm:presLayoutVars>
          <dgm:dir/>
          <dgm:animLvl val="lvl"/>
          <dgm:resizeHandles val="exact"/>
        </dgm:presLayoutVars>
      </dgm:prSet>
      <dgm:spPr/>
      <dgm:t>
        <a:bodyPr/>
        <a:lstStyle/>
        <a:p>
          <a:endParaRPr lang="es-ES"/>
        </a:p>
      </dgm:t>
    </dgm:pt>
    <dgm:pt modelId="{3989BD93-8D31-4CC0-ACB2-7103B7E98FBC}" type="pres">
      <dgm:prSet presAssocID="{1F38D600-2D85-489E-9840-3FD90B6280C4}" presName="composite" presStyleCnt="0"/>
      <dgm:spPr/>
      <dgm:t>
        <a:bodyPr/>
        <a:lstStyle/>
        <a:p>
          <a:endParaRPr lang="es-ES"/>
        </a:p>
      </dgm:t>
    </dgm:pt>
    <dgm:pt modelId="{2FFC9052-6C18-4BAC-8523-25C322FDE101}" type="pres">
      <dgm:prSet presAssocID="{1F38D600-2D85-489E-9840-3FD90B6280C4}" presName="parTx" presStyleLbl="alignNode1" presStyleIdx="0" presStyleCnt="1">
        <dgm:presLayoutVars>
          <dgm:chMax val="0"/>
          <dgm:chPref val="0"/>
          <dgm:bulletEnabled val="1"/>
        </dgm:presLayoutVars>
      </dgm:prSet>
      <dgm:spPr/>
      <dgm:t>
        <a:bodyPr/>
        <a:lstStyle/>
        <a:p>
          <a:endParaRPr lang="es-ES"/>
        </a:p>
      </dgm:t>
    </dgm:pt>
    <dgm:pt modelId="{0230541A-7E05-486B-836A-C22E2D87AF91}" type="pres">
      <dgm:prSet presAssocID="{1F38D600-2D85-489E-9840-3FD90B6280C4}" presName="desTx" presStyleLbl="alignAccFollowNode1" presStyleIdx="0" presStyleCnt="1">
        <dgm:presLayoutVars>
          <dgm:bulletEnabled val="1"/>
        </dgm:presLayoutVars>
      </dgm:prSet>
      <dgm:spPr/>
      <dgm:t>
        <a:bodyPr/>
        <a:lstStyle/>
        <a:p>
          <a:endParaRPr lang="es-ES"/>
        </a:p>
      </dgm:t>
    </dgm:pt>
  </dgm:ptLst>
  <dgm:cxnLst>
    <dgm:cxn modelId="{21B4FE5F-358F-4835-AE87-DE0AC08769C9}" type="presOf" srcId="{1F38D600-2D85-489E-9840-3FD90B6280C4}" destId="{2FFC9052-6C18-4BAC-8523-25C322FDE101}" srcOrd="0" destOrd="0" presId="urn:microsoft.com/office/officeart/2005/8/layout/hList1"/>
    <dgm:cxn modelId="{93A918FC-5178-4A75-A296-2AB08EE90B6E}" srcId="{1F38D600-2D85-489E-9840-3FD90B6280C4}" destId="{CEFF9AEF-FAF6-47F8-8606-053DB82EB45A}" srcOrd="4" destOrd="0" parTransId="{DF018341-90C6-4DE8-B47B-756A751D26A6}" sibTransId="{ECADF732-DB60-410C-AE9B-B98C4FC0C383}"/>
    <dgm:cxn modelId="{282374A2-B57C-409F-8E0E-F284CFC5DFCC}" type="presOf" srcId="{A4DBF878-E3F2-4EDE-8AEB-AE05A6B19681}" destId="{0230541A-7E05-486B-836A-C22E2D87AF91}" srcOrd="0" destOrd="2" presId="urn:microsoft.com/office/officeart/2005/8/layout/hList1"/>
    <dgm:cxn modelId="{98CBDC7A-90F9-46FA-ADB9-26770FF3F0D3}" srcId="{1F38D600-2D85-489E-9840-3FD90B6280C4}" destId="{0664E7CB-5D24-4D7B-8671-E90BF4373992}" srcOrd="5" destOrd="0" parTransId="{3CD20FA0-148E-4EAE-8342-DE43FC186B31}" sibTransId="{DAEF8858-9EA3-4802-98D2-C3995822CA14}"/>
    <dgm:cxn modelId="{58405B7C-E02D-4DE0-B8A1-DCEE022BAA4E}" type="presOf" srcId="{3D9C958B-2CFD-4835-953F-D15C3D128E6B}" destId="{0230541A-7E05-486B-836A-C22E2D87AF91}" srcOrd="0" destOrd="0" presId="urn:microsoft.com/office/officeart/2005/8/layout/hList1"/>
    <dgm:cxn modelId="{CE882926-667B-4EA0-8AA0-CB601200E179}" type="presOf" srcId="{CEFF9AEF-FAF6-47F8-8606-053DB82EB45A}" destId="{0230541A-7E05-486B-836A-C22E2D87AF91}" srcOrd="0" destOrd="4" presId="urn:microsoft.com/office/officeart/2005/8/layout/hList1"/>
    <dgm:cxn modelId="{42511C92-2C83-44D0-B95C-38A2738826A4}" srcId="{44B145A9-8550-422E-997C-178F7FFEDE11}" destId="{1F38D600-2D85-489E-9840-3FD90B6280C4}" srcOrd="0" destOrd="0" parTransId="{97A3EE8C-8F30-4736-A4EC-12038F5C8324}" sibTransId="{2B9286BA-900C-4556-ACD2-950974B2F882}"/>
    <dgm:cxn modelId="{7DFCAD10-B36D-41A1-9FB7-B819B289F8F9}" type="presOf" srcId="{44B145A9-8550-422E-997C-178F7FFEDE11}" destId="{61E587F5-B9BF-4B3B-BB53-10D8884F3EA3}" srcOrd="0" destOrd="0" presId="urn:microsoft.com/office/officeart/2005/8/layout/hList1"/>
    <dgm:cxn modelId="{FB87D670-4009-4262-BA9C-0D72112101F6}" srcId="{1F38D600-2D85-489E-9840-3FD90B6280C4}" destId="{A4DBF878-E3F2-4EDE-8AEB-AE05A6B19681}" srcOrd="2" destOrd="0" parTransId="{1831BF2A-6239-4D72-B7D2-BF940BD11E59}" sibTransId="{48811249-C4CF-4B0A-A157-C0594ECE94F3}"/>
    <dgm:cxn modelId="{F94BEC55-6FBE-4EBA-AD7B-C6F2BAFA73AD}" type="presOf" srcId="{0664E7CB-5D24-4D7B-8671-E90BF4373992}" destId="{0230541A-7E05-486B-836A-C22E2D87AF91}" srcOrd="0" destOrd="5" presId="urn:microsoft.com/office/officeart/2005/8/layout/hList1"/>
    <dgm:cxn modelId="{FB4EE579-6C06-414A-A5E3-64AE98BAB57A}" srcId="{1F38D600-2D85-489E-9840-3FD90B6280C4}" destId="{3D9C958B-2CFD-4835-953F-D15C3D128E6B}" srcOrd="0" destOrd="0" parTransId="{E9B41D1A-6AE8-4917-B557-DADCBE78DA97}" sibTransId="{D7B9CE68-66C7-42EB-B9EA-C88B23339818}"/>
    <dgm:cxn modelId="{E8F99A7D-121D-4B09-A2F4-E089D2539A7B}" srcId="{1F38D600-2D85-489E-9840-3FD90B6280C4}" destId="{145D6850-9D64-4E5F-8ADB-175D89A3B9BB}" srcOrd="6" destOrd="0" parTransId="{A043DEBF-2681-4C99-AB8E-7D8F1EEA5D3B}" sibTransId="{6CC2D713-F0D0-47AA-A719-B6D2582B6F2A}"/>
    <dgm:cxn modelId="{59E7FB6F-7B53-46BB-8E37-D537DE1ED795}" srcId="{1F38D600-2D85-489E-9840-3FD90B6280C4}" destId="{4D261D1B-09D0-44A6-A73C-89B0F151781E}" srcOrd="1" destOrd="0" parTransId="{9F235F6B-DBF0-4595-AE63-4B8C4E2AC93B}" sibTransId="{B163406A-F9EC-45E8-B7BB-7910A5C7D4AD}"/>
    <dgm:cxn modelId="{F876AD2E-4142-4D58-B9C3-6D3580F0EAC4}" type="presOf" srcId="{145D6850-9D64-4E5F-8ADB-175D89A3B9BB}" destId="{0230541A-7E05-486B-836A-C22E2D87AF91}" srcOrd="0" destOrd="6" presId="urn:microsoft.com/office/officeart/2005/8/layout/hList1"/>
    <dgm:cxn modelId="{C3E27B52-9A59-420F-A1F9-C64131FC45C7}" type="presOf" srcId="{4D261D1B-09D0-44A6-A73C-89B0F151781E}" destId="{0230541A-7E05-486B-836A-C22E2D87AF91}" srcOrd="0" destOrd="1" presId="urn:microsoft.com/office/officeart/2005/8/layout/hList1"/>
    <dgm:cxn modelId="{40681AE9-4A7E-40DA-9254-A574197E647F}" srcId="{1F38D600-2D85-489E-9840-3FD90B6280C4}" destId="{0D4634CB-480C-47EF-AC21-1EC762804688}" srcOrd="3" destOrd="0" parTransId="{254C7B2B-5BFB-4993-A0B5-6ED62DD3C335}" sibTransId="{4C84C793-60B2-4EEF-A0F7-1BECF30E1C0F}"/>
    <dgm:cxn modelId="{86C85CC5-1E26-44BE-93A0-313AE7D1A46A}" type="presOf" srcId="{0D4634CB-480C-47EF-AC21-1EC762804688}" destId="{0230541A-7E05-486B-836A-C22E2D87AF91}" srcOrd="0" destOrd="3" presId="urn:microsoft.com/office/officeart/2005/8/layout/hList1"/>
    <dgm:cxn modelId="{861FABC7-8803-4EAC-8E01-4B96275FB305}" type="presParOf" srcId="{61E587F5-B9BF-4B3B-BB53-10D8884F3EA3}" destId="{3989BD93-8D31-4CC0-ACB2-7103B7E98FBC}" srcOrd="0" destOrd="0" presId="urn:microsoft.com/office/officeart/2005/8/layout/hList1"/>
    <dgm:cxn modelId="{B80FE3EF-0A71-4DF1-BB78-1318FACD3784}" type="presParOf" srcId="{3989BD93-8D31-4CC0-ACB2-7103B7E98FBC}" destId="{2FFC9052-6C18-4BAC-8523-25C322FDE101}" srcOrd="0" destOrd="0" presId="urn:microsoft.com/office/officeart/2005/8/layout/hList1"/>
    <dgm:cxn modelId="{F51DB925-EC65-4605-A652-40B8005114B3}" type="presParOf" srcId="{3989BD93-8D31-4CC0-ACB2-7103B7E98FBC}" destId="{0230541A-7E05-486B-836A-C22E2D87AF9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F74E0F-F2F4-4F6F-9851-C353528FF7CE}"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s-ES"/>
        </a:p>
      </dgm:t>
    </dgm:pt>
    <dgm:pt modelId="{11139F4C-026E-48BA-BBE1-4E2802B6E5F5}">
      <dgm:prSet phldrT="[Texto]" custT="1"/>
      <dgm:spPr/>
      <dgm:t>
        <a:bodyPr/>
        <a:lstStyle/>
        <a:p>
          <a:r>
            <a:rPr lang="es-ES" sz="2800" dirty="0" smtClean="0"/>
            <a:t>Plano de Control</a:t>
          </a:r>
          <a:endParaRPr lang="es-ES" sz="2800" dirty="0"/>
        </a:p>
      </dgm:t>
    </dgm:pt>
    <dgm:pt modelId="{B4289FE0-4F1E-42B2-9066-7555AA145B45}" type="parTrans" cxnId="{A9359AE3-26B2-4282-8139-8BD0826CC916}">
      <dgm:prSet/>
      <dgm:spPr/>
      <dgm:t>
        <a:bodyPr/>
        <a:lstStyle/>
        <a:p>
          <a:endParaRPr lang="es-ES" sz="1200"/>
        </a:p>
      </dgm:t>
    </dgm:pt>
    <dgm:pt modelId="{2D038032-69E6-4B1D-9B57-73676B7706BD}" type="sibTrans" cxnId="{A9359AE3-26B2-4282-8139-8BD0826CC916}">
      <dgm:prSet/>
      <dgm:spPr/>
      <dgm:t>
        <a:bodyPr/>
        <a:lstStyle/>
        <a:p>
          <a:endParaRPr lang="es-ES" sz="1200"/>
        </a:p>
      </dgm:t>
    </dgm:pt>
    <dgm:pt modelId="{CB000301-9047-44A4-8287-D896A7844AB8}">
      <dgm:prSet phldrT="[Texto]" custT="1"/>
      <dgm:spPr/>
      <dgm:t>
        <a:bodyPr/>
        <a:lstStyle/>
        <a:p>
          <a:r>
            <a:rPr lang="es-ES" sz="2000" dirty="0" smtClean="0"/>
            <a:t>Intercambio de Protocolos de capa tres y sus procesos relacionados. </a:t>
          </a:r>
          <a:r>
            <a:rPr lang="es-ES" sz="2000" dirty="0" err="1" smtClean="0"/>
            <a:t>Ejm</a:t>
          </a:r>
          <a:r>
            <a:rPr lang="es-ES" sz="2000" dirty="0" smtClean="0"/>
            <a:t>: OSPF, BGP, RSVP y Protocolo de Distribución de Etiquetas LDP.</a:t>
          </a:r>
          <a:endParaRPr lang="es-ES" sz="2000" dirty="0"/>
        </a:p>
      </dgm:t>
    </dgm:pt>
    <dgm:pt modelId="{146A8A7E-958B-4957-B363-436334BEFC1C}" type="parTrans" cxnId="{9037DB7C-0EB0-4C3B-946A-26F236CD2DE1}">
      <dgm:prSet/>
      <dgm:spPr/>
      <dgm:t>
        <a:bodyPr/>
        <a:lstStyle/>
        <a:p>
          <a:endParaRPr lang="es-ES" sz="1200"/>
        </a:p>
      </dgm:t>
    </dgm:pt>
    <dgm:pt modelId="{9D012064-477F-4718-B365-00AA8392AE2A}" type="sibTrans" cxnId="{9037DB7C-0EB0-4C3B-946A-26F236CD2DE1}">
      <dgm:prSet/>
      <dgm:spPr/>
      <dgm:t>
        <a:bodyPr/>
        <a:lstStyle/>
        <a:p>
          <a:endParaRPr lang="es-ES" sz="1200"/>
        </a:p>
      </dgm:t>
    </dgm:pt>
    <dgm:pt modelId="{C216E51C-002B-4445-A9D1-BD2817CBF7C1}">
      <dgm:prSet phldrT="[Texto]" custT="1"/>
      <dgm:spPr/>
      <dgm:t>
        <a:bodyPr/>
        <a:lstStyle/>
        <a:p>
          <a:r>
            <a:rPr lang="es-ES" sz="2800" dirty="0" smtClean="0"/>
            <a:t>Plano de Datos</a:t>
          </a:r>
          <a:endParaRPr lang="es-ES" sz="2800" dirty="0"/>
        </a:p>
      </dgm:t>
    </dgm:pt>
    <dgm:pt modelId="{B3ED59EE-8CB2-464A-B278-695860D18DBE}" type="parTrans" cxnId="{35D45882-9F7B-41FF-9446-D0932B9AC4EB}">
      <dgm:prSet/>
      <dgm:spPr/>
      <dgm:t>
        <a:bodyPr/>
        <a:lstStyle/>
        <a:p>
          <a:endParaRPr lang="es-ES" sz="1200"/>
        </a:p>
      </dgm:t>
    </dgm:pt>
    <dgm:pt modelId="{56844FC6-C796-413A-AF05-B1859608A29E}" type="sibTrans" cxnId="{35D45882-9F7B-41FF-9446-D0932B9AC4EB}">
      <dgm:prSet/>
      <dgm:spPr/>
      <dgm:t>
        <a:bodyPr/>
        <a:lstStyle/>
        <a:p>
          <a:endParaRPr lang="es-ES" sz="1200"/>
        </a:p>
      </dgm:t>
    </dgm:pt>
    <dgm:pt modelId="{717208D0-EC07-4F77-987A-097A9578512C}">
      <dgm:prSet phldrT="[Texto]" custT="1"/>
      <dgm:spPr/>
      <dgm:t>
        <a:bodyPr/>
        <a:lstStyle/>
        <a:p>
          <a:r>
            <a:rPr lang="es-ES" sz="2000" dirty="0" smtClean="0"/>
            <a:t>Tareas de </a:t>
          </a:r>
          <a:r>
            <a:rPr lang="es-ES" sz="2000" dirty="0" err="1" smtClean="0"/>
            <a:t>forwarding</a:t>
          </a:r>
          <a:r>
            <a:rPr lang="es-ES" sz="2000" dirty="0" smtClean="0"/>
            <a:t> o envío de paquetes, basados en etiquetas o en direccionamiento IP.</a:t>
          </a:r>
          <a:endParaRPr lang="es-ES" sz="2000" dirty="0"/>
        </a:p>
      </dgm:t>
    </dgm:pt>
    <dgm:pt modelId="{D8B488D9-C669-4C64-82EB-A8DF7FBF4829}" type="parTrans" cxnId="{62463462-B452-46AE-A736-9FADB568DD1C}">
      <dgm:prSet/>
      <dgm:spPr/>
      <dgm:t>
        <a:bodyPr/>
        <a:lstStyle/>
        <a:p>
          <a:endParaRPr lang="es-ES" sz="1200"/>
        </a:p>
      </dgm:t>
    </dgm:pt>
    <dgm:pt modelId="{530CDBEB-B9E7-421E-A08E-E2E32B9E779C}" type="sibTrans" cxnId="{62463462-B452-46AE-A736-9FADB568DD1C}">
      <dgm:prSet/>
      <dgm:spPr/>
      <dgm:t>
        <a:bodyPr/>
        <a:lstStyle/>
        <a:p>
          <a:endParaRPr lang="es-ES" sz="1200"/>
        </a:p>
      </dgm:t>
    </dgm:pt>
    <dgm:pt modelId="{96791BBC-018F-45B0-8D5F-6B3BD50EB75A}" type="pres">
      <dgm:prSet presAssocID="{C0F74E0F-F2F4-4F6F-9851-C353528FF7CE}" presName="Name0" presStyleCnt="0">
        <dgm:presLayoutVars>
          <dgm:dir/>
          <dgm:animLvl val="lvl"/>
          <dgm:resizeHandles val="exact"/>
        </dgm:presLayoutVars>
      </dgm:prSet>
      <dgm:spPr/>
      <dgm:t>
        <a:bodyPr/>
        <a:lstStyle/>
        <a:p>
          <a:endParaRPr lang="es-ES"/>
        </a:p>
      </dgm:t>
    </dgm:pt>
    <dgm:pt modelId="{7076185B-1BAD-4F08-ACF6-EA5DA959E740}" type="pres">
      <dgm:prSet presAssocID="{11139F4C-026E-48BA-BBE1-4E2802B6E5F5}" presName="linNode" presStyleCnt="0"/>
      <dgm:spPr/>
    </dgm:pt>
    <dgm:pt modelId="{DD2BE204-3CE2-4D7B-97A9-824EE4F90954}" type="pres">
      <dgm:prSet presAssocID="{11139F4C-026E-48BA-BBE1-4E2802B6E5F5}" presName="parTx" presStyleLbl="revTx" presStyleIdx="0" presStyleCnt="2">
        <dgm:presLayoutVars>
          <dgm:chMax val="1"/>
          <dgm:bulletEnabled val="1"/>
        </dgm:presLayoutVars>
      </dgm:prSet>
      <dgm:spPr/>
      <dgm:t>
        <a:bodyPr/>
        <a:lstStyle/>
        <a:p>
          <a:endParaRPr lang="es-ES"/>
        </a:p>
      </dgm:t>
    </dgm:pt>
    <dgm:pt modelId="{605D67E9-D183-4E18-A62F-7F7F47CB8B90}" type="pres">
      <dgm:prSet presAssocID="{11139F4C-026E-48BA-BBE1-4E2802B6E5F5}" presName="bracket" presStyleLbl="parChTrans1D1" presStyleIdx="0" presStyleCnt="2"/>
      <dgm:spPr/>
    </dgm:pt>
    <dgm:pt modelId="{AF7B1E59-F6D1-4C6D-BAC6-08190A3016AD}" type="pres">
      <dgm:prSet presAssocID="{11139F4C-026E-48BA-BBE1-4E2802B6E5F5}" presName="spH" presStyleCnt="0"/>
      <dgm:spPr/>
    </dgm:pt>
    <dgm:pt modelId="{4FFCB949-3A69-480C-A8C7-77ECE9A0C1F6}" type="pres">
      <dgm:prSet presAssocID="{11139F4C-026E-48BA-BBE1-4E2802B6E5F5}" presName="desTx" presStyleLbl="node1" presStyleIdx="0" presStyleCnt="2">
        <dgm:presLayoutVars>
          <dgm:bulletEnabled val="1"/>
        </dgm:presLayoutVars>
      </dgm:prSet>
      <dgm:spPr/>
      <dgm:t>
        <a:bodyPr/>
        <a:lstStyle/>
        <a:p>
          <a:endParaRPr lang="es-ES"/>
        </a:p>
      </dgm:t>
    </dgm:pt>
    <dgm:pt modelId="{55D789A1-D336-4517-901D-961783EAB8E2}" type="pres">
      <dgm:prSet presAssocID="{2D038032-69E6-4B1D-9B57-73676B7706BD}" presName="spV" presStyleCnt="0"/>
      <dgm:spPr/>
    </dgm:pt>
    <dgm:pt modelId="{E08496BD-0110-4157-A64E-4FAF2C7F60C5}" type="pres">
      <dgm:prSet presAssocID="{C216E51C-002B-4445-A9D1-BD2817CBF7C1}" presName="linNode" presStyleCnt="0"/>
      <dgm:spPr/>
    </dgm:pt>
    <dgm:pt modelId="{C68278AB-C702-4546-998E-280FA720D33A}" type="pres">
      <dgm:prSet presAssocID="{C216E51C-002B-4445-A9D1-BD2817CBF7C1}" presName="parTx" presStyleLbl="revTx" presStyleIdx="1" presStyleCnt="2">
        <dgm:presLayoutVars>
          <dgm:chMax val="1"/>
          <dgm:bulletEnabled val="1"/>
        </dgm:presLayoutVars>
      </dgm:prSet>
      <dgm:spPr/>
      <dgm:t>
        <a:bodyPr/>
        <a:lstStyle/>
        <a:p>
          <a:endParaRPr lang="es-ES"/>
        </a:p>
      </dgm:t>
    </dgm:pt>
    <dgm:pt modelId="{4F7BA8B8-BF97-400C-BB26-9A76DF9A75EB}" type="pres">
      <dgm:prSet presAssocID="{C216E51C-002B-4445-A9D1-BD2817CBF7C1}" presName="bracket" presStyleLbl="parChTrans1D1" presStyleIdx="1" presStyleCnt="2"/>
      <dgm:spPr/>
    </dgm:pt>
    <dgm:pt modelId="{38DA42D7-2E96-4552-AB8F-AEA74B7E6BD2}" type="pres">
      <dgm:prSet presAssocID="{C216E51C-002B-4445-A9D1-BD2817CBF7C1}" presName="spH" presStyleCnt="0"/>
      <dgm:spPr/>
    </dgm:pt>
    <dgm:pt modelId="{85298583-8FAD-4472-BBA4-90305F03AF54}" type="pres">
      <dgm:prSet presAssocID="{C216E51C-002B-4445-A9D1-BD2817CBF7C1}" presName="desTx" presStyleLbl="node1" presStyleIdx="1" presStyleCnt="2">
        <dgm:presLayoutVars>
          <dgm:bulletEnabled val="1"/>
        </dgm:presLayoutVars>
      </dgm:prSet>
      <dgm:spPr/>
      <dgm:t>
        <a:bodyPr/>
        <a:lstStyle/>
        <a:p>
          <a:endParaRPr lang="es-ES"/>
        </a:p>
      </dgm:t>
    </dgm:pt>
  </dgm:ptLst>
  <dgm:cxnLst>
    <dgm:cxn modelId="{B4B94642-16AD-4568-BC7B-83E5CA098E53}" type="presOf" srcId="{C216E51C-002B-4445-A9D1-BD2817CBF7C1}" destId="{C68278AB-C702-4546-998E-280FA720D33A}" srcOrd="0" destOrd="0" presId="urn:diagrams.loki3.com/BracketList+Icon"/>
    <dgm:cxn modelId="{9037DB7C-0EB0-4C3B-946A-26F236CD2DE1}" srcId="{11139F4C-026E-48BA-BBE1-4E2802B6E5F5}" destId="{CB000301-9047-44A4-8287-D896A7844AB8}" srcOrd="0" destOrd="0" parTransId="{146A8A7E-958B-4957-B363-436334BEFC1C}" sibTransId="{9D012064-477F-4718-B365-00AA8392AE2A}"/>
    <dgm:cxn modelId="{62463462-B452-46AE-A736-9FADB568DD1C}" srcId="{C216E51C-002B-4445-A9D1-BD2817CBF7C1}" destId="{717208D0-EC07-4F77-987A-097A9578512C}" srcOrd="0" destOrd="0" parTransId="{D8B488D9-C669-4C64-82EB-A8DF7FBF4829}" sibTransId="{530CDBEB-B9E7-421E-A08E-E2E32B9E779C}"/>
    <dgm:cxn modelId="{4D1FD69D-9A0C-46AD-9DE1-FD5D6EE90FF7}" type="presOf" srcId="{11139F4C-026E-48BA-BBE1-4E2802B6E5F5}" destId="{DD2BE204-3CE2-4D7B-97A9-824EE4F90954}" srcOrd="0" destOrd="0" presId="urn:diagrams.loki3.com/BracketList+Icon"/>
    <dgm:cxn modelId="{8587C647-9EAC-4035-95E1-705A1F9273E2}" type="presOf" srcId="{C0F74E0F-F2F4-4F6F-9851-C353528FF7CE}" destId="{96791BBC-018F-45B0-8D5F-6B3BD50EB75A}" srcOrd="0" destOrd="0" presId="urn:diagrams.loki3.com/BracketList+Icon"/>
    <dgm:cxn modelId="{934CCA2C-4A99-43DE-86D9-E0DF75582061}" type="presOf" srcId="{717208D0-EC07-4F77-987A-097A9578512C}" destId="{85298583-8FAD-4472-BBA4-90305F03AF54}" srcOrd="0" destOrd="0" presId="urn:diagrams.loki3.com/BracketList+Icon"/>
    <dgm:cxn modelId="{A9359AE3-26B2-4282-8139-8BD0826CC916}" srcId="{C0F74E0F-F2F4-4F6F-9851-C353528FF7CE}" destId="{11139F4C-026E-48BA-BBE1-4E2802B6E5F5}" srcOrd="0" destOrd="0" parTransId="{B4289FE0-4F1E-42B2-9066-7555AA145B45}" sibTransId="{2D038032-69E6-4B1D-9B57-73676B7706BD}"/>
    <dgm:cxn modelId="{335EABEC-CEBC-4FAB-831F-A628AD23C414}" type="presOf" srcId="{CB000301-9047-44A4-8287-D896A7844AB8}" destId="{4FFCB949-3A69-480C-A8C7-77ECE9A0C1F6}" srcOrd="0" destOrd="0" presId="urn:diagrams.loki3.com/BracketList+Icon"/>
    <dgm:cxn modelId="{35D45882-9F7B-41FF-9446-D0932B9AC4EB}" srcId="{C0F74E0F-F2F4-4F6F-9851-C353528FF7CE}" destId="{C216E51C-002B-4445-A9D1-BD2817CBF7C1}" srcOrd="1" destOrd="0" parTransId="{B3ED59EE-8CB2-464A-B278-695860D18DBE}" sibTransId="{56844FC6-C796-413A-AF05-B1859608A29E}"/>
    <dgm:cxn modelId="{D6C8D81B-44C8-4089-BDDF-00E274D29485}" type="presParOf" srcId="{96791BBC-018F-45B0-8D5F-6B3BD50EB75A}" destId="{7076185B-1BAD-4F08-ACF6-EA5DA959E740}" srcOrd="0" destOrd="0" presId="urn:diagrams.loki3.com/BracketList+Icon"/>
    <dgm:cxn modelId="{287F6D2F-D4A9-4E48-872E-C635C4633924}" type="presParOf" srcId="{7076185B-1BAD-4F08-ACF6-EA5DA959E740}" destId="{DD2BE204-3CE2-4D7B-97A9-824EE4F90954}" srcOrd="0" destOrd="0" presId="urn:diagrams.loki3.com/BracketList+Icon"/>
    <dgm:cxn modelId="{3A26DD34-5567-4220-8D35-0F1A4D3787E8}" type="presParOf" srcId="{7076185B-1BAD-4F08-ACF6-EA5DA959E740}" destId="{605D67E9-D183-4E18-A62F-7F7F47CB8B90}" srcOrd="1" destOrd="0" presId="urn:diagrams.loki3.com/BracketList+Icon"/>
    <dgm:cxn modelId="{B24333E9-E4A9-45ED-847D-CBC1C8D2E27E}" type="presParOf" srcId="{7076185B-1BAD-4F08-ACF6-EA5DA959E740}" destId="{AF7B1E59-F6D1-4C6D-BAC6-08190A3016AD}" srcOrd="2" destOrd="0" presId="urn:diagrams.loki3.com/BracketList+Icon"/>
    <dgm:cxn modelId="{062149BE-18AA-4204-A7B4-258B45E8E1A8}" type="presParOf" srcId="{7076185B-1BAD-4F08-ACF6-EA5DA959E740}" destId="{4FFCB949-3A69-480C-A8C7-77ECE9A0C1F6}" srcOrd="3" destOrd="0" presId="urn:diagrams.loki3.com/BracketList+Icon"/>
    <dgm:cxn modelId="{1FB63E71-D5BB-4512-81C3-91B35240190E}" type="presParOf" srcId="{96791BBC-018F-45B0-8D5F-6B3BD50EB75A}" destId="{55D789A1-D336-4517-901D-961783EAB8E2}" srcOrd="1" destOrd="0" presId="urn:diagrams.loki3.com/BracketList+Icon"/>
    <dgm:cxn modelId="{546C83CD-2187-4FE7-A1CC-F0FEF4EC9344}" type="presParOf" srcId="{96791BBC-018F-45B0-8D5F-6B3BD50EB75A}" destId="{E08496BD-0110-4157-A64E-4FAF2C7F60C5}" srcOrd="2" destOrd="0" presId="urn:diagrams.loki3.com/BracketList+Icon"/>
    <dgm:cxn modelId="{6836EA2B-8BF4-4EFA-8546-3735392723D7}" type="presParOf" srcId="{E08496BD-0110-4157-A64E-4FAF2C7F60C5}" destId="{C68278AB-C702-4546-998E-280FA720D33A}" srcOrd="0" destOrd="0" presId="urn:diagrams.loki3.com/BracketList+Icon"/>
    <dgm:cxn modelId="{BB7100D0-F81A-4FF8-9323-5A0D070A3E19}" type="presParOf" srcId="{E08496BD-0110-4157-A64E-4FAF2C7F60C5}" destId="{4F7BA8B8-BF97-400C-BB26-9A76DF9A75EB}" srcOrd="1" destOrd="0" presId="urn:diagrams.loki3.com/BracketList+Icon"/>
    <dgm:cxn modelId="{F9F07E1D-2115-48A0-922F-EDB34E62488C}" type="presParOf" srcId="{E08496BD-0110-4157-A64E-4FAF2C7F60C5}" destId="{38DA42D7-2E96-4552-AB8F-AEA74B7E6BD2}" srcOrd="2" destOrd="0" presId="urn:diagrams.loki3.com/BracketList+Icon"/>
    <dgm:cxn modelId="{A99A7F6A-D317-4EAC-88A7-D94EF9648B57}" type="presParOf" srcId="{E08496BD-0110-4157-A64E-4FAF2C7F60C5}" destId="{85298583-8FAD-4472-BBA4-90305F03AF54}" srcOrd="3" destOrd="0" presId="urn:diagrams.loki3.com/Bracket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4B145A9-8550-422E-997C-178F7FFEDE11}" type="doc">
      <dgm:prSet loTypeId="urn:diagrams.loki3.com/BracketList+Icon" loCatId="list" qsTypeId="urn:microsoft.com/office/officeart/2005/8/quickstyle/simple2" qsCatId="simple" csTypeId="urn:microsoft.com/office/officeart/2005/8/colors/colorful3" csCatId="colorful" phldr="1"/>
      <dgm:spPr/>
      <dgm:t>
        <a:bodyPr/>
        <a:lstStyle/>
        <a:p>
          <a:endParaRPr lang="es-EC"/>
        </a:p>
      </dgm:t>
    </dgm:pt>
    <dgm:pt modelId="{8FA53A30-8C11-4044-B4AC-7C8877F256BD}">
      <dgm:prSet custT="1"/>
      <dgm:spPr/>
      <dgm:t>
        <a:bodyPr/>
        <a:lstStyle/>
        <a:p>
          <a:pPr algn="just"/>
          <a:r>
            <a:rPr lang="es-ES" sz="1600" b="1" dirty="0" smtClean="0">
              <a:latin typeface="Arial" pitchFamily="34" charset="0"/>
              <a:cs typeface="Arial" pitchFamily="34" charset="0"/>
            </a:rPr>
            <a:t>Es un </a:t>
          </a:r>
          <a:r>
            <a:rPr lang="es-ES" sz="1600" b="1" dirty="0" err="1" smtClean="0">
              <a:latin typeface="Arial" pitchFamily="34" charset="0"/>
              <a:cs typeface="Arial" pitchFamily="34" charset="0"/>
            </a:rPr>
            <a:t>ruteador</a:t>
          </a:r>
          <a:r>
            <a:rPr lang="es-ES" sz="1600" b="1" dirty="0" smtClean="0">
              <a:latin typeface="Arial" pitchFamily="34" charset="0"/>
              <a:cs typeface="Arial" pitchFamily="34" charset="0"/>
            </a:rPr>
            <a:t> capaz de leer paquetes MPLS,  examina solamente la etiqueta al enviar un paquete hacia delante.</a:t>
          </a:r>
          <a:endParaRPr lang="es-ES_tradnl" sz="1600" b="1" dirty="0">
            <a:latin typeface="Arial" pitchFamily="34" charset="0"/>
            <a:cs typeface="Arial" pitchFamily="34" charset="0"/>
          </a:endParaRPr>
        </a:p>
      </dgm:t>
    </dgm:pt>
    <dgm:pt modelId="{98AB47CA-D096-4029-A273-B57B83E48F11}" type="sibTrans" cxnId="{4B28A9AA-C9F3-4B0D-A84E-ED118C845D81}">
      <dgm:prSet/>
      <dgm:spPr/>
      <dgm:t>
        <a:bodyPr/>
        <a:lstStyle/>
        <a:p>
          <a:endParaRPr lang="es-ES" sz="1600">
            <a:latin typeface="Arial" pitchFamily="34" charset="0"/>
            <a:cs typeface="Arial" pitchFamily="34" charset="0"/>
          </a:endParaRPr>
        </a:p>
      </dgm:t>
    </dgm:pt>
    <dgm:pt modelId="{2C6547AD-AF64-4426-985B-BC9C8320DCFD}" type="parTrans" cxnId="{4B28A9AA-C9F3-4B0D-A84E-ED118C845D81}">
      <dgm:prSet/>
      <dgm:spPr/>
      <dgm:t>
        <a:bodyPr/>
        <a:lstStyle/>
        <a:p>
          <a:endParaRPr lang="es-ES" sz="1600">
            <a:latin typeface="Arial" pitchFamily="34" charset="0"/>
            <a:cs typeface="Arial" pitchFamily="34" charset="0"/>
          </a:endParaRPr>
        </a:p>
      </dgm:t>
    </dgm:pt>
    <dgm:pt modelId="{809964D8-6859-4147-A789-0D79C660A6A9}">
      <dgm:prSet custT="1"/>
      <dgm:spPr/>
      <dgm:t>
        <a:bodyPr/>
        <a:lstStyle/>
        <a:p>
          <a:pPr algn="ctr"/>
          <a:r>
            <a:rPr lang="es-ES_tradnl" sz="1600" b="1" dirty="0" smtClean="0">
              <a:latin typeface="Arial" pitchFamily="34" charset="0"/>
              <a:cs typeface="Arial" pitchFamily="34" charset="0"/>
            </a:rPr>
            <a:t>LSP – </a:t>
          </a:r>
          <a:r>
            <a:rPr lang="es-ES_tradnl" sz="1600" b="1" dirty="0" err="1" smtClean="0">
              <a:latin typeface="Arial" pitchFamily="34" charset="0"/>
              <a:cs typeface="Arial" pitchFamily="34" charset="0"/>
            </a:rPr>
            <a:t>Label</a:t>
          </a:r>
          <a:r>
            <a:rPr lang="es-ES_tradnl" sz="1600" b="1" dirty="0" smtClean="0">
              <a:latin typeface="Arial" pitchFamily="34" charset="0"/>
              <a:cs typeface="Arial" pitchFamily="34" charset="0"/>
            </a:rPr>
            <a:t> </a:t>
          </a:r>
          <a:r>
            <a:rPr lang="es-ES_tradnl" sz="1600" b="1" dirty="0" err="1" smtClean="0">
              <a:latin typeface="Arial" pitchFamily="34" charset="0"/>
              <a:cs typeface="Arial" pitchFamily="34" charset="0"/>
            </a:rPr>
            <a:t>Switched</a:t>
          </a:r>
          <a:r>
            <a:rPr lang="es-ES_tradnl" sz="1600" b="1" dirty="0" smtClean="0">
              <a:latin typeface="Arial" pitchFamily="34" charset="0"/>
              <a:cs typeface="Arial" pitchFamily="34" charset="0"/>
            </a:rPr>
            <a:t> </a:t>
          </a:r>
          <a:r>
            <a:rPr lang="es-ES_tradnl" sz="1600" b="1" dirty="0" err="1" smtClean="0">
              <a:latin typeface="Arial" pitchFamily="34" charset="0"/>
              <a:cs typeface="Arial" pitchFamily="34" charset="0"/>
            </a:rPr>
            <a:t>Paths</a:t>
          </a:r>
          <a:endParaRPr lang="es-ES" sz="1600" b="1" dirty="0">
            <a:latin typeface="Arial" pitchFamily="34" charset="0"/>
            <a:cs typeface="Arial" pitchFamily="34" charset="0"/>
          </a:endParaRPr>
        </a:p>
      </dgm:t>
    </dgm:pt>
    <dgm:pt modelId="{8B5DEA29-D56B-4872-96D4-53296FA7FF72}" type="parTrans" cxnId="{DF33AFC7-2955-45E7-BFD2-6A5D85438B15}">
      <dgm:prSet/>
      <dgm:spPr/>
      <dgm:t>
        <a:bodyPr/>
        <a:lstStyle/>
        <a:p>
          <a:endParaRPr lang="es-ES" sz="1600">
            <a:latin typeface="Arial" pitchFamily="34" charset="0"/>
            <a:cs typeface="Arial" pitchFamily="34" charset="0"/>
          </a:endParaRPr>
        </a:p>
      </dgm:t>
    </dgm:pt>
    <dgm:pt modelId="{E0AFC095-72AD-43FA-A78B-AE2536A400FA}" type="sibTrans" cxnId="{DF33AFC7-2955-45E7-BFD2-6A5D85438B15}">
      <dgm:prSet/>
      <dgm:spPr/>
      <dgm:t>
        <a:bodyPr/>
        <a:lstStyle/>
        <a:p>
          <a:endParaRPr lang="es-ES" sz="1600">
            <a:latin typeface="Arial" pitchFamily="34" charset="0"/>
            <a:cs typeface="Arial" pitchFamily="34" charset="0"/>
          </a:endParaRPr>
        </a:p>
      </dgm:t>
    </dgm:pt>
    <dgm:pt modelId="{6C0A5C6A-DE75-4B32-839A-8B1E71B4E7DD}">
      <dgm:prSet custT="1"/>
      <dgm:spPr/>
      <dgm:t>
        <a:bodyPr/>
        <a:lstStyle/>
        <a:p>
          <a:pPr algn="ctr"/>
          <a:r>
            <a:rPr lang="es-ES_tradnl" sz="1600" b="1" dirty="0" smtClean="0">
              <a:latin typeface="Arial" pitchFamily="34" charset="0"/>
              <a:cs typeface="Arial" pitchFamily="34" charset="0"/>
            </a:rPr>
            <a:t>FEC - </a:t>
          </a:r>
          <a:r>
            <a:rPr lang="es-ES_tradnl" sz="1600" b="1" dirty="0" err="1" smtClean="0">
              <a:latin typeface="Arial" pitchFamily="34" charset="0"/>
              <a:cs typeface="Arial" pitchFamily="34" charset="0"/>
            </a:rPr>
            <a:t>Forwarding</a:t>
          </a:r>
          <a:r>
            <a:rPr lang="es-ES_tradnl" sz="1600" b="1" dirty="0" smtClean="0">
              <a:latin typeface="Arial" pitchFamily="34" charset="0"/>
              <a:cs typeface="Arial" pitchFamily="34" charset="0"/>
            </a:rPr>
            <a:t> </a:t>
          </a:r>
          <a:r>
            <a:rPr lang="es-ES_tradnl" sz="1600" b="1" dirty="0" err="1" smtClean="0">
              <a:latin typeface="Arial" pitchFamily="34" charset="0"/>
              <a:cs typeface="Arial" pitchFamily="34" charset="0"/>
            </a:rPr>
            <a:t>Equivalent</a:t>
          </a:r>
          <a:r>
            <a:rPr lang="es-ES_tradnl" sz="1600" b="1" dirty="0" smtClean="0">
              <a:latin typeface="Arial" pitchFamily="34" charset="0"/>
              <a:cs typeface="Arial" pitchFamily="34" charset="0"/>
            </a:rPr>
            <a:t> </a:t>
          </a:r>
          <a:r>
            <a:rPr lang="es-ES_tradnl" sz="1600" b="1" dirty="0" err="1" smtClean="0">
              <a:latin typeface="Arial" pitchFamily="34" charset="0"/>
              <a:cs typeface="Arial" pitchFamily="34" charset="0"/>
            </a:rPr>
            <a:t>Class</a:t>
          </a:r>
          <a:endParaRPr lang="es-ES_tradnl" sz="1600" b="1" dirty="0">
            <a:latin typeface="Arial" pitchFamily="34" charset="0"/>
            <a:cs typeface="Arial" pitchFamily="34" charset="0"/>
          </a:endParaRPr>
        </a:p>
      </dgm:t>
    </dgm:pt>
    <dgm:pt modelId="{2E4A3A90-1079-4DBF-AA14-D6445B3CC040}" type="parTrans" cxnId="{FC283A12-4B25-4618-BD32-1E48F1857ABF}">
      <dgm:prSet/>
      <dgm:spPr/>
      <dgm:t>
        <a:bodyPr/>
        <a:lstStyle/>
        <a:p>
          <a:endParaRPr lang="es-ES"/>
        </a:p>
      </dgm:t>
    </dgm:pt>
    <dgm:pt modelId="{259DF5A9-60E1-404C-BD89-C6E576921F1A}" type="sibTrans" cxnId="{FC283A12-4B25-4618-BD32-1E48F1857ABF}">
      <dgm:prSet/>
      <dgm:spPr/>
      <dgm:t>
        <a:bodyPr/>
        <a:lstStyle/>
        <a:p>
          <a:endParaRPr lang="es-ES"/>
        </a:p>
      </dgm:t>
    </dgm:pt>
    <dgm:pt modelId="{A684D987-C4DD-4BE2-8AAD-8666B206C587}">
      <dgm:prSet custT="1"/>
      <dgm:spPr/>
      <dgm:t>
        <a:bodyPr/>
        <a:lstStyle/>
        <a:p>
          <a:pPr algn="just"/>
          <a:r>
            <a:rPr lang="es-ES_tradnl" sz="1600" b="1" dirty="0" smtClean="0">
              <a:latin typeface="Arial" pitchFamily="34" charset="0"/>
              <a:cs typeface="Arial" pitchFamily="34" charset="0"/>
            </a:rPr>
            <a:t>Es el Prefijo de Destino.</a:t>
          </a:r>
          <a:endParaRPr lang="es-ES_tradnl" sz="1600" b="1" dirty="0">
            <a:latin typeface="Arial" pitchFamily="34" charset="0"/>
            <a:cs typeface="Arial" pitchFamily="34" charset="0"/>
          </a:endParaRPr>
        </a:p>
      </dgm:t>
    </dgm:pt>
    <dgm:pt modelId="{4FA1E02D-9FD0-4E90-ACC1-CE44AF4A7FBF}" type="parTrans" cxnId="{DC4F0EA2-D64F-4E6F-A362-AC77A0509418}">
      <dgm:prSet/>
      <dgm:spPr/>
      <dgm:t>
        <a:bodyPr/>
        <a:lstStyle/>
        <a:p>
          <a:endParaRPr lang="es-ES"/>
        </a:p>
      </dgm:t>
    </dgm:pt>
    <dgm:pt modelId="{3A8C0849-ADD8-4CCA-86A7-F3DD4E53EFF6}" type="sibTrans" cxnId="{DC4F0EA2-D64F-4E6F-A362-AC77A0509418}">
      <dgm:prSet/>
      <dgm:spPr/>
      <dgm:t>
        <a:bodyPr/>
        <a:lstStyle/>
        <a:p>
          <a:endParaRPr lang="es-ES"/>
        </a:p>
      </dgm:t>
    </dgm:pt>
    <dgm:pt modelId="{86F765B9-A745-41A0-A700-EAB7837A8F81}">
      <dgm:prSet custT="1"/>
      <dgm:spPr/>
      <dgm:t>
        <a:bodyPr/>
        <a:lstStyle/>
        <a:p>
          <a:pPr algn="ctr"/>
          <a:r>
            <a:rPr lang="es-ES_tradnl" sz="1600" b="1" dirty="0" smtClean="0">
              <a:latin typeface="Arial" pitchFamily="34" charset="0"/>
              <a:cs typeface="Arial" pitchFamily="34" charset="0"/>
            </a:rPr>
            <a:t>LSR - </a:t>
          </a:r>
          <a:r>
            <a:rPr lang="es-ES" sz="1600" b="1" dirty="0" err="1" smtClean="0">
              <a:latin typeface="Arial" pitchFamily="34" charset="0"/>
              <a:cs typeface="Arial" pitchFamily="34" charset="0"/>
            </a:rPr>
            <a:t>Label</a:t>
          </a:r>
          <a:r>
            <a:rPr lang="es-ES" sz="1600" b="1" dirty="0" smtClean="0">
              <a:latin typeface="Arial" pitchFamily="34" charset="0"/>
              <a:cs typeface="Arial" pitchFamily="34" charset="0"/>
            </a:rPr>
            <a:t> </a:t>
          </a:r>
          <a:r>
            <a:rPr lang="es-ES" sz="1600" b="1" dirty="0" err="1" smtClean="0">
              <a:latin typeface="Arial" pitchFamily="34" charset="0"/>
              <a:cs typeface="Arial" pitchFamily="34" charset="0"/>
            </a:rPr>
            <a:t>Switched</a:t>
          </a:r>
          <a:r>
            <a:rPr lang="es-ES" sz="1600" b="1" dirty="0" smtClean="0">
              <a:latin typeface="Arial" pitchFamily="34" charset="0"/>
              <a:cs typeface="Arial" pitchFamily="34" charset="0"/>
            </a:rPr>
            <a:t> </a:t>
          </a:r>
          <a:r>
            <a:rPr lang="es-ES" sz="1600" b="1" dirty="0" err="1" smtClean="0">
              <a:latin typeface="Arial" pitchFamily="34" charset="0"/>
              <a:cs typeface="Arial" pitchFamily="34" charset="0"/>
            </a:rPr>
            <a:t>Ruteador</a:t>
          </a:r>
          <a:endParaRPr lang="es-ES_tradnl" sz="1600" b="1" dirty="0">
            <a:latin typeface="Arial" pitchFamily="34" charset="0"/>
            <a:cs typeface="Arial" pitchFamily="34" charset="0"/>
          </a:endParaRPr>
        </a:p>
      </dgm:t>
    </dgm:pt>
    <dgm:pt modelId="{E407D77F-63BB-4E49-946A-A1CE0E7C3DD2}" type="parTrans" cxnId="{6A0919F0-4FC9-4F04-BF20-9F0351D5EBBC}">
      <dgm:prSet/>
      <dgm:spPr/>
      <dgm:t>
        <a:bodyPr/>
        <a:lstStyle/>
        <a:p>
          <a:endParaRPr lang="es-ES"/>
        </a:p>
      </dgm:t>
    </dgm:pt>
    <dgm:pt modelId="{F81BDA96-ACF1-437E-B0AF-74D4C1BBECCE}" type="sibTrans" cxnId="{6A0919F0-4FC9-4F04-BF20-9F0351D5EBBC}">
      <dgm:prSet/>
      <dgm:spPr/>
      <dgm:t>
        <a:bodyPr/>
        <a:lstStyle/>
        <a:p>
          <a:endParaRPr lang="es-ES"/>
        </a:p>
      </dgm:t>
    </dgm:pt>
    <dgm:pt modelId="{4AC11D8E-40E1-46D4-B791-BAE8B14C29C7}">
      <dgm:prSet custT="1"/>
      <dgm:spPr/>
      <dgm:t>
        <a:bodyPr/>
        <a:lstStyle/>
        <a:p>
          <a:pPr algn="just"/>
          <a:r>
            <a:rPr lang="es-ES_tradnl" sz="1600" b="1" dirty="0" smtClean="0">
              <a:latin typeface="Arial" pitchFamily="34" charset="0"/>
              <a:cs typeface="Arial" pitchFamily="34" charset="0"/>
            </a:rPr>
            <a:t>Es el camino de un paquete de datos desde la fuente al destino a lo largo de una red MPLS, es unidireccional desde el emisor al receptor.</a:t>
          </a:r>
          <a:endParaRPr lang="es-ES" sz="1600" b="1" dirty="0">
            <a:latin typeface="Arial" pitchFamily="34" charset="0"/>
            <a:cs typeface="Arial" pitchFamily="34" charset="0"/>
          </a:endParaRPr>
        </a:p>
      </dgm:t>
    </dgm:pt>
    <dgm:pt modelId="{56589894-0016-45D5-8027-E6C263EBD07C}" type="parTrans" cxnId="{E85A928F-D167-4F4B-B8BC-CF8E85963AB4}">
      <dgm:prSet/>
      <dgm:spPr/>
      <dgm:t>
        <a:bodyPr/>
        <a:lstStyle/>
        <a:p>
          <a:endParaRPr lang="es-ES"/>
        </a:p>
      </dgm:t>
    </dgm:pt>
    <dgm:pt modelId="{235651F4-82CA-4511-9C65-B5F4B3035B17}" type="sibTrans" cxnId="{E85A928F-D167-4F4B-B8BC-CF8E85963AB4}">
      <dgm:prSet/>
      <dgm:spPr/>
      <dgm:t>
        <a:bodyPr/>
        <a:lstStyle/>
        <a:p>
          <a:endParaRPr lang="es-ES"/>
        </a:p>
      </dgm:t>
    </dgm:pt>
    <dgm:pt modelId="{6FF0DF35-C2CF-4795-89CD-917522FC7FC8}">
      <dgm:prSet custT="1"/>
      <dgm:spPr/>
      <dgm:t>
        <a:bodyPr/>
        <a:lstStyle/>
        <a:p>
          <a:pPr algn="just"/>
          <a:r>
            <a:rPr lang="es-ES" sz="1600" b="1" smtClean="0">
              <a:latin typeface="Arial" pitchFamily="34" charset="0"/>
              <a:cs typeface="Arial" pitchFamily="34" charset="0"/>
            </a:rPr>
            <a:t>Protocolo de Red</a:t>
          </a:r>
          <a:endParaRPr lang="es-ES" sz="1600" b="1" dirty="0">
            <a:latin typeface="Arial" pitchFamily="34" charset="0"/>
            <a:cs typeface="Arial" pitchFamily="34" charset="0"/>
          </a:endParaRPr>
        </a:p>
      </dgm:t>
    </dgm:pt>
    <dgm:pt modelId="{AC26DEC6-665A-4A74-90D5-A499F4EF1625}" type="parTrans" cxnId="{5DA2E5AB-F26E-4FC5-A8F0-2F2173023C7C}">
      <dgm:prSet/>
      <dgm:spPr/>
      <dgm:t>
        <a:bodyPr/>
        <a:lstStyle/>
        <a:p>
          <a:endParaRPr lang="es-ES"/>
        </a:p>
      </dgm:t>
    </dgm:pt>
    <dgm:pt modelId="{0132B1AB-74A5-48FE-93F3-2D0485DA0EF5}" type="sibTrans" cxnId="{5DA2E5AB-F26E-4FC5-A8F0-2F2173023C7C}">
      <dgm:prSet/>
      <dgm:spPr/>
      <dgm:t>
        <a:bodyPr/>
        <a:lstStyle/>
        <a:p>
          <a:endParaRPr lang="es-ES"/>
        </a:p>
      </dgm:t>
    </dgm:pt>
    <dgm:pt modelId="{7002882D-46AB-4768-8A4E-933F8A4A1DDD}">
      <dgm:prSet custT="1"/>
      <dgm:spPr/>
      <dgm:t>
        <a:bodyPr/>
        <a:lstStyle/>
        <a:p>
          <a:r>
            <a:rPr lang="es-ES" sz="1600" b="1" dirty="0" smtClean="0">
              <a:latin typeface="Arial" pitchFamily="34" charset="0"/>
              <a:cs typeface="Arial" pitchFamily="34" charset="0"/>
            </a:rPr>
            <a:t>Puede </a:t>
          </a:r>
          <a:r>
            <a:rPr lang="es-ES" sz="1600" b="1" dirty="0">
              <a:latin typeface="Arial" pitchFamily="34" charset="0"/>
              <a:cs typeface="Arial" pitchFamily="34" charset="0"/>
            </a:rPr>
            <a:t>ser IP u </a:t>
          </a:r>
          <a:r>
            <a:rPr lang="es-ES" sz="1600" b="1" dirty="0" smtClean="0">
              <a:latin typeface="Arial" pitchFamily="34" charset="0"/>
              <a:cs typeface="Arial" pitchFamily="34" charset="0"/>
            </a:rPr>
            <a:t>otro, por </a:t>
          </a:r>
          <a:r>
            <a:rPr lang="es-ES" sz="1600" b="1" dirty="0">
              <a:latin typeface="Arial" pitchFamily="34" charset="0"/>
              <a:cs typeface="Arial" pitchFamily="34" charset="0"/>
            </a:rPr>
            <a:t>esto se denomina </a:t>
          </a:r>
          <a:r>
            <a:rPr lang="es-ES" sz="1600" b="1" dirty="0" err="1" smtClean="0">
              <a:latin typeface="Arial" pitchFamily="34" charset="0"/>
              <a:cs typeface="Arial" pitchFamily="34" charset="0"/>
            </a:rPr>
            <a:t>Multiprotocol</a:t>
          </a:r>
          <a:r>
            <a:rPr lang="es-ES" sz="1600" b="1" dirty="0" smtClean="0">
              <a:latin typeface="Arial" pitchFamily="34" charset="0"/>
              <a:cs typeface="Arial" pitchFamily="34" charset="0"/>
            </a:rPr>
            <a:t> </a:t>
          </a:r>
          <a:r>
            <a:rPr lang="es-ES" sz="1600" b="1" dirty="0" err="1" smtClean="0">
              <a:latin typeface="Arial" pitchFamily="34" charset="0"/>
              <a:cs typeface="Arial" pitchFamily="34" charset="0"/>
            </a:rPr>
            <a:t>Label</a:t>
          </a:r>
          <a:r>
            <a:rPr lang="es-ES" sz="1600" b="1" dirty="0" smtClean="0">
              <a:latin typeface="Arial" pitchFamily="34" charset="0"/>
              <a:cs typeface="Arial" pitchFamily="34" charset="0"/>
            </a:rPr>
            <a:t> </a:t>
          </a:r>
          <a:r>
            <a:rPr lang="es-ES" sz="1600" b="1" dirty="0" err="1" smtClean="0">
              <a:latin typeface="Arial" pitchFamily="34" charset="0"/>
              <a:cs typeface="Arial" pitchFamily="34" charset="0"/>
            </a:rPr>
            <a:t>Switching</a:t>
          </a:r>
          <a:r>
            <a:rPr lang="es-ES" sz="1600" b="1" dirty="0" smtClean="0">
              <a:latin typeface="Arial" pitchFamily="34" charset="0"/>
              <a:cs typeface="Arial" pitchFamily="34" charset="0"/>
            </a:rPr>
            <a:t> </a:t>
          </a:r>
          <a:r>
            <a:rPr lang="es-ES" sz="1600" b="1" dirty="0">
              <a:latin typeface="Arial" pitchFamily="34" charset="0"/>
              <a:cs typeface="Arial" pitchFamily="34" charset="0"/>
            </a:rPr>
            <a:t>(MPLS).</a:t>
          </a:r>
        </a:p>
      </dgm:t>
    </dgm:pt>
    <dgm:pt modelId="{C93A20E3-60EC-4E2A-B581-65057F146833}" type="parTrans" cxnId="{B5BECB54-D643-4E0F-8C61-877308C1BDC3}">
      <dgm:prSet/>
      <dgm:spPr/>
      <dgm:t>
        <a:bodyPr/>
        <a:lstStyle/>
        <a:p>
          <a:endParaRPr lang="es-ES"/>
        </a:p>
      </dgm:t>
    </dgm:pt>
    <dgm:pt modelId="{2F1B9EA9-5C31-4C4C-975B-52E808BC1861}" type="sibTrans" cxnId="{B5BECB54-D643-4E0F-8C61-877308C1BDC3}">
      <dgm:prSet/>
      <dgm:spPr/>
      <dgm:t>
        <a:bodyPr/>
        <a:lstStyle/>
        <a:p>
          <a:endParaRPr lang="es-ES"/>
        </a:p>
      </dgm:t>
    </dgm:pt>
    <dgm:pt modelId="{54C01882-323B-4C12-803E-529B1D66B366}">
      <dgm:prSet custT="1"/>
      <dgm:spPr/>
      <dgm:t>
        <a:bodyPr/>
        <a:lstStyle/>
        <a:p>
          <a:pPr algn="just"/>
          <a:r>
            <a:rPr lang="es-ES_tradnl" sz="1600" b="1" dirty="0" smtClean="0">
              <a:latin typeface="Arial" pitchFamily="34" charset="0"/>
              <a:cs typeface="Arial" pitchFamily="34" charset="0"/>
            </a:rPr>
            <a:t>LER – </a:t>
          </a:r>
          <a:r>
            <a:rPr lang="es-ES_tradnl" sz="1600" b="1" dirty="0" err="1" smtClean="0">
              <a:latin typeface="Arial" pitchFamily="34" charset="0"/>
              <a:cs typeface="Arial" pitchFamily="34" charset="0"/>
            </a:rPr>
            <a:t>Label</a:t>
          </a:r>
          <a:r>
            <a:rPr lang="es-ES_tradnl" sz="1600" b="1" dirty="0" smtClean="0">
              <a:latin typeface="Arial" pitchFamily="34" charset="0"/>
              <a:cs typeface="Arial" pitchFamily="34" charset="0"/>
            </a:rPr>
            <a:t> </a:t>
          </a:r>
          <a:r>
            <a:rPr lang="es-ES_tradnl" sz="1600" b="1" dirty="0" err="1" smtClean="0">
              <a:latin typeface="Arial" pitchFamily="34" charset="0"/>
              <a:cs typeface="Arial" pitchFamily="34" charset="0"/>
            </a:rPr>
            <a:t>Edge</a:t>
          </a:r>
          <a:r>
            <a:rPr lang="es-ES_tradnl" sz="1600" b="1" dirty="0" smtClean="0">
              <a:latin typeface="Arial" pitchFamily="34" charset="0"/>
              <a:cs typeface="Arial" pitchFamily="34" charset="0"/>
            </a:rPr>
            <a:t> </a:t>
          </a:r>
          <a:r>
            <a:rPr lang="es-ES_tradnl" sz="1600" b="1" dirty="0" err="1" smtClean="0">
              <a:latin typeface="Arial" pitchFamily="34" charset="0"/>
              <a:cs typeface="Arial" pitchFamily="34" charset="0"/>
            </a:rPr>
            <a:t>Router</a:t>
          </a:r>
          <a:endParaRPr lang="es-ES_tradnl" sz="1600" b="1" dirty="0">
            <a:latin typeface="Arial" pitchFamily="34" charset="0"/>
            <a:cs typeface="Arial" pitchFamily="34" charset="0"/>
          </a:endParaRPr>
        </a:p>
      </dgm:t>
    </dgm:pt>
    <dgm:pt modelId="{39C8172F-A3C7-4DCC-9778-75E000F11FE0}" type="parTrans" cxnId="{13FADAE9-A88D-4E4F-AA75-C0DCAAE1D20B}">
      <dgm:prSet/>
      <dgm:spPr/>
      <dgm:t>
        <a:bodyPr/>
        <a:lstStyle/>
        <a:p>
          <a:endParaRPr lang="es-ES"/>
        </a:p>
      </dgm:t>
    </dgm:pt>
    <dgm:pt modelId="{701E7F8F-3D85-46F4-B700-337231C6794A}" type="sibTrans" cxnId="{13FADAE9-A88D-4E4F-AA75-C0DCAAE1D20B}">
      <dgm:prSet/>
      <dgm:spPr/>
      <dgm:t>
        <a:bodyPr/>
        <a:lstStyle/>
        <a:p>
          <a:endParaRPr lang="es-ES"/>
        </a:p>
      </dgm:t>
    </dgm:pt>
    <dgm:pt modelId="{457FDD0C-25F8-4E89-8A1A-D392C24C91B6}">
      <dgm:prSet custT="1"/>
      <dgm:spPr/>
      <dgm:t>
        <a:bodyPr/>
        <a:lstStyle/>
        <a:p>
          <a:pPr algn="just"/>
          <a:r>
            <a:rPr lang="es-ES_tradnl" sz="1600" b="1" dirty="0" smtClean="0">
              <a:latin typeface="Arial" pitchFamily="34" charset="0"/>
              <a:cs typeface="Arial" pitchFamily="34" charset="0"/>
            </a:rPr>
            <a:t>Es el </a:t>
          </a:r>
          <a:r>
            <a:rPr lang="es-ES_tradnl" sz="1600" b="1" dirty="0" err="1" smtClean="0">
              <a:latin typeface="Arial" pitchFamily="34" charset="0"/>
              <a:cs typeface="Arial" pitchFamily="34" charset="0"/>
            </a:rPr>
            <a:t>ruteador</a:t>
          </a:r>
          <a:r>
            <a:rPr lang="es-ES_tradnl" sz="1600" b="1" dirty="0" smtClean="0">
              <a:latin typeface="Arial" pitchFamily="34" charset="0"/>
              <a:cs typeface="Arial" pitchFamily="34" charset="0"/>
            </a:rPr>
            <a:t> que añade y retira etiquetas, conocidos como </a:t>
          </a:r>
          <a:r>
            <a:rPr lang="es-ES_tradnl" sz="1600" b="1" dirty="0" err="1" smtClean="0">
              <a:latin typeface="Arial" pitchFamily="34" charset="0"/>
              <a:cs typeface="Arial" pitchFamily="34" charset="0"/>
            </a:rPr>
            <a:t>ruteadores</a:t>
          </a:r>
          <a:r>
            <a:rPr lang="es-ES_tradnl" sz="1600" b="1" dirty="0" smtClean="0">
              <a:latin typeface="Arial" pitchFamily="34" charset="0"/>
              <a:cs typeface="Arial" pitchFamily="34" charset="0"/>
            </a:rPr>
            <a:t> borde.</a:t>
          </a:r>
          <a:endParaRPr lang="es-ES_tradnl" sz="1600" b="1" dirty="0">
            <a:latin typeface="Arial" pitchFamily="34" charset="0"/>
            <a:cs typeface="Arial" pitchFamily="34" charset="0"/>
          </a:endParaRPr>
        </a:p>
      </dgm:t>
    </dgm:pt>
    <dgm:pt modelId="{2E67EE09-B34C-4142-A0F9-B25492B81848}" type="parTrans" cxnId="{814D4E98-48B4-4F19-9D28-9DC2B33D121F}">
      <dgm:prSet/>
      <dgm:spPr/>
      <dgm:t>
        <a:bodyPr/>
        <a:lstStyle/>
        <a:p>
          <a:endParaRPr lang="es-ES"/>
        </a:p>
      </dgm:t>
    </dgm:pt>
    <dgm:pt modelId="{8BDE6094-31B2-41B5-998E-12907A428506}" type="sibTrans" cxnId="{814D4E98-48B4-4F19-9D28-9DC2B33D121F}">
      <dgm:prSet/>
      <dgm:spPr/>
      <dgm:t>
        <a:bodyPr/>
        <a:lstStyle/>
        <a:p>
          <a:endParaRPr lang="es-ES"/>
        </a:p>
      </dgm:t>
    </dgm:pt>
    <dgm:pt modelId="{82B6AEF5-ED91-44DF-9457-D8207EE2F14F}" type="pres">
      <dgm:prSet presAssocID="{44B145A9-8550-422E-997C-178F7FFEDE11}" presName="Name0" presStyleCnt="0">
        <dgm:presLayoutVars>
          <dgm:dir/>
          <dgm:animLvl val="lvl"/>
          <dgm:resizeHandles val="exact"/>
        </dgm:presLayoutVars>
      </dgm:prSet>
      <dgm:spPr/>
      <dgm:t>
        <a:bodyPr/>
        <a:lstStyle/>
        <a:p>
          <a:endParaRPr lang="es-ES"/>
        </a:p>
      </dgm:t>
    </dgm:pt>
    <dgm:pt modelId="{B4088096-2A93-4D4B-9F18-842F938132E4}" type="pres">
      <dgm:prSet presAssocID="{6C0A5C6A-DE75-4B32-839A-8B1E71B4E7DD}" presName="linNode" presStyleCnt="0"/>
      <dgm:spPr/>
    </dgm:pt>
    <dgm:pt modelId="{F49B6F8E-9AA4-40ED-BED0-6E4020A311E9}" type="pres">
      <dgm:prSet presAssocID="{6C0A5C6A-DE75-4B32-839A-8B1E71B4E7DD}" presName="parTx" presStyleLbl="revTx" presStyleIdx="0" presStyleCnt="5">
        <dgm:presLayoutVars>
          <dgm:chMax val="1"/>
          <dgm:bulletEnabled val="1"/>
        </dgm:presLayoutVars>
      </dgm:prSet>
      <dgm:spPr/>
      <dgm:t>
        <a:bodyPr/>
        <a:lstStyle/>
        <a:p>
          <a:endParaRPr lang="es-ES"/>
        </a:p>
      </dgm:t>
    </dgm:pt>
    <dgm:pt modelId="{6C8ACE2B-428D-4DFE-971A-EFF4DA743878}" type="pres">
      <dgm:prSet presAssocID="{6C0A5C6A-DE75-4B32-839A-8B1E71B4E7DD}" presName="bracket" presStyleLbl="parChTrans1D1" presStyleIdx="0" presStyleCnt="5"/>
      <dgm:spPr/>
    </dgm:pt>
    <dgm:pt modelId="{A6781FBD-9454-411B-897D-7B2947F30563}" type="pres">
      <dgm:prSet presAssocID="{6C0A5C6A-DE75-4B32-839A-8B1E71B4E7DD}" presName="spH" presStyleCnt="0"/>
      <dgm:spPr/>
    </dgm:pt>
    <dgm:pt modelId="{59B9A6D3-C114-4428-A3FD-0CFE7D074103}" type="pres">
      <dgm:prSet presAssocID="{6C0A5C6A-DE75-4B32-839A-8B1E71B4E7DD}" presName="desTx" presStyleLbl="node1" presStyleIdx="0" presStyleCnt="5">
        <dgm:presLayoutVars>
          <dgm:bulletEnabled val="1"/>
        </dgm:presLayoutVars>
      </dgm:prSet>
      <dgm:spPr/>
      <dgm:t>
        <a:bodyPr/>
        <a:lstStyle/>
        <a:p>
          <a:endParaRPr lang="es-ES"/>
        </a:p>
      </dgm:t>
    </dgm:pt>
    <dgm:pt modelId="{2E58466B-1131-4E61-B85F-F348494E5C86}" type="pres">
      <dgm:prSet presAssocID="{259DF5A9-60E1-404C-BD89-C6E576921F1A}" presName="spV" presStyleCnt="0"/>
      <dgm:spPr/>
    </dgm:pt>
    <dgm:pt modelId="{72C1D7E7-9005-4130-8E71-70B44A2BC4AD}" type="pres">
      <dgm:prSet presAssocID="{54C01882-323B-4C12-803E-529B1D66B366}" presName="linNode" presStyleCnt="0"/>
      <dgm:spPr/>
    </dgm:pt>
    <dgm:pt modelId="{8381F573-5BAC-4433-A57B-9E0FFD38E285}" type="pres">
      <dgm:prSet presAssocID="{54C01882-323B-4C12-803E-529B1D66B366}" presName="parTx" presStyleLbl="revTx" presStyleIdx="1" presStyleCnt="5">
        <dgm:presLayoutVars>
          <dgm:chMax val="1"/>
          <dgm:bulletEnabled val="1"/>
        </dgm:presLayoutVars>
      </dgm:prSet>
      <dgm:spPr/>
      <dgm:t>
        <a:bodyPr/>
        <a:lstStyle/>
        <a:p>
          <a:endParaRPr lang="es-ES"/>
        </a:p>
      </dgm:t>
    </dgm:pt>
    <dgm:pt modelId="{7BD96040-FA66-4140-A1CB-41B4F030D2FA}" type="pres">
      <dgm:prSet presAssocID="{54C01882-323B-4C12-803E-529B1D66B366}" presName="bracket" presStyleLbl="parChTrans1D1" presStyleIdx="1" presStyleCnt="5"/>
      <dgm:spPr/>
    </dgm:pt>
    <dgm:pt modelId="{029564FE-82D6-4142-BC2B-1C810BA06C42}" type="pres">
      <dgm:prSet presAssocID="{54C01882-323B-4C12-803E-529B1D66B366}" presName="spH" presStyleCnt="0"/>
      <dgm:spPr/>
    </dgm:pt>
    <dgm:pt modelId="{47D78505-90D3-40FB-9184-5567EE5E2E47}" type="pres">
      <dgm:prSet presAssocID="{54C01882-323B-4C12-803E-529B1D66B366}" presName="desTx" presStyleLbl="node1" presStyleIdx="1" presStyleCnt="5">
        <dgm:presLayoutVars>
          <dgm:bulletEnabled val="1"/>
        </dgm:presLayoutVars>
      </dgm:prSet>
      <dgm:spPr/>
      <dgm:t>
        <a:bodyPr/>
        <a:lstStyle/>
        <a:p>
          <a:endParaRPr lang="es-ES"/>
        </a:p>
      </dgm:t>
    </dgm:pt>
    <dgm:pt modelId="{ED44F839-91FE-49CE-B431-8C8CBB173128}" type="pres">
      <dgm:prSet presAssocID="{701E7F8F-3D85-46F4-B700-337231C6794A}" presName="spV" presStyleCnt="0"/>
      <dgm:spPr/>
    </dgm:pt>
    <dgm:pt modelId="{A6A92C5B-8FDA-4DE5-8FFD-C45820168B9C}" type="pres">
      <dgm:prSet presAssocID="{86F765B9-A745-41A0-A700-EAB7837A8F81}" presName="linNode" presStyleCnt="0"/>
      <dgm:spPr/>
    </dgm:pt>
    <dgm:pt modelId="{A892A0B1-82AE-4933-901D-CEEE3FE0825C}" type="pres">
      <dgm:prSet presAssocID="{86F765B9-A745-41A0-A700-EAB7837A8F81}" presName="parTx" presStyleLbl="revTx" presStyleIdx="2" presStyleCnt="5">
        <dgm:presLayoutVars>
          <dgm:chMax val="1"/>
          <dgm:bulletEnabled val="1"/>
        </dgm:presLayoutVars>
      </dgm:prSet>
      <dgm:spPr/>
      <dgm:t>
        <a:bodyPr/>
        <a:lstStyle/>
        <a:p>
          <a:endParaRPr lang="es-ES"/>
        </a:p>
      </dgm:t>
    </dgm:pt>
    <dgm:pt modelId="{28BFADC7-8530-4304-B0C2-1E36201EF4AC}" type="pres">
      <dgm:prSet presAssocID="{86F765B9-A745-41A0-A700-EAB7837A8F81}" presName="bracket" presStyleLbl="parChTrans1D1" presStyleIdx="2" presStyleCnt="5"/>
      <dgm:spPr/>
    </dgm:pt>
    <dgm:pt modelId="{44A07EBD-3BA3-4C23-B535-C1C417B3F020}" type="pres">
      <dgm:prSet presAssocID="{86F765B9-A745-41A0-A700-EAB7837A8F81}" presName="spH" presStyleCnt="0"/>
      <dgm:spPr/>
    </dgm:pt>
    <dgm:pt modelId="{A87C8285-48F2-41C9-94FC-A0C28BD80E7E}" type="pres">
      <dgm:prSet presAssocID="{86F765B9-A745-41A0-A700-EAB7837A8F81}" presName="desTx" presStyleLbl="node1" presStyleIdx="2" presStyleCnt="5">
        <dgm:presLayoutVars>
          <dgm:bulletEnabled val="1"/>
        </dgm:presLayoutVars>
      </dgm:prSet>
      <dgm:spPr/>
      <dgm:t>
        <a:bodyPr/>
        <a:lstStyle/>
        <a:p>
          <a:endParaRPr lang="es-ES"/>
        </a:p>
      </dgm:t>
    </dgm:pt>
    <dgm:pt modelId="{2EE232B8-4872-4CC5-BD31-EF8C48B589AB}" type="pres">
      <dgm:prSet presAssocID="{F81BDA96-ACF1-437E-B0AF-74D4C1BBECCE}" presName="spV" presStyleCnt="0"/>
      <dgm:spPr/>
    </dgm:pt>
    <dgm:pt modelId="{93F7FE85-1353-48A1-9FAC-25C6F0425BB8}" type="pres">
      <dgm:prSet presAssocID="{809964D8-6859-4147-A789-0D79C660A6A9}" presName="linNode" presStyleCnt="0"/>
      <dgm:spPr/>
    </dgm:pt>
    <dgm:pt modelId="{E0F43ACA-4194-4E79-93B6-901192CC8941}" type="pres">
      <dgm:prSet presAssocID="{809964D8-6859-4147-A789-0D79C660A6A9}" presName="parTx" presStyleLbl="revTx" presStyleIdx="3" presStyleCnt="5">
        <dgm:presLayoutVars>
          <dgm:chMax val="1"/>
          <dgm:bulletEnabled val="1"/>
        </dgm:presLayoutVars>
      </dgm:prSet>
      <dgm:spPr/>
      <dgm:t>
        <a:bodyPr/>
        <a:lstStyle/>
        <a:p>
          <a:endParaRPr lang="es-ES"/>
        </a:p>
      </dgm:t>
    </dgm:pt>
    <dgm:pt modelId="{884D0A15-1BA4-49C9-B0E6-9EDB8E7BCB8E}" type="pres">
      <dgm:prSet presAssocID="{809964D8-6859-4147-A789-0D79C660A6A9}" presName="bracket" presStyleLbl="parChTrans1D1" presStyleIdx="3" presStyleCnt="5"/>
      <dgm:spPr/>
    </dgm:pt>
    <dgm:pt modelId="{670F538B-4FF0-42CF-AAAD-41FAEFDD5C6A}" type="pres">
      <dgm:prSet presAssocID="{809964D8-6859-4147-A789-0D79C660A6A9}" presName="spH" presStyleCnt="0"/>
      <dgm:spPr/>
    </dgm:pt>
    <dgm:pt modelId="{2675BCEE-4DB8-4829-9595-0BF029574333}" type="pres">
      <dgm:prSet presAssocID="{809964D8-6859-4147-A789-0D79C660A6A9}" presName="desTx" presStyleLbl="node1" presStyleIdx="3" presStyleCnt="5">
        <dgm:presLayoutVars>
          <dgm:bulletEnabled val="1"/>
        </dgm:presLayoutVars>
      </dgm:prSet>
      <dgm:spPr/>
      <dgm:t>
        <a:bodyPr/>
        <a:lstStyle/>
        <a:p>
          <a:endParaRPr lang="es-ES"/>
        </a:p>
      </dgm:t>
    </dgm:pt>
    <dgm:pt modelId="{08858CE7-A838-45B2-8240-04BAF1E2E8D7}" type="pres">
      <dgm:prSet presAssocID="{E0AFC095-72AD-43FA-A78B-AE2536A400FA}" presName="spV" presStyleCnt="0"/>
      <dgm:spPr/>
    </dgm:pt>
    <dgm:pt modelId="{824203F9-A6B5-4C28-819A-26E7F03C7318}" type="pres">
      <dgm:prSet presAssocID="{6FF0DF35-C2CF-4795-89CD-917522FC7FC8}" presName="linNode" presStyleCnt="0"/>
      <dgm:spPr/>
    </dgm:pt>
    <dgm:pt modelId="{CA18BE7D-4FA8-4E7B-BD08-130CC4962B1F}" type="pres">
      <dgm:prSet presAssocID="{6FF0DF35-C2CF-4795-89CD-917522FC7FC8}" presName="parTx" presStyleLbl="revTx" presStyleIdx="4" presStyleCnt="5">
        <dgm:presLayoutVars>
          <dgm:chMax val="1"/>
          <dgm:bulletEnabled val="1"/>
        </dgm:presLayoutVars>
      </dgm:prSet>
      <dgm:spPr/>
      <dgm:t>
        <a:bodyPr/>
        <a:lstStyle/>
        <a:p>
          <a:endParaRPr lang="es-ES"/>
        </a:p>
      </dgm:t>
    </dgm:pt>
    <dgm:pt modelId="{F67D8A0F-85A0-4AC4-A02F-C324256B79F4}" type="pres">
      <dgm:prSet presAssocID="{6FF0DF35-C2CF-4795-89CD-917522FC7FC8}" presName="bracket" presStyleLbl="parChTrans1D1" presStyleIdx="4" presStyleCnt="5"/>
      <dgm:spPr/>
    </dgm:pt>
    <dgm:pt modelId="{C1E1650D-92E7-4F4F-843E-955D448D65BF}" type="pres">
      <dgm:prSet presAssocID="{6FF0DF35-C2CF-4795-89CD-917522FC7FC8}" presName="spH" presStyleCnt="0"/>
      <dgm:spPr/>
    </dgm:pt>
    <dgm:pt modelId="{17F27A6C-5CCB-4F42-AAC1-033810C96E00}" type="pres">
      <dgm:prSet presAssocID="{6FF0DF35-C2CF-4795-89CD-917522FC7FC8}" presName="desTx" presStyleLbl="node1" presStyleIdx="4" presStyleCnt="5">
        <dgm:presLayoutVars>
          <dgm:bulletEnabled val="1"/>
        </dgm:presLayoutVars>
      </dgm:prSet>
      <dgm:spPr/>
      <dgm:t>
        <a:bodyPr/>
        <a:lstStyle/>
        <a:p>
          <a:endParaRPr lang="es-ES"/>
        </a:p>
      </dgm:t>
    </dgm:pt>
  </dgm:ptLst>
  <dgm:cxnLst>
    <dgm:cxn modelId="{814D4E98-48B4-4F19-9D28-9DC2B33D121F}" srcId="{54C01882-323B-4C12-803E-529B1D66B366}" destId="{457FDD0C-25F8-4E89-8A1A-D392C24C91B6}" srcOrd="0" destOrd="0" parTransId="{2E67EE09-B34C-4142-A0F9-B25492B81848}" sibTransId="{8BDE6094-31B2-41B5-998E-12907A428506}"/>
    <dgm:cxn modelId="{B5BECB54-D643-4E0F-8C61-877308C1BDC3}" srcId="{6FF0DF35-C2CF-4795-89CD-917522FC7FC8}" destId="{7002882D-46AB-4768-8A4E-933F8A4A1DDD}" srcOrd="0" destOrd="0" parTransId="{C93A20E3-60EC-4E2A-B581-65057F146833}" sibTransId="{2F1B9EA9-5C31-4C4C-975B-52E808BC1861}"/>
    <dgm:cxn modelId="{B9810FF5-7F0B-4FA7-A769-7F4FC8CE4D37}" type="presOf" srcId="{6FF0DF35-C2CF-4795-89CD-917522FC7FC8}" destId="{CA18BE7D-4FA8-4E7B-BD08-130CC4962B1F}" srcOrd="0" destOrd="0" presId="urn:diagrams.loki3.com/BracketList+Icon"/>
    <dgm:cxn modelId="{DF33AFC7-2955-45E7-BFD2-6A5D85438B15}" srcId="{44B145A9-8550-422E-997C-178F7FFEDE11}" destId="{809964D8-6859-4147-A789-0D79C660A6A9}" srcOrd="3" destOrd="0" parTransId="{8B5DEA29-D56B-4872-96D4-53296FA7FF72}" sibTransId="{E0AFC095-72AD-43FA-A78B-AE2536A400FA}"/>
    <dgm:cxn modelId="{1048BA69-DD90-44A2-B5E5-B4A3135EDB1F}" type="presOf" srcId="{809964D8-6859-4147-A789-0D79C660A6A9}" destId="{E0F43ACA-4194-4E79-93B6-901192CC8941}" srcOrd="0" destOrd="0" presId="urn:diagrams.loki3.com/BracketList+Icon"/>
    <dgm:cxn modelId="{CBA9B883-DA61-4F4A-9468-A365E2B34DB5}" type="presOf" srcId="{7002882D-46AB-4768-8A4E-933F8A4A1DDD}" destId="{17F27A6C-5CCB-4F42-AAC1-033810C96E00}" srcOrd="0" destOrd="0" presId="urn:diagrams.loki3.com/BracketList+Icon"/>
    <dgm:cxn modelId="{979336DB-1174-4229-969F-1C1F7B0C9E00}" type="presOf" srcId="{457FDD0C-25F8-4E89-8A1A-D392C24C91B6}" destId="{47D78505-90D3-40FB-9184-5567EE5E2E47}" srcOrd="0" destOrd="0" presId="urn:diagrams.loki3.com/BracketList+Icon"/>
    <dgm:cxn modelId="{3895D060-9CAF-4877-86B8-3A757412B8EB}" type="presOf" srcId="{4AC11D8E-40E1-46D4-B791-BAE8B14C29C7}" destId="{2675BCEE-4DB8-4829-9595-0BF029574333}" srcOrd="0" destOrd="0" presId="urn:diagrams.loki3.com/BracketList+Icon"/>
    <dgm:cxn modelId="{13FADAE9-A88D-4E4F-AA75-C0DCAAE1D20B}" srcId="{44B145A9-8550-422E-997C-178F7FFEDE11}" destId="{54C01882-323B-4C12-803E-529B1D66B366}" srcOrd="1" destOrd="0" parTransId="{39C8172F-A3C7-4DCC-9778-75E000F11FE0}" sibTransId="{701E7F8F-3D85-46F4-B700-337231C6794A}"/>
    <dgm:cxn modelId="{6A0919F0-4FC9-4F04-BF20-9F0351D5EBBC}" srcId="{44B145A9-8550-422E-997C-178F7FFEDE11}" destId="{86F765B9-A745-41A0-A700-EAB7837A8F81}" srcOrd="2" destOrd="0" parTransId="{E407D77F-63BB-4E49-946A-A1CE0E7C3DD2}" sibTransId="{F81BDA96-ACF1-437E-B0AF-74D4C1BBECCE}"/>
    <dgm:cxn modelId="{395123EF-0A09-455F-BB51-31EC2A6CAD86}" type="presOf" srcId="{44B145A9-8550-422E-997C-178F7FFEDE11}" destId="{82B6AEF5-ED91-44DF-9457-D8207EE2F14F}" srcOrd="0" destOrd="0" presId="urn:diagrams.loki3.com/BracketList+Icon"/>
    <dgm:cxn modelId="{D47793AB-025C-4FB6-A167-CCF7036618F2}" type="presOf" srcId="{86F765B9-A745-41A0-A700-EAB7837A8F81}" destId="{A892A0B1-82AE-4933-901D-CEEE3FE0825C}" srcOrd="0" destOrd="0" presId="urn:diagrams.loki3.com/BracketList+Icon"/>
    <dgm:cxn modelId="{4D0BC96E-79B4-44D6-BFCA-731B94283FC5}" type="presOf" srcId="{8FA53A30-8C11-4044-B4AC-7C8877F256BD}" destId="{A87C8285-48F2-41C9-94FC-A0C28BD80E7E}" srcOrd="0" destOrd="0" presId="urn:diagrams.loki3.com/BracketList+Icon"/>
    <dgm:cxn modelId="{A2407B51-8E9C-4F68-A152-02CAD2C8D809}" type="presOf" srcId="{54C01882-323B-4C12-803E-529B1D66B366}" destId="{8381F573-5BAC-4433-A57B-9E0FFD38E285}" srcOrd="0" destOrd="0" presId="urn:diagrams.loki3.com/BracketList+Icon"/>
    <dgm:cxn modelId="{DBEFA2FE-8F1A-460A-875D-49D3257384D2}" type="presOf" srcId="{A684D987-C4DD-4BE2-8AAD-8666B206C587}" destId="{59B9A6D3-C114-4428-A3FD-0CFE7D074103}" srcOrd="0" destOrd="0" presId="urn:diagrams.loki3.com/BracketList+Icon"/>
    <dgm:cxn modelId="{4B28A9AA-C9F3-4B0D-A84E-ED118C845D81}" srcId="{86F765B9-A745-41A0-A700-EAB7837A8F81}" destId="{8FA53A30-8C11-4044-B4AC-7C8877F256BD}" srcOrd="0" destOrd="0" parTransId="{2C6547AD-AF64-4426-985B-BC9C8320DCFD}" sibTransId="{98AB47CA-D096-4029-A273-B57B83E48F11}"/>
    <dgm:cxn modelId="{E85A928F-D167-4F4B-B8BC-CF8E85963AB4}" srcId="{809964D8-6859-4147-A789-0D79C660A6A9}" destId="{4AC11D8E-40E1-46D4-B791-BAE8B14C29C7}" srcOrd="0" destOrd="0" parTransId="{56589894-0016-45D5-8027-E6C263EBD07C}" sibTransId="{235651F4-82CA-4511-9C65-B5F4B3035B17}"/>
    <dgm:cxn modelId="{DC4F0EA2-D64F-4E6F-A362-AC77A0509418}" srcId="{6C0A5C6A-DE75-4B32-839A-8B1E71B4E7DD}" destId="{A684D987-C4DD-4BE2-8AAD-8666B206C587}" srcOrd="0" destOrd="0" parTransId="{4FA1E02D-9FD0-4E90-ACC1-CE44AF4A7FBF}" sibTransId="{3A8C0849-ADD8-4CCA-86A7-F3DD4E53EFF6}"/>
    <dgm:cxn modelId="{66168E2D-56F2-4A11-A574-583C7E6C2D50}" type="presOf" srcId="{6C0A5C6A-DE75-4B32-839A-8B1E71B4E7DD}" destId="{F49B6F8E-9AA4-40ED-BED0-6E4020A311E9}" srcOrd="0" destOrd="0" presId="urn:diagrams.loki3.com/BracketList+Icon"/>
    <dgm:cxn modelId="{5DA2E5AB-F26E-4FC5-A8F0-2F2173023C7C}" srcId="{44B145A9-8550-422E-997C-178F7FFEDE11}" destId="{6FF0DF35-C2CF-4795-89CD-917522FC7FC8}" srcOrd="4" destOrd="0" parTransId="{AC26DEC6-665A-4A74-90D5-A499F4EF1625}" sibTransId="{0132B1AB-74A5-48FE-93F3-2D0485DA0EF5}"/>
    <dgm:cxn modelId="{FC283A12-4B25-4618-BD32-1E48F1857ABF}" srcId="{44B145A9-8550-422E-997C-178F7FFEDE11}" destId="{6C0A5C6A-DE75-4B32-839A-8B1E71B4E7DD}" srcOrd="0" destOrd="0" parTransId="{2E4A3A90-1079-4DBF-AA14-D6445B3CC040}" sibTransId="{259DF5A9-60E1-404C-BD89-C6E576921F1A}"/>
    <dgm:cxn modelId="{BD8C2073-0D4E-4EAB-874F-7F624C0B1EAA}" type="presParOf" srcId="{82B6AEF5-ED91-44DF-9457-D8207EE2F14F}" destId="{B4088096-2A93-4D4B-9F18-842F938132E4}" srcOrd="0" destOrd="0" presId="urn:diagrams.loki3.com/BracketList+Icon"/>
    <dgm:cxn modelId="{B2495AF9-A16D-4427-BF80-A02EB24EBD5B}" type="presParOf" srcId="{B4088096-2A93-4D4B-9F18-842F938132E4}" destId="{F49B6F8E-9AA4-40ED-BED0-6E4020A311E9}" srcOrd="0" destOrd="0" presId="urn:diagrams.loki3.com/BracketList+Icon"/>
    <dgm:cxn modelId="{77864E46-DBBB-4E81-B0C2-F3DA23DE423F}" type="presParOf" srcId="{B4088096-2A93-4D4B-9F18-842F938132E4}" destId="{6C8ACE2B-428D-4DFE-971A-EFF4DA743878}" srcOrd="1" destOrd="0" presId="urn:diagrams.loki3.com/BracketList+Icon"/>
    <dgm:cxn modelId="{A390326D-FC9A-4871-A7A5-7F0C40A7379A}" type="presParOf" srcId="{B4088096-2A93-4D4B-9F18-842F938132E4}" destId="{A6781FBD-9454-411B-897D-7B2947F30563}" srcOrd="2" destOrd="0" presId="urn:diagrams.loki3.com/BracketList+Icon"/>
    <dgm:cxn modelId="{2B4E5203-CC7E-4DDA-A38F-4058FCCBE649}" type="presParOf" srcId="{B4088096-2A93-4D4B-9F18-842F938132E4}" destId="{59B9A6D3-C114-4428-A3FD-0CFE7D074103}" srcOrd="3" destOrd="0" presId="urn:diagrams.loki3.com/BracketList+Icon"/>
    <dgm:cxn modelId="{80AAFD7A-9A7A-4816-8B1D-01A84ECE0B9E}" type="presParOf" srcId="{82B6AEF5-ED91-44DF-9457-D8207EE2F14F}" destId="{2E58466B-1131-4E61-B85F-F348494E5C86}" srcOrd="1" destOrd="0" presId="urn:diagrams.loki3.com/BracketList+Icon"/>
    <dgm:cxn modelId="{7AF71CF2-1059-427C-8A3E-CC9A9FFB01B0}" type="presParOf" srcId="{82B6AEF5-ED91-44DF-9457-D8207EE2F14F}" destId="{72C1D7E7-9005-4130-8E71-70B44A2BC4AD}" srcOrd="2" destOrd="0" presId="urn:diagrams.loki3.com/BracketList+Icon"/>
    <dgm:cxn modelId="{39A2F886-981F-4C46-8E44-D68181DF3F16}" type="presParOf" srcId="{72C1D7E7-9005-4130-8E71-70B44A2BC4AD}" destId="{8381F573-5BAC-4433-A57B-9E0FFD38E285}" srcOrd="0" destOrd="0" presId="urn:diagrams.loki3.com/BracketList+Icon"/>
    <dgm:cxn modelId="{E0E83133-1D68-413C-94E0-F6FA9C61113C}" type="presParOf" srcId="{72C1D7E7-9005-4130-8E71-70B44A2BC4AD}" destId="{7BD96040-FA66-4140-A1CB-41B4F030D2FA}" srcOrd="1" destOrd="0" presId="urn:diagrams.loki3.com/BracketList+Icon"/>
    <dgm:cxn modelId="{062EB18F-372C-42E3-9053-9F5BA056ABD0}" type="presParOf" srcId="{72C1D7E7-9005-4130-8E71-70B44A2BC4AD}" destId="{029564FE-82D6-4142-BC2B-1C810BA06C42}" srcOrd="2" destOrd="0" presId="urn:diagrams.loki3.com/BracketList+Icon"/>
    <dgm:cxn modelId="{C438FC50-44F5-4384-855A-41D22B348ED1}" type="presParOf" srcId="{72C1D7E7-9005-4130-8E71-70B44A2BC4AD}" destId="{47D78505-90D3-40FB-9184-5567EE5E2E47}" srcOrd="3" destOrd="0" presId="urn:diagrams.loki3.com/BracketList+Icon"/>
    <dgm:cxn modelId="{AF6253A8-0B48-4D4F-A00E-D16EFC6FE5DB}" type="presParOf" srcId="{82B6AEF5-ED91-44DF-9457-D8207EE2F14F}" destId="{ED44F839-91FE-49CE-B431-8C8CBB173128}" srcOrd="3" destOrd="0" presId="urn:diagrams.loki3.com/BracketList+Icon"/>
    <dgm:cxn modelId="{C3DC421F-8669-4CC8-8EE8-5C7860A7F531}" type="presParOf" srcId="{82B6AEF5-ED91-44DF-9457-D8207EE2F14F}" destId="{A6A92C5B-8FDA-4DE5-8FFD-C45820168B9C}" srcOrd="4" destOrd="0" presId="urn:diagrams.loki3.com/BracketList+Icon"/>
    <dgm:cxn modelId="{DC95367B-EA3C-4366-86C8-F7DA60C55B13}" type="presParOf" srcId="{A6A92C5B-8FDA-4DE5-8FFD-C45820168B9C}" destId="{A892A0B1-82AE-4933-901D-CEEE3FE0825C}" srcOrd="0" destOrd="0" presId="urn:diagrams.loki3.com/BracketList+Icon"/>
    <dgm:cxn modelId="{043FFA47-4702-4D4E-A70B-BC66A80E11EB}" type="presParOf" srcId="{A6A92C5B-8FDA-4DE5-8FFD-C45820168B9C}" destId="{28BFADC7-8530-4304-B0C2-1E36201EF4AC}" srcOrd="1" destOrd="0" presId="urn:diagrams.loki3.com/BracketList+Icon"/>
    <dgm:cxn modelId="{70253794-7234-4DEB-B19E-E79F114FCE28}" type="presParOf" srcId="{A6A92C5B-8FDA-4DE5-8FFD-C45820168B9C}" destId="{44A07EBD-3BA3-4C23-B535-C1C417B3F020}" srcOrd="2" destOrd="0" presId="urn:diagrams.loki3.com/BracketList+Icon"/>
    <dgm:cxn modelId="{C948709D-9B82-4911-AB27-FD0CEA04268A}" type="presParOf" srcId="{A6A92C5B-8FDA-4DE5-8FFD-C45820168B9C}" destId="{A87C8285-48F2-41C9-94FC-A0C28BD80E7E}" srcOrd="3" destOrd="0" presId="urn:diagrams.loki3.com/BracketList+Icon"/>
    <dgm:cxn modelId="{0111ED99-F523-4A94-A133-0C040323BDAD}" type="presParOf" srcId="{82B6AEF5-ED91-44DF-9457-D8207EE2F14F}" destId="{2EE232B8-4872-4CC5-BD31-EF8C48B589AB}" srcOrd="5" destOrd="0" presId="urn:diagrams.loki3.com/BracketList+Icon"/>
    <dgm:cxn modelId="{4B855BC8-3173-4D0C-9E94-0B6E8569DE08}" type="presParOf" srcId="{82B6AEF5-ED91-44DF-9457-D8207EE2F14F}" destId="{93F7FE85-1353-48A1-9FAC-25C6F0425BB8}" srcOrd="6" destOrd="0" presId="urn:diagrams.loki3.com/BracketList+Icon"/>
    <dgm:cxn modelId="{CF007D50-C19A-470B-92A4-6A863DA840D7}" type="presParOf" srcId="{93F7FE85-1353-48A1-9FAC-25C6F0425BB8}" destId="{E0F43ACA-4194-4E79-93B6-901192CC8941}" srcOrd="0" destOrd="0" presId="urn:diagrams.loki3.com/BracketList+Icon"/>
    <dgm:cxn modelId="{06FD4235-A568-43CF-BDD3-A3E87A61C712}" type="presParOf" srcId="{93F7FE85-1353-48A1-9FAC-25C6F0425BB8}" destId="{884D0A15-1BA4-49C9-B0E6-9EDB8E7BCB8E}" srcOrd="1" destOrd="0" presId="urn:diagrams.loki3.com/BracketList+Icon"/>
    <dgm:cxn modelId="{1171C6FE-0B35-42D7-99D2-777228451857}" type="presParOf" srcId="{93F7FE85-1353-48A1-9FAC-25C6F0425BB8}" destId="{670F538B-4FF0-42CF-AAAD-41FAEFDD5C6A}" srcOrd="2" destOrd="0" presId="urn:diagrams.loki3.com/BracketList+Icon"/>
    <dgm:cxn modelId="{D7BCF6F2-C913-431B-945A-27163C413C65}" type="presParOf" srcId="{93F7FE85-1353-48A1-9FAC-25C6F0425BB8}" destId="{2675BCEE-4DB8-4829-9595-0BF029574333}" srcOrd="3" destOrd="0" presId="urn:diagrams.loki3.com/BracketList+Icon"/>
    <dgm:cxn modelId="{9AECAB62-545C-461D-9996-A35B0D7AAF70}" type="presParOf" srcId="{82B6AEF5-ED91-44DF-9457-D8207EE2F14F}" destId="{08858CE7-A838-45B2-8240-04BAF1E2E8D7}" srcOrd="7" destOrd="0" presId="urn:diagrams.loki3.com/BracketList+Icon"/>
    <dgm:cxn modelId="{11B010FD-896F-494F-93D1-A73E676B8C30}" type="presParOf" srcId="{82B6AEF5-ED91-44DF-9457-D8207EE2F14F}" destId="{824203F9-A6B5-4C28-819A-26E7F03C7318}" srcOrd="8" destOrd="0" presId="urn:diagrams.loki3.com/BracketList+Icon"/>
    <dgm:cxn modelId="{6E152751-9845-4166-BC00-C85F4E148A95}" type="presParOf" srcId="{824203F9-A6B5-4C28-819A-26E7F03C7318}" destId="{CA18BE7D-4FA8-4E7B-BD08-130CC4962B1F}" srcOrd="0" destOrd="0" presId="urn:diagrams.loki3.com/BracketList+Icon"/>
    <dgm:cxn modelId="{AAB6B615-EB90-4E2C-9EF4-04ED44A18DA2}" type="presParOf" srcId="{824203F9-A6B5-4C28-819A-26E7F03C7318}" destId="{F67D8A0F-85A0-4AC4-A02F-C324256B79F4}" srcOrd="1" destOrd="0" presId="urn:diagrams.loki3.com/BracketList+Icon"/>
    <dgm:cxn modelId="{E5DBEB61-F38D-4D41-864B-943F767B5857}" type="presParOf" srcId="{824203F9-A6B5-4C28-819A-26E7F03C7318}" destId="{C1E1650D-92E7-4F4F-843E-955D448D65BF}" srcOrd="2" destOrd="0" presId="urn:diagrams.loki3.com/BracketList+Icon"/>
    <dgm:cxn modelId="{16CC8DCF-7862-47D5-BDF0-5FEAE274A88E}" type="presParOf" srcId="{824203F9-A6B5-4C28-819A-26E7F03C7318}" destId="{17F27A6C-5CCB-4F42-AAC1-033810C96E00}"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4B145A9-8550-422E-997C-178F7FFEDE11}" type="doc">
      <dgm:prSet loTypeId="urn:microsoft.com/office/officeart/2008/layout/IncreasingCircleProcess" loCatId="list" qsTypeId="urn:microsoft.com/office/officeart/2005/8/quickstyle/simple1" qsCatId="simple" csTypeId="urn:microsoft.com/office/officeart/2005/8/colors/colorful1" csCatId="colorful" phldr="1"/>
      <dgm:spPr/>
      <dgm:t>
        <a:bodyPr/>
        <a:lstStyle/>
        <a:p>
          <a:endParaRPr lang="es-EC"/>
        </a:p>
      </dgm:t>
    </dgm:pt>
    <dgm:pt modelId="{8FA53A30-8C11-4044-B4AC-7C8877F256BD}">
      <dgm:prSet/>
      <dgm:spPr/>
      <dgm:t>
        <a:bodyPr/>
        <a:lstStyle/>
        <a:p>
          <a:r>
            <a:rPr lang="es-ES_tradnl" dirty="0" smtClean="0"/>
            <a:t>Creación y Distribución de etiquetas MPLS</a:t>
          </a:r>
          <a:endParaRPr lang="es-ES_tradnl" dirty="0"/>
        </a:p>
      </dgm:t>
    </dgm:pt>
    <dgm:pt modelId="{BBC84183-A320-45AC-8040-2BDE722C8BF9}">
      <dgm:prSet/>
      <dgm:spPr/>
      <dgm:t>
        <a:bodyPr/>
        <a:lstStyle/>
        <a:p>
          <a:r>
            <a:rPr lang="es-ES_tradnl" b="1" dirty="0" smtClean="0">
              <a:latin typeface="Arial" pitchFamily="34" charset="0"/>
              <a:cs typeface="Arial" pitchFamily="34" charset="0"/>
            </a:rPr>
            <a:t>1. </a:t>
          </a:r>
          <a:endParaRPr lang="es-ES_tradnl" b="1" dirty="0">
            <a:latin typeface="Arial" pitchFamily="34" charset="0"/>
            <a:cs typeface="Arial" pitchFamily="34" charset="0"/>
          </a:endParaRPr>
        </a:p>
      </dgm:t>
    </dgm:pt>
    <dgm:pt modelId="{A9701A0A-F47B-4976-AF10-FC0467FB0942}" type="sibTrans" cxnId="{42A969AA-C96E-4C74-85DF-4810EBE9ACBC}">
      <dgm:prSet/>
      <dgm:spPr/>
      <dgm:t>
        <a:bodyPr/>
        <a:lstStyle/>
        <a:p>
          <a:endParaRPr lang="es-ES"/>
        </a:p>
      </dgm:t>
    </dgm:pt>
    <dgm:pt modelId="{D4333636-153C-459A-9557-224D3B75A664}" type="parTrans" cxnId="{42A969AA-C96E-4C74-85DF-4810EBE9ACBC}">
      <dgm:prSet/>
      <dgm:spPr/>
      <dgm:t>
        <a:bodyPr/>
        <a:lstStyle/>
        <a:p>
          <a:endParaRPr lang="es-ES"/>
        </a:p>
      </dgm:t>
    </dgm:pt>
    <dgm:pt modelId="{98AB47CA-D096-4029-A273-B57B83E48F11}" type="sibTrans" cxnId="{4B28A9AA-C9F3-4B0D-A84E-ED118C845D81}">
      <dgm:prSet/>
      <dgm:spPr/>
      <dgm:t>
        <a:bodyPr/>
        <a:lstStyle/>
        <a:p>
          <a:endParaRPr lang="es-ES"/>
        </a:p>
      </dgm:t>
    </dgm:pt>
    <dgm:pt modelId="{2C6547AD-AF64-4426-985B-BC9C8320DCFD}" type="parTrans" cxnId="{4B28A9AA-C9F3-4B0D-A84E-ED118C845D81}">
      <dgm:prSet/>
      <dgm:spPr/>
      <dgm:t>
        <a:bodyPr/>
        <a:lstStyle/>
        <a:p>
          <a:endParaRPr lang="es-ES"/>
        </a:p>
      </dgm:t>
    </dgm:pt>
    <dgm:pt modelId="{C8AC062D-3159-453C-8437-A64C42F8A74D}">
      <dgm:prSet/>
      <dgm:spPr/>
      <dgm:t>
        <a:bodyPr/>
        <a:lstStyle/>
        <a:p>
          <a:r>
            <a:rPr lang="es-ES_tradnl" dirty="0" smtClean="0"/>
            <a:t>2. </a:t>
          </a:r>
          <a:endParaRPr lang="es-ES_tradnl" dirty="0"/>
        </a:p>
      </dgm:t>
    </dgm:pt>
    <dgm:pt modelId="{766966A2-ADE5-4E1B-A713-FF71054E564F}" type="parTrans" cxnId="{E45F2E96-6C4E-4A21-B7EB-D16842F06A2B}">
      <dgm:prSet/>
      <dgm:spPr/>
      <dgm:t>
        <a:bodyPr/>
        <a:lstStyle/>
        <a:p>
          <a:endParaRPr lang="es-ES"/>
        </a:p>
      </dgm:t>
    </dgm:pt>
    <dgm:pt modelId="{C1A95B8C-A006-4352-A317-0DC0D5DFE7C4}" type="sibTrans" cxnId="{E45F2E96-6C4E-4A21-B7EB-D16842F06A2B}">
      <dgm:prSet/>
      <dgm:spPr/>
      <dgm:t>
        <a:bodyPr/>
        <a:lstStyle/>
        <a:p>
          <a:endParaRPr lang="es-ES"/>
        </a:p>
      </dgm:t>
    </dgm:pt>
    <dgm:pt modelId="{13B5EEE8-E72A-4A28-A505-4E31779CFA70}">
      <dgm:prSet/>
      <dgm:spPr/>
      <dgm:t>
        <a:bodyPr/>
        <a:lstStyle/>
        <a:p>
          <a:r>
            <a:rPr lang="es-ES_tradnl" dirty="0" smtClean="0"/>
            <a:t>Creación de tablas en cada enrutador, LSR examina el paquete, lo procesa, lo etiqueta y lo envía al </a:t>
          </a:r>
          <a:r>
            <a:rPr lang="es-ES_tradnl" dirty="0" err="1" smtClean="0"/>
            <a:t>backbone</a:t>
          </a:r>
          <a:r>
            <a:rPr lang="es-ES_tradnl" dirty="0" smtClean="0"/>
            <a:t>.</a:t>
          </a:r>
          <a:endParaRPr lang="es-ES_tradnl" dirty="0"/>
        </a:p>
      </dgm:t>
    </dgm:pt>
    <dgm:pt modelId="{7B3B509D-235D-478B-842A-EB4A98B61E0A}" type="parTrans" cxnId="{7C84FC5F-E28C-4F64-80C0-7F8ABC47ADCB}">
      <dgm:prSet/>
      <dgm:spPr/>
      <dgm:t>
        <a:bodyPr/>
        <a:lstStyle/>
        <a:p>
          <a:endParaRPr lang="es-ES"/>
        </a:p>
      </dgm:t>
    </dgm:pt>
    <dgm:pt modelId="{34D3C21D-1627-4397-BEC8-D19CD592EB1D}" type="sibTrans" cxnId="{7C84FC5F-E28C-4F64-80C0-7F8ABC47ADCB}">
      <dgm:prSet/>
      <dgm:spPr/>
      <dgm:t>
        <a:bodyPr/>
        <a:lstStyle/>
        <a:p>
          <a:endParaRPr lang="es-ES"/>
        </a:p>
      </dgm:t>
    </dgm:pt>
    <dgm:pt modelId="{6E6368F6-A97E-41AE-AF14-154266A92609}">
      <dgm:prSet/>
      <dgm:spPr/>
      <dgm:t>
        <a:bodyPr/>
        <a:lstStyle/>
        <a:p>
          <a:r>
            <a:rPr lang="es-ES_tradnl" dirty="0" smtClean="0"/>
            <a:t>Creación de LSP. LSR del </a:t>
          </a:r>
          <a:r>
            <a:rPr lang="es-ES_tradnl" dirty="0" err="1" smtClean="0"/>
            <a:t>backbone</a:t>
          </a:r>
          <a:r>
            <a:rPr lang="es-ES_tradnl" dirty="0" smtClean="0"/>
            <a:t> conmutan los paquetes mediante intercambio de etiquetas.</a:t>
          </a:r>
          <a:endParaRPr lang="es-ES_tradnl" dirty="0"/>
        </a:p>
      </dgm:t>
    </dgm:pt>
    <dgm:pt modelId="{C218FDAF-0EAC-43B9-8674-FE19E159937C}" type="parTrans" cxnId="{D9B0450F-0293-4DF2-BCD0-4D2D1316A905}">
      <dgm:prSet/>
      <dgm:spPr/>
      <dgm:t>
        <a:bodyPr/>
        <a:lstStyle/>
        <a:p>
          <a:endParaRPr lang="es-ES"/>
        </a:p>
      </dgm:t>
    </dgm:pt>
    <dgm:pt modelId="{E408D425-F577-4484-8B05-5DD0771E4720}" type="sibTrans" cxnId="{D9B0450F-0293-4DF2-BCD0-4D2D1316A905}">
      <dgm:prSet/>
      <dgm:spPr/>
      <dgm:t>
        <a:bodyPr/>
        <a:lstStyle/>
        <a:p>
          <a:endParaRPr lang="es-ES"/>
        </a:p>
      </dgm:t>
    </dgm:pt>
    <dgm:pt modelId="{42DBE597-80C5-4836-AE1E-6BCE89979E25}">
      <dgm:prSet/>
      <dgm:spPr/>
      <dgm:t>
        <a:bodyPr/>
        <a:lstStyle/>
        <a:p>
          <a:r>
            <a:rPr lang="es-ES_tradnl" dirty="0" smtClean="0"/>
            <a:t>4. </a:t>
          </a:r>
          <a:endParaRPr lang="es-ES_tradnl" dirty="0"/>
        </a:p>
      </dgm:t>
    </dgm:pt>
    <dgm:pt modelId="{B35E2805-D01C-42AC-9DB6-80CFFB4B50C2}" type="parTrans" cxnId="{7CEC4271-31C4-4290-A5CA-7F9F8CEAFF90}">
      <dgm:prSet/>
      <dgm:spPr/>
      <dgm:t>
        <a:bodyPr/>
        <a:lstStyle/>
        <a:p>
          <a:endParaRPr lang="es-ES"/>
        </a:p>
      </dgm:t>
    </dgm:pt>
    <dgm:pt modelId="{40C4ECDC-4AE0-4885-B544-86D2F7002EA0}" type="sibTrans" cxnId="{7CEC4271-31C4-4290-A5CA-7F9F8CEAFF90}">
      <dgm:prSet/>
      <dgm:spPr/>
      <dgm:t>
        <a:bodyPr/>
        <a:lstStyle/>
        <a:p>
          <a:endParaRPr lang="es-ES"/>
        </a:p>
      </dgm:t>
    </dgm:pt>
    <dgm:pt modelId="{8918BCCB-7BBA-46E8-920D-A7C47F64610C}">
      <dgm:prSet/>
      <dgm:spPr/>
      <dgm:t>
        <a:bodyPr/>
        <a:lstStyle/>
        <a:p>
          <a:r>
            <a:rPr lang="es-ES_tradnl" dirty="0" smtClean="0"/>
            <a:t>Retención de etiquetas MPLS. LSR quita la etiqueta, entrega el paquete al destino</a:t>
          </a:r>
          <a:endParaRPr lang="es-ES_tradnl" dirty="0"/>
        </a:p>
      </dgm:t>
    </dgm:pt>
    <dgm:pt modelId="{80F28B0D-C8FE-4C50-B2FB-DD3664E00DE8}" type="parTrans" cxnId="{41030ACA-94D4-46F8-A8D6-52EF29C92721}">
      <dgm:prSet/>
      <dgm:spPr/>
      <dgm:t>
        <a:bodyPr/>
        <a:lstStyle/>
        <a:p>
          <a:endParaRPr lang="es-ES"/>
        </a:p>
      </dgm:t>
    </dgm:pt>
    <dgm:pt modelId="{70EB1926-063E-4A15-9612-697889C19F62}" type="sibTrans" cxnId="{41030ACA-94D4-46F8-A8D6-52EF29C92721}">
      <dgm:prSet/>
      <dgm:spPr/>
      <dgm:t>
        <a:bodyPr/>
        <a:lstStyle/>
        <a:p>
          <a:endParaRPr lang="es-ES"/>
        </a:p>
      </dgm:t>
    </dgm:pt>
    <dgm:pt modelId="{FE893947-4022-4A8B-9E0B-D7E0E654AE79}">
      <dgm:prSet/>
      <dgm:spPr/>
      <dgm:t>
        <a:bodyPr/>
        <a:lstStyle/>
        <a:p>
          <a:r>
            <a:rPr lang="es-ES_tradnl" smtClean="0"/>
            <a:t>3.</a:t>
          </a:r>
          <a:endParaRPr lang="es-ES_tradnl" dirty="0"/>
        </a:p>
      </dgm:t>
    </dgm:pt>
    <dgm:pt modelId="{16036965-BC04-4C61-94D5-1F5A708A52A7}" type="parTrans" cxnId="{2BC699F0-6D08-4157-9FD3-B3FC80D83022}">
      <dgm:prSet/>
      <dgm:spPr/>
      <dgm:t>
        <a:bodyPr/>
        <a:lstStyle/>
        <a:p>
          <a:endParaRPr lang="es-ES"/>
        </a:p>
      </dgm:t>
    </dgm:pt>
    <dgm:pt modelId="{50074349-9308-4B15-8AC4-C11F485C24F1}" type="sibTrans" cxnId="{2BC699F0-6D08-4157-9FD3-B3FC80D83022}">
      <dgm:prSet/>
      <dgm:spPr/>
      <dgm:t>
        <a:bodyPr/>
        <a:lstStyle/>
        <a:p>
          <a:endParaRPr lang="es-ES"/>
        </a:p>
      </dgm:t>
    </dgm:pt>
    <dgm:pt modelId="{A7AEEA19-344C-4FA6-9B87-BDD7710A6483}" type="pres">
      <dgm:prSet presAssocID="{44B145A9-8550-422E-997C-178F7FFEDE11}" presName="Name0" presStyleCnt="0">
        <dgm:presLayoutVars>
          <dgm:chMax val="7"/>
          <dgm:chPref val="7"/>
          <dgm:dir/>
          <dgm:animOne val="branch"/>
          <dgm:animLvl val="lvl"/>
        </dgm:presLayoutVars>
      </dgm:prSet>
      <dgm:spPr/>
      <dgm:t>
        <a:bodyPr/>
        <a:lstStyle/>
        <a:p>
          <a:endParaRPr lang="es-ES"/>
        </a:p>
      </dgm:t>
    </dgm:pt>
    <dgm:pt modelId="{32B301CD-EBA2-42D9-8AB8-C06D9D8D553A}" type="pres">
      <dgm:prSet presAssocID="{BBC84183-A320-45AC-8040-2BDE722C8BF9}" presName="composite" presStyleCnt="0"/>
      <dgm:spPr/>
      <dgm:t>
        <a:bodyPr/>
        <a:lstStyle/>
        <a:p>
          <a:endParaRPr lang="es-ES"/>
        </a:p>
      </dgm:t>
    </dgm:pt>
    <dgm:pt modelId="{5C85788B-A665-47E0-8409-1B9D7FBA4047}" type="pres">
      <dgm:prSet presAssocID="{BBC84183-A320-45AC-8040-2BDE722C8BF9}" presName="BackAccent" presStyleLbl="bgShp" presStyleIdx="0" presStyleCnt="4"/>
      <dgm:spPr/>
      <dgm:t>
        <a:bodyPr/>
        <a:lstStyle/>
        <a:p>
          <a:endParaRPr lang="es-ES"/>
        </a:p>
      </dgm:t>
    </dgm:pt>
    <dgm:pt modelId="{3F61022A-ED45-4833-8752-A30D58C0ACB5}" type="pres">
      <dgm:prSet presAssocID="{BBC84183-A320-45AC-8040-2BDE722C8BF9}" presName="Accent" presStyleLbl="alignNode1" presStyleIdx="0" presStyleCnt="4"/>
      <dgm:spPr/>
      <dgm:t>
        <a:bodyPr/>
        <a:lstStyle/>
        <a:p>
          <a:endParaRPr lang="es-ES"/>
        </a:p>
      </dgm:t>
    </dgm:pt>
    <dgm:pt modelId="{FF5FF156-9150-41D0-8B5D-D08E1253BF7A}" type="pres">
      <dgm:prSet presAssocID="{BBC84183-A320-45AC-8040-2BDE722C8BF9}" presName="Child" presStyleLbl="revTx" presStyleIdx="0" presStyleCnt="8">
        <dgm:presLayoutVars>
          <dgm:chMax val="0"/>
          <dgm:chPref val="0"/>
          <dgm:bulletEnabled val="1"/>
        </dgm:presLayoutVars>
      </dgm:prSet>
      <dgm:spPr/>
      <dgm:t>
        <a:bodyPr/>
        <a:lstStyle/>
        <a:p>
          <a:endParaRPr lang="es-ES"/>
        </a:p>
      </dgm:t>
    </dgm:pt>
    <dgm:pt modelId="{0AAD9F78-C3F8-4C7E-906D-C7D3A3F0C10D}" type="pres">
      <dgm:prSet presAssocID="{BBC84183-A320-45AC-8040-2BDE722C8BF9}" presName="Parent" presStyleLbl="revTx" presStyleIdx="1" presStyleCnt="8">
        <dgm:presLayoutVars>
          <dgm:chMax val="1"/>
          <dgm:chPref val="1"/>
          <dgm:bulletEnabled val="1"/>
        </dgm:presLayoutVars>
      </dgm:prSet>
      <dgm:spPr/>
      <dgm:t>
        <a:bodyPr/>
        <a:lstStyle/>
        <a:p>
          <a:endParaRPr lang="es-ES"/>
        </a:p>
      </dgm:t>
    </dgm:pt>
    <dgm:pt modelId="{031BF7E4-14B7-46F1-9A08-EA8CC3AB9D83}" type="pres">
      <dgm:prSet presAssocID="{A9701A0A-F47B-4976-AF10-FC0467FB0942}" presName="sibTrans" presStyleCnt="0"/>
      <dgm:spPr/>
      <dgm:t>
        <a:bodyPr/>
        <a:lstStyle/>
        <a:p>
          <a:endParaRPr lang="es-ES"/>
        </a:p>
      </dgm:t>
    </dgm:pt>
    <dgm:pt modelId="{61073163-FC5A-4BDB-BA16-BF931802CE9A}" type="pres">
      <dgm:prSet presAssocID="{C8AC062D-3159-453C-8437-A64C42F8A74D}" presName="composite" presStyleCnt="0"/>
      <dgm:spPr/>
      <dgm:t>
        <a:bodyPr/>
        <a:lstStyle/>
        <a:p>
          <a:endParaRPr lang="es-ES"/>
        </a:p>
      </dgm:t>
    </dgm:pt>
    <dgm:pt modelId="{965191CA-001B-4023-A727-FBCFF086D1B2}" type="pres">
      <dgm:prSet presAssocID="{C8AC062D-3159-453C-8437-A64C42F8A74D}" presName="BackAccent" presStyleLbl="bgShp" presStyleIdx="1" presStyleCnt="4"/>
      <dgm:spPr/>
      <dgm:t>
        <a:bodyPr/>
        <a:lstStyle/>
        <a:p>
          <a:endParaRPr lang="es-ES"/>
        </a:p>
      </dgm:t>
    </dgm:pt>
    <dgm:pt modelId="{1933FFBE-A30F-4554-A36E-C8F44331A135}" type="pres">
      <dgm:prSet presAssocID="{C8AC062D-3159-453C-8437-A64C42F8A74D}" presName="Accent" presStyleLbl="alignNode1" presStyleIdx="1" presStyleCnt="4"/>
      <dgm:spPr/>
      <dgm:t>
        <a:bodyPr/>
        <a:lstStyle/>
        <a:p>
          <a:endParaRPr lang="es-ES"/>
        </a:p>
      </dgm:t>
    </dgm:pt>
    <dgm:pt modelId="{1E04E275-A7A8-4BE8-830A-9F65D3CDBD1B}" type="pres">
      <dgm:prSet presAssocID="{C8AC062D-3159-453C-8437-A64C42F8A74D}" presName="Child" presStyleLbl="revTx" presStyleIdx="2" presStyleCnt="8">
        <dgm:presLayoutVars>
          <dgm:chMax val="0"/>
          <dgm:chPref val="0"/>
          <dgm:bulletEnabled val="1"/>
        </dgm:presLayoutVars>
      </dgm:prSet>
      <dgm:spPr/>
      <dgm:t>
        <a:bodyPr/>
        <a:lstStyle/>
        <a:p>
          <a:endParaRPr lang="es-ES"/>
        </a:p>
      </dgm:t>
    </dgm:pt>
    <dgm:pt modelId="{A29D3D1B-A728-47CF-9381-BEE6910CF706}" type="pres">
      <dgm:prSet presAssocID="{C8AC062D-3159-453C-8437-A64C42F8A74D}" presName="Parent" presStyleLbl="revTx" presStyleIdx="3" presStyleCnt="8">
        <dgm:presLayoutVars>
          <dgm:chMax val="1"/>
          <dgm:chPref val="1"/>
          <dgm:bulletEnabled val="1"/>
        </dgm:presLayoutVars>
      </dgm:prSet>
      <dgm:spPr/>
      <dgm:t>
        <a:bodyPr/>
        <a:lstStyle/>
        <a:p>
          <a:endParaRPr lang="es-ES"/>
        </a:p>
      </dgm:t>
    </dgm:pt>
    <dgm:pt modelId="{1AF0BE2F-678D-4DB3-A3C5-40F83B4F08F5}" type="pres">
      <dgm:prSet presAssocID="{C1A95B8C-A006-4352-A317-0DC0D5DFE7C4}" presName="sibTrans" presStyleCnt="0"/>
      <dgm:spPr/>
      <dgm:t>
        <a:bodyPr/>
        <a:lstStyle/>
        <a:p>
          <a:endParaRPr lang="es-ES"/>
        </a:p>
      </dgm:t>
    </dgm:pt>
    <dgm:pt modelId="{07016866-1199-4081-B6B5-587B3384B459}" type="pres">
      <dgm:prSet presAssocID="{FE893947-4022-4A8B-9E0B-D7E0E654AE79}" presName="composite" presStyleCnt="0"/>
      <dgm:spPr/>
    </dgm:pt>
    <dgm:pt modelId="{E30D0D0E-C6AB-4679-8BF2-20096DB07FF7}" type="pres">
      <dgm:prSet presAssocID="{FE893947-4022-4A8B-9E0B-D7E0E654AE79}" presName="BackAccent" presStyleLbl="bgShp" presStyleIdx="2" presStyleCnt="4"/>
      <dgm:spPr/>
    </dgm:pt>
    <dgm:pt modelId="{214CE815-5970-480C-9F2C-469E20C2E235}" type="pres">
      <dgm:prSet presAssocID="{FE893947-4022-4A8B-9E0B-D7E0E654AE79}" presName="Accent" presStyleLbl="alignNode1" presStyleIdx="2" presStyleCnt="4"/>
      <dgm:spPr/>
    </dgm:pt>
    <dgm:pt modelId="{2A54864B-C665-4DF7-B8E1-10DA37734267}" type="pres">
      <dgm:prSet presAssocID="{FE893947-4022-4A8B-9E0B-D7E0E654AE79}" presName="Child" presStyleLbl="revTx" presStyleIdx="4" presStyleCnt="8">
        <dgm:presLayoutVars>
          <dgm:chMax val="0"/>
          <dgm:chPref val="0"/>
          <dgm:bulletEnabled val="1"/>
        </dgm:presLayoutVars>
      </dgm:prSet>
      <dgm:spPr/>
      <dgm:t>
        <a:bodyPr/>
        <a:lstStyle/>
        <a:p>
          <a:endParaRPr lang="es-ES"/>
        </a:p>
      </dgm:t>
    </dgm:pt>
    <dgm:pt modelId="{BA32BCB7-78BC-4737-8E5C-C2065A4BD188}" type="pres">
      <dgm:prSet presAssocID="{FE893947-4022-4A8B-9E0B-D7E0E654AE79}" presName="Parent" presStyleLbl="revTx" presStyleIdx="5" presStyleCnt="8">
        <dgm:presLayoutVars>
          <dgm:chMax val="1"/>
          <dgm:chPref val="1"/>
          <dgm:bulletEnabled val="1"/>
        </dgm:presLayoutVars>
      </dgm:prSet>
      <dgm:spPr/>
      <dgm:t>
        <a:bodyPr/>
        <a:lstStyle/>
        <a:p>
          <a:endParaRPr lang="es-ES"/>
        </a:p>
      </dgm:t>
    </dgm:pt>
    <dgm:pt modelId="{AD955383-0220-4BD0-9D2E-DB7EFC77D137}" type="pres">
      <dgm:prSet presAssocID="{50074349-9308-4B15-8AC4-C11F485C24F1}" presName="sibTrans" presStyleCnt="0"/>
      <dgm:spPr/>
    </dgm:pt>
    <dgm:pt modelId="{8FAB6FB8-DD1D-4388-ABC2-D32F0852DE67}" type="pres">
      <dgm:prSet presAssocID="{42DBE597-80C5-4836-AE1E-6BCE89979E25}" presName="composite" presStyleCnt="0"/>
      <dgm:spPr/>
      <dgm:t>
        <a:bodyPr/>
        <a:lstStyle/>
        <a:p>
          <a:endParaRPr lang="es-ES"/>
        </a:p>
      </dgm:t>
    </dgm:pt>
    <dgm:pt modelId="{964ED766-4CED-4BAA-BC82-83AAD5A5EAE4}" type="pres">
      <dgm:prSet presAssocID="{42DBE597-80C5-4836-AE1E-6BCE89979E25}" presName="BackAccent" presStyleLbl="bgShp" presStyleIdx="3" presStyleCnt="4"/>
      <dgm:spPr/>
      <dgm:t>
        <a:bodyPr/>
        <a:lstStyle/>
        <a:p>
          <a:endParaRPr lang="es-ES"/>
        </a:p>
      </dgm:t>
    </dgm:pt>
    <dgm:pt modelId="{E664497A-2EC9-4F62-90F8-5A97629F1781}" type="pres">
      <dgm:prSet presAssocID="{42DBE597-80C5-4836-AE1E-6BCE89979E25}" presName="Accent" presStyleLbl="alignNode1" presStyleIdx="3" presStyleCnt="4"/>
      <dgm:spPr/>
      <dgm:t>
        <a:bodyPr/>
        <a:lstStyle/>
        <a:p>
          <a:endParaRPr lang="es-ES"/>
        </a:p>
      </dgm:t>
    </dgm:pt>
    <dgm:pt modelId="{575C23B1-36F9-4FD0-A16F-1E7B194744EC}" type="pres">
      <dgm:prSet presAssocID="{42DBE597-80C5-4836-AE1E-6BCE89979E25}" presName="Child" presStyleLbl="revTx" presStyleIdx="6" presStyleCnt="8">
        <dgm:presLayoutVars>
          <dgm:chMax val="0"/>
          <dgm:chPref val="0"/>
          <dgm:bulletEnabled val="1"/>
        </dgm:presLayoutVars>
      </dgm:prSet>
      <dgm:spPr/>
      <dgm:t>
        <a:bodyPr/>
        <a:lstStyle/>
        <a:p>
          <a:endParaRPr lang="es-ES"/>
        </a:p>
      </dgm:t>
    </dgm:pt>
    <dgm:pt modelId="{5FAD6F72-3169-4801-9B5D-7A2958059411}" type="pres">
      <dgm:prSet presAssocID="{42DBE597-80C5-4836-AE1E-6BCE89979E25}" presName="Parent" presStyleLbl="revTx" presStyleIdx="7" presStyleCnt="8">
        <dgm:presLayoutVars>
          <dgm:chMax val="1"/>
          <dgm:chPref val="1"/>
          <dgm:bulletEnabled val="1"/>
        </dgm:presLayoutVars>
      </dgm:prSet>
      <dgm:spPr/>
      <dgm:t>
        <a:bodyPr/>
        <a:lstStyle/>
        <a:p>
          <a:endParaRPr lang="es-ES"/>
        </a:p>
      </dgm:t>
    </dgm:pt>
  </dgm:ptLst>
  <dgm:cxnLst>
    <dgm:cxn modelId="{2BC699F0-6D08-4157-9FD3-B3FC80D83022}" srcId="{44B145A9-8550-422E-997C-178F7FFEDE11}" destId="{FE893947-4022-4A8B-9E0B-D7E0E654AE79}" srcOrd="2" destOrd="0" parTransId="{16036965-BC04-4C61-94D5-1F5A708A52A7}" sibTransId="{50074349-9308-4B15-8AC4-C11F485C24F1}"/>
    <dgm:cxn modelId="{7C84FC5F-E28C-4F64-80C0-7F8ABC47ADCB}" srcId="{C8AC062D-3159-453C-8437-A64C42F8A74D}" destId="{13B5EEE8-E72A-4A28-A505-4E31779CFA70}" srcOrd="0" destOrd="0" parTransId="{7B3B509D-235D-478B-842A-EB4A98B61E0A}" sibTransId="{34D3C21D-1627-4397-BEC8-D19CD592EB1D}"/>
    <dgm:cxn modelId="{F6004106-F089-4C39-8439-5B28BBA3F560}" type="presOf" srcId="{6E6368F6-A97E-41AE-AF14-154266A92609}" destId="{2A54864B-C665-4DF7-B8E1-10DA37734267}" srcOrd="0" destOrd="0" presId="urn:microsoft.com/office/officeart/2008/layout/IncreasingCircleProcess"/>
    <dgm:cxn modelId="{41030ACA-94D4-46F8-A8D6-52EF29C92721}" srcId="{42DBE597-80C5-4836-AE1E-6BCE89979E25}" destId="{8918BCCB-7BBA-46E8-920D-A7C47F64610C}" srcOrd="0" destOrd="0" parTransId="{80F28B0D-C8FE-4C50-B2FB-DD3664E00DE8}" sibTransId="{70EB1926-063E-4A15-9612-697889C19F62}"/>
    <dgm:cxn modelId="{4B28A9AA-C9F3-4B0D-A84E-ED118C845D81}" srcId="{BBC84183-A320-45AC-8040-2BDE722C8BF9}" destId="{8FA53A30-8C11-4044-B4AC-7C8877F256BD}" srcOrd="0" destOrd="0" parTransId="{2C6547AD-AF64-4426-985B-BC9C8320DCFD}" sibTransId="{98AB47CA-D096-4029-A273-B57B83E48F11}"/>
    <dgm:cxn modelId="{FA7C1509-1D6F-4DC5-A68E-A4B1C9519D95}" type="presOf" srcId="{8918BCCB-7BBA-46E8-920D-A7C47F64610C}" destId="{575C23B1-36F9-4FD0-A16F-1E7B194744EC}" srcOrd="0" destOrd="0" presId="urn:microsoft.com/office/officeart/2008/layout/IncreasingCircleProcess"/>
    <dgm:cxn modelId="{6A39A95F-A20B-437E-8726-EE690D2C8B9C}" type="presOf" srcId="{FE893947-4022-4A8B-9E0B-D7E0E654AE79}" destId="{BA32BCB7-78BC-4737-8E5C-C2065A4BD188}" srcOrd="0" destOrd="0" presId="urn:microsoft.com/office/officeart/2008/layout/IncreasingCircleProcess"/>
    <dgm:cxn modelId="{5CEB776D-801C-4859-981F-C2AE1F8BF7B1}" type="presOf" srcId="{8FA53A30-8C11-4044-B4AC-7C8877F256BD}" destId="{FF5FF156-9150-41D0-8B5D-D08E1253BF7A}" srcOrd="0" destOrd="0" presId="urn:microsoft.com/office/officeart/2008/layout/IncreasingCircleProcess"/>
    <dgm:cxn modelId="{D9B0450F-0293-4DF2-BCD0-4D2D1316A905}" srcId="{FE893947-4022-4A8B-9E0B-D7E0E654AE79}" destId="{6E6368F6-A97E-41AE-AF14-154266A92609}" srcOrd="0" destOrd="0" parTransId="{C218FDAF-0EAC-43B9-8674-FE19E159937C}" sibTransId="{E408D425-F577-4484-8B05-5DD0771E4720}"/>
    <dgm:cxn modelId="{E45F2E96-6C4E-4A21-B7EB-D16842F06A2B}" srcId="{44B145A9-8550-422E-997C-178F7FFEDE11}" destId="{C8AC062D-3159-453C-8437-A64C42F8A74D}" srcOrd="1" destOrd="0" parTransId="{766966A2-ADE5-4E1B-A713-FF71054E564F}" sibTransId="{C1A95B8C-A006-4352-A317-0DC0D5DFE7C4}"/>
    <dgm:cxn modelId="{7CEC4271-31C4-4290-A5CA-7F9F8CEAFF90}" srcId="{44B145A9-8550-422E-997C-178F7FFEDE11}" destId="{42DBE597-80C5-4836-AE1E-6BCE89979E25}" srcOrd="3" destOrd="0" parTransId="{B35E2805-D01C-42AC-9DB6-80CFFB4B50C2}" sibTransId="{40C4ECDC-4AE0-4885-B544-86D2F7002EA0}"/>
    <dgm:cxn modelId="{FED4EB2A-AA40-4056-9B2D-B058BF4BC23B}" type="presOf" srcId="{13B5EEE8-E72A-4A28-A505-4E31779CFA70}" destId="{1E04E275-A7A8-4BE8-830A-9F65D3CDBD1B}" srcOrd="0" destOrd="0" presId="urn:microsoft.com/office/officeart/2008/layout/IncreasingCircleProcess"/>
    <dgm:cxn modelId="{D3771257-45E5-4A76-82B5-F8D3D64E12E5}" type="presOf" srcId="{C8AC062D-3159-453C-8437-A64C42F8A74D}" destId="{A29D3D1B-A728-47CF-9381-BEE6910CF706}" srcOrd="0" destOrd="0" presId="urn:microsoft.com/office/officeart/2008/layout/IncreasingCircleProcess"/>
    <dgm:cxn modelId="{0E82A093-CE92-4B4F-BE8D-89170E0D812B}" type="presOf" srcId="{42DBE597-80C5-4836-AE1E-6BCE89979E25}" destId="{5FAD6F72-3169-4801-9B5D-7A2958059411}" srcOrd="0" destOrd="0" presId="urn:microsoft.com/office/officeart/2008/layout/IncreasingCircleProcess"/>
    <dgm:cxn modelId="{76ECEAF9-4FBB-49A4-8CF1-52F03816E8BB}" type="presOf" srcId="{44B145A9-8550-422E-997C-178F7FFEDE11}" destId="{A7AEEA19-344C-4FA6-9B87-BDD7710A6483}" srcOrd="0" destOrd="0" presId="urn:microsoft.com/office/officeart/2008/layout/IncreasingCircleProcess"/>
    <dgm:cxn modelId="{2CA55D6F-12B4-40A4-8965-6D0DD214EDF0}" type="presOf" srcId="{BBC84183-A320-45AC-8040-2BDE722C8BF9}" destId="{0AAD9F78-C3F8-4C7E-906D-C7D3A3F0C10D}" srcOrd="0" destOrd="0" presId="urn:microsoft.com/office/officeart/2008/layout/IncreasingCircleProcess"/>
    <dgm:cxn modelId="{42A969AA-C96E-4C74-85DF-4810EBE9ACBC}" srcId="{44B145A9-8550-422E-997C-178F7FFEDE11}" destId="{BBC84183-A320-45AC-8040-2BDE722C8BF9}" srcOrd="0" destOrd="0" parTransId="{D4333636-153C-459A-9557-224D3B75A664}" sibTransId="{A9701A0A-F47B-4976-AF10-FC0467FB0942}"/>
    <dgm:cxn modelId="{B765ABE7-4D9F-4119-90C1-17AC97F92117}" type="presParOf" srcId="{A7AEEA19-344C-4FA6-9B87-BDD7710A6483}" destId="{32B301CD-EBA2-42D9-8AB8-C06D9D8D553A}" srcOrd="0" destOrd="0" presId="urn:microsoft.com/office/officeart/2008/layout/IncreasingCircleProcess"/>
    <dgm:cxn modelId="{9A9668BE-9437-41BB-9540-6758D13F8C8E}" type="presParOf" srcId="{32B301CD-EBA2-42D9-8AB8-C06D9D8D553A}" destId="{5C85788B-A665-47E0-8409-1B9D7FBA4047}" srcOrd="0" destOrd="0" presId="urn:microsoft.com/office/officeart/2008/layout/IncreasingCircleProcess"/>
    <dgm:cxn modelId="{6BFDEC0B-6397-4157-910E-8EF74DA0A0A8}" type="presParOf" srcId="{32B301CD-EBA2-42D9-8AB8-C06D9D8D553A}" destId="{3F61022A-ED45-4833-8752-A30D58C0ACB5}" srcOrd="1" destOrd="0" presId="urn:microsoft.com/office/officeart/2008/layout/IncreasingCircleProcess"/>
    <dgm:cxn modelId="{C4D01EFE-0F18-40E9-80CA-E07E1CFB4CF2}" type="presParOf" srcId="{32B301CD-EBA2-42D9-8AB8-C06D9D8D553A}" destId="{FF5FF156-9150-41D0-8B5D-D08E1253BF7A}" srcOrd="2" destOrd="0" presId="urn:microsoft.com/office/officeart/2008/layout/IncreasingCircleProcess"/>
    <dgm:cxn modelId="{96D8E3D6-D20E-4A65-8BCD-CF695CE066FE}" type="presParOf" srcId="{32B301CD-EBA2-42D9-8AB8-C06D9D8D553A}" destId="{0AAD9F78-C3F8-4C7E-906D-C7D3A3F0C10D}" srcOrd="3" destOrd="0" presId="urn:microsoft.com/office/officeart/2008/layout/IncreasingCircleProcess"/>
    <dgm:cxn modelId="{D89DDD60-9EEC-46DF-9070-16603B543AEE}" type="presParOf" srcId="{A7AEEA19-344C-4FA6-9B87-BDD7710A6483}" destId="{031BF7E4-14B7-46F1-9A08-EA8CC3AB9D83}" srcOrd="1" destOrd="0" presId="urn:microsoft.com/office/officeart/2008/layout/IncreasingCircleProcess"/>
    <dgm:cxn modelId="{5FB84AC7-C5AB-4188-AFC8-B695571F4649}" type="presParOf" srcId="{A7AEEA19-344C-4FA6-9B87-BDD7710A6483}" destId="{61073163-FC5A-4BDB-BA16-BF931802CE9A}" srcOrd="2" destOrd="0" presId="urn:microsoft.com/office/officeart/2008/layout/IncreasingCircleProcess"/>
    <dgm:cxn modelId="{E8D51F03-33B0-4600-B702-DC6797CB505A}" type="presParOf" srcId="{61073163-FC5A-4BDB-BA16-BF931802CE9A}" destId="{965191CA-001B-4023-A727-FBCFF086D1B2}" srcOrd="0" destOrd="0" presId="urn:microsoft.com/office/officeart/2008/layout/IncreasingCircleProcess"/>
    <dgm:cxn modelId="{FFD9C2CF-8921-4594-A553-FC1433684097}" type="presParOf" srcId="{61073163-FC5A-4BDB-BA16-BF931802CE9A}" destId="{1933FFBE-A30F-4554-A36E-C8F44331A135}" srcOrd="1" destOrd="0" presId="urn:microsoft.com/office/officeart/2008/layout/IncreasingCircleProcess"/>
    <dgm:cxn modelId="{068FD25D-4FB0-4376-ACB4-AC4FE6202293}" type="presParOf" srcId="{61073163-FC5A-4BDB-BA16-BF931802CE9A}" destId="{1E04E275-A7A8-4BE8-830A-9F65D3CDBD1B}" srcOrd="2" destOrd="0" presId="urn:microsoft.com/office/officeart/2008/layout/IncreasingCircleProcess"/>
    <dgm:cxn modelId="{40C0DC8B-08D8-4752-9A80-DC58CC27238B}" type="presParOf" srcId="{61073163-FC5A-4BDB-BA16-BF931802CE9A}" destId="{A29D3D1B-A728-47CF-9381-BEE6910CF706}" srcOrd="3" destOrd="0" presId="urn:microsoft.com/office/officeart/2008/layout/IncreasingCircleProcess"/>
    <dgm:cxn modelId="{3463593A-F63A-4670-9F2D-1CE814703FE7}" type="presParOf" srcId="{A7AEEA19-344C-4FA6-9B87-BDD7710A6483}" destId="{1AF0BE2F-678D-4DB3-A3C5-40F83B4F08F5}" srcOrd="3" destOrd="0" presId="urn:microsoft.com/office/officeart/2008/layout/IncreasingCircleProcess"/>
    <dgm:cxn modelId="{319BE2B4-7B22-4195-828C-B12B07B5009E}" type="presParOf" srcId="{A7AEEA19-344C-4FA6-9B87-BDD7710A6483}" destId="{07016866-1199-4081-B6B5-587B3384B459}" srcOrd="4" destOrd="0" presId="urn:microsoft.com/office/officeart/2008/layout/IncreasingCircleProcess"/>
    <dgm:cxn modelId="{88434D18-CFE2-4F67-8C90-12E5B8ACD1BF}" type="presParOf" srcId="{07016866-1199-4081-B6B5-587B3384B459}" destId="{E30D0D0E-C6AB-4679-8BF2-20096DB07FF7}" srcOrd="0" destOrd="0" presId="urn:microsoft.com/office/officeart/2008/layout/IncreasingCircleProcess"/>
    <dgm:cxn modelId="{08EF6682-0612-49D6-B5E6-199820C33F0A}" type="presParOf" srcId="{07016866-1199-4081-B6B5-587B3384B459}" destId="{214CE815-5970-480C-9F2C-469E20C2E235}" srcOrd="1" destOrd="0" presId="urn:microsoft.com/office/officeart/2008/layout/IncreasingCircleProcess"/>
    <dgm:cxn modelId="{69BAEFE0-B2DB-4D11-AE50-74AF3FE72B92}" type="presParOf" srcId="{07016866-1199-4081-B6B5-587B3384B459}" destId="{2A54864B-C665-4DF7-B8E1-10DA37734267}" srcOrd="2" destOrd="0" presId="urn:microsoft.com/office/officeart/2008/layout/IncreasingCircleProcess"/>
    <dgm:cxn modelId="{3C0719AA-D46A-4989-BF58-8B2B40FF8421}" type="presParOf" srcId="{07016866-1199-4081-B6B5-587B3384B459}" destId="{BA32BCB7-78BC-4737-8E5C-C2065A4BD188}" srcOrd="3" destOrd="0" presId="urn:microsoft.com/office/officeart/2008/layout/IncreasingCircleProcess"/>
    <dgm:cxn modelId="{F1A1C6F6-EF2D-4EF3-A25A-FC84FE70D90F}" type="presParOf" srcId="{A7AEEA19-344C-4FA6-9B87-BDD7710A6483}" destId="{AD955383-0220-4BD0-9D2E-DB7EFC77D137}" srcOrd="5" destOrd="0" presId="urn:microsoft.com/office/officeart/2008/layout/IncreasingCircleProcess"/>
    <dgm:cxn modelId="{3384DA82-8A25-4F2C-9EB8-1344AD8C409D}" type="presParOf" srcId="{A7AEEA19-344C-4FA6-9B87-BDD7710A6483}" destId="{8FAB6FB8-DD1D-4388-ABC2-D32F0852DE67}" srcOrd="6" destOrd="0" presId="urn:microsoft.com/office/officeart/2008/layout/IncreasingCircleProcess"/>
    <dgm:cxn modelId="{3DED049B-C872-499F-AB0D-89EFD0B309F9}" type="presParOf" srcId="{8FAB6FB8-DD1D-4388-ABC2-D32F0852DE67}" destId="{964ED766-4CED-4BAA-BC82-83AAD5A5EAE4}" srcOrd="0" destOrd="0" presId="urn:microsoft.com/office/officeart/2008/layout/IncreasingCircleProcess"/>
    <dgm:cxn modelId="{879FF4C8-695F-4912-89F4-F530E82B6028}" type="presParOf" srcId="{8FAB6FB8-DD1D-4388-ABC2-D32F0852DE67}" destId="{E664497A-2EC9-4F62-90F8-5A97629F1781}" srcOrd="1" destOrd="0" presId="urn:microsoft.com/office/officeart/2008/layout/IncreasingCircleProcess"/>
    <dgm:cxn modelId="{C4B8D2E2-2C99-4E13-91BA-0CA985339B7F}" type="presParOf" srcId="{8FAB6FB8-DD1D-4388-ABC2-D32F0852DE67}" destId="{575C23B1-36F9-4FD0-A16F-1E7B194744EC}" srcOrd="2" destOrd="0" presId="urn:microsoft.com/office/officeart/2008/layout/IncreasingCircleProcess"/>
    <dgm:cxn modelId="{6F8162F9-3317-491E-B65D-BE7ACBF1BB8E}" type="presParOf" srcId="{8FAB6FB8-DD1D-4388-ABC2-D32F0852DE67}" destId="{5FAD6F72-3169-4801-9B5D-7A2958059411}" srcOrd="3" destOrd="0" presId="urn:microsoft.com/office/officeart/2008/layout/Increasing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4B145A9-8550-422E-997C-178F7FFEDE11}" type="doc">
      <dgm:prSet loTypeId="urn:microsoft.com/office/officeart/2005/8/layout/hList2" loCatId="list" qsTypeId="urn:microsoft.com/office/officeart/2005/8/quickstyle/simple4" qsCatId="simple" csTypeId="urn:microsoft.com/office/officeart/2005/8/colors/colorful2" csCatId="colorful" phldr="1"/>
      <dgm:spPr/>
      <dgm:t>
        <a:bodyPr/>
        <a:lstStyle/>
        <a:p>
          <a:endParaRPr lang="es-EC"/>
        </a:p>
      </dgm:t>
    </dgm:pt>
    <dgm:pt modelId="{3C646A32-9A23-40EF-A945-4D244273AABD}">
      <dgm:prSet custT="1"/>
      <dgm:spPr/>
      <dgm:t>
        <a:bodyPr/>
        <a:lstStyle/>
        <a:p>
          <a:pPr algn="ctr"/>
          <a:r>
            <a:rPr lang="es-ES" sz="1600" b="1" dirty="0" smtClean="0">
              <a:latin typeface="Arial" pitchFamily="34" charset="0"/>
              <a:cs typeface="Arial" pitchFamily="34" charset="0"/>
            </a:rPr>
            <a:t>Redes Privadas Virtuales – VPN</a:t>
          </a:r>
          <a:endParaRPr lang="es-ES" sz="1600" b="1" dirty="0">
            <a:latin typeface="Arial" pitchFamily="34" charset="0"/>
            <a:cs typeface="Arial" pitchFamily="34" charset="0"/>
          </a:endParaRPr>
        </a:p>
      </dgm:t>
    </dgm:pt>
    <dgm:pt modelId="{4DE97B64-534F-4989-848A-AE73F3D518CE}" type="sibTrans" cxnId="{A05741E0-43E4-4B3D-9A93-87090F7A7F03}">
      <dgm:prSet/>
      <dgm:spPr/>
      <dgm:t>
        <a:bodyPr/>
        <a:lstStyle/>
        <a:p>
          <a:endParaRPr lang="es-ES" sz="1600">
            <a:latin typeface="Arial" pitchFamily="34" charset="0"/>
            <a:cs typeface="Arial" pitchFamily="34" charset="0"/>
          </a:endParaRPr>
        </a:p>
      </dgm:t>
    </dgm:pt>
    <dgm:pt modelId="{1DCE0949-EEA6-4C28-BE24-9FF6F63E0009}" type="parTrans" cxnId="{A05741E0-43E4-4B3D-9A93-87090F7A7F03}">
      <dgm:prSet/>
      <dgm:spPr/>
      <dgm:t>
        <a:bodyPr/>
        <a:lstStyle/>
        <a:p>
          <a:endParaRPr lang="es-ES" sz="1600">
            <a:latin typeface="Arial" pitchFamily="34" charset="0"/>
            <a:cs typeface="Arial" pitchFamily="34" charset="0"/>
          </a:endParaRPr>
        </a:p>
      </dgm:t>
    </dgm:pt>
    <dgm:pt modelId="{6C0A5C6A-DE75-4B32-839A-8B1E71B4E7DD}">
      <dgm:prSet custT="1"/>
      <dgm:spPr/>
      <dgm:t>
        <a:bodyPr/>
        <a:lstStyle/>
        <a:p>
          <a:pPr algn="ctr"/>
          <a:r>
            <a:rPr lang="es-ES_tradnl" sz="1600" b="1" dirty="0" smtClean="0">
              <a:latin typeface="Arial" pitchFamily="34" charset="0"/>
              <a:cs typeface="Arial" pitchFamily="34" charset="0"/>
            </a:rPr>
            <a:t>Ingeniería de Tráfico (</a:t>
          </a:r>
          <a:r>
            <a:rPr lang="es-ES_tradnl" sz="1600" b="1" dirty="0" err="1" smtClean="0">
              <a:latin typeface="Arial" pitchFamily="34" charset="0"/>
              <a:cs typeface="Arial" pitchFamily="34" charset="0"/>
            </a:rPr>
            <a:t>Traffic</a:t>
          </a:r>
          <a:r>
            <a:rPr lang="es-ES_tradnl" sz="1600" b="1" dirty="0" smtClean="0">
              <a:latin typeface="Arial" pitchFamily="34" charset="0"/>
              <a:cs typeface="Arial" pitchFamily="34" charset="0"/>
            </a:rPr>
            <a:t> </a:t>
          </a:r>
          <a:r>
            <a:rPr lang="es-ES_tradnl" sz="1600" b="1" dirty="0" err="1" smtClean="0">
              <a:latin typeface="Arial" pitchFamily="34" charset="0"/>
              <a:cs typeface="Arial" pitchFamily="34" charset="0"/>
            </a:rPr>
            <a:t>Engineering</a:t>
          </a:r>
          <a:r>
            <a:rPr lang="es-ES_tradnl" sz="1600" b="1" dirty="0" smtClean="0">
              <a:latin typeface="Arial" pitchFamily="34" charset="0"/>
              <a:cs typeface="Arial" pitchFamily="34" charset="0"/>
            </a:rPr>
            <a:t>)</a:t>
          </a:r>
          <a:endParaRPr lang="es-ES_tradnl" sz="1600" b="1" dirty="0">
            <a:latin typeface="Arial" pitchFamily="34" charset="0"/>
            <a:cs typeface="Arial" pitchFamily="34" charset="0"/>
          </a:endParaRPr>
        </a:p>
      </dgm:t>
    </dgm:pt>
    <dgm:pt modelId="{2E4A3A90-1079-4DBF-AA14-D6445B3CC040}" type="parTrans" cxnId="{FC283A12-4B25-4618-BD32-1E48F1857ABF}">
      <dgm:prSet/>
      <dgm:spPr/>
      <dgm:t>
        <a:bodyPr/>
        <a:lstStyle/>
        <a:p>
          <a:endParaRPr lang="es-ES"/>
        </a:p>
      </dgm:t>
    </dgm:pt>
    <dgm:pt modelId="{259DF5A9-60E1-404C-BD89-C6E576921F1A}" type="sibTrans" cxnId="{FC283A12-4B25-4618-BD32-1E48F1857ABF}">
      <dgm:prSet/>
      <dgm:spPr/>
      <dgm:t>
        <a:bodyPr/>
        <a:lstStyle/>
        <a:p>
          <a:endParaRPr lang="es-ES"/>
        </a:p>
      </dgm:t>
    </dgm:pt>
    <dgm:pt modelId="{A684D987-C4DD-4BE2-8AAD-8666B206C587}">
      <dgm:prSet custT="1"/>
      <dgm:spPr/>
      <dgm:t>
        <a:bodyPr/>
        <a:lstStyle/>
        <a:p>
          <a:pPr algn="l"/>
          <a:r>
            <a:rPr lang="es-ES_tradnl" sz="1400" b="0" dirty="0" smtClean="0">
              <a:latin typeface="Arial" pitchFamily="34" charset="0"/>
              <a:cs typeface="Arial" pitchFamily="34" charset="0"/>
            </a:rPr>
            <a:t>La adopción de MPLS en las redes de los proveedores de servicio, ha aumentado debido a sus capacidades de TE inherentes, que están integradas en la capa 3.  </a:t>
          </a:r>
          <a:endParaRPr lang="es-ES_tradnl" sz="1400" b="0" dirty="0">
            <a:latin typeface="Arial" pitchFamily="34" charset="0"/>
            <a:cs typeface="Arial" pitchFamily="34" charset="0"/>
          </a:endParaRPr>
        </a:p>
      </dgm:t>
    </dgm:pt>
    <dgm:pt modelId="{4FA1E02D-9FD0-4E90-ACC1-CE44AF4A7FBF}" type="parTrans" cxnId="{DC4F0EA2-D64F-4E6F-A362-AC77A0509418}">
      <dgm:prSet/>
      <dgm:spPr/>
      <dgm:t>
        <a:bodyPr/>
        <a:lstStyle/>
        <a:p>
          <a:endParaRPr lang="es-ES"/>
        </a:p>
      </dgm:t>
    </dgm:pt>
    <dgm:pt modelId="{3A8C0849-ADD8-4CCA-86A7-F3DD4E53EFF6}" type="sibTrans" cxnId="{DC4F0EA2-D64F-4E6F-A362-AC77A0509418}">
      <dgm:prSet/>
      <dgm:spPr/>
      <dgm:t>
        <a:bodyPr/>
        <a:lstStyle/>
        <a:p>
          <a:endParaRPr lang="es-ES"/>
        </a:p>
      </dgm:t>
    </dgm:pt>
    <dgm:pt modelId="{86F765B9-A745-41A0-A700-EAB7837A8F81}">
      <dgm:prSet custT="1"/>
      <dgm:spPr/>
      <dgm:t>
        <a:bodyPr/>
        <a:lstStyle/>
        <a:p>
          <a:pPr algn="ctr"/>
          <a:r>
            <a:rPr lang="es-ES_tradnl" sz="1600" b="1" dirty="0" err="1" smtClean="0">
              <a:latin typeface="Arial" pitchFamily="34" charset="0"/>
              <a:cs typeface="Arial" pitchFamily="34" charset="0"/>
            </a:rPr>
            <a:t>QoS</a:t>
          </a:r>
          <a:endParaRPr lang="es-ES_tradnl" sz="1600" b="1" dirty="0">
            <a:latin typeface="Arial" pitchFamily="34" charset="0"/>
            <a:cs typeface="Arial" pitchFamily="34" charset="0"/>
          </a:endParaRPr>
        </a:p>
      </dgm:t>
    </dgm:pt>
    <dgm:pt modelId="{E407D77F-63BB-4E49-946A-A1CE0E7C3DD2}" type="parTrans" cxnId="{6A0919F0-4FC9-4F04-BF20-9F0351D5EBBC}">
      <dgm:prSet/>
      <dgm:spPr/>
      <dgm:t>
        <a:bodyPr/>
        <a:lstStyle/>
        <a:p>
          <a:endParaRPr lang="es-ES"/>
        </a:p>
      </dgm:t>
    </dgm:pt>
    <dgm:pt modelId="{F81BDA96-ACF1-437E-B0AF-74D4C1BBECCE}" type="sibTrans" cxnId="{6A0919F0-4FC9-4F04-BF20-9F0351D5EBBC}">
      <dgm:prSet/>
      <dgm:spPr/>
      <dgm:t>
        <a:bodyPr/>
        <a:lstStyle/>
        <a:p>
          <a:endParaRPr lang="es-ES"/>
        </a:p>
      </dgm:t>
    </dgm:pt>
    <dgm:pt modelId="{DC104CB8-CA0C-4082-B41B-0C202188F09C}">
      <dgm:prSet custT="1"/>
      <dgm:spPr/>
      <dgm:t>
        <a:bodyPr/>
        <a:lstStyle/>
        <a:p>
          <a:pPr algn="l"/>
          <a:r>
            <a:rPr lang="es-ES_tradnl" sz="1400" b="0" dirty="0" smtClean="0">
              <a:latin typeface="Arial" pitchFamily="34" charset="0"/>
              <a:cs typeface="Arial" pitchFamily="34" charset="0"/>
            </a:rPr>
            <a:t>Es la habilidad para diferenciar diversas clases de tráfico y asignarles prioridades sobre cada </a:t>
          </a:r>
          <a:r>
            <a:rPr lang="es-ES_tradnl" sz="1400" b="0" dirty="0" err="1" smtClean="0">
              <a:latin typeface="Arial" pitchFamily="34" charset="0"/>
              <a:cs typeface="Arial" pitchFamily="34" charset="0"/>
            </a:rPr>
            <a:t>router</a:t>
          </a:r>
          <a:r>
            <a:rPr lang="es-ES_tradnl" sz="1400" b="0" dirty="0" smtClean="0">
              <a:latin typeface="Arial" pitchFamily="34" charset="0"/>
              <a:cs typeface="Arial" pitchFamily="34" charset="0"/>
            </a:rPr>
            <a:t> en la red.</a:t>
          </a:r>
          <a:endParaRPr lang="es-ES_tradnl" sz="1400" b="0" dirty="0">
            <a:latin typeface="Arial" pitchFamily="34" charset="0"/>
            <a:cs typeface="Arial" pitchFamily="34" charset="0"/>
          </a:endParaRPr>
        </a:p>
      </dgm:t>
    </dgm:pt>
    <dgm:pt modelId="{88FE94B4-F10D-4A1D-818A-EB965BDE3450}" type="parTrans" cxnId="{5A700F28-205A-47EE-A18C-EB9BF78FEAFE}">
      <dgm:prSet/>
      <dgm:spPr/>
      <dgm:t>
        <a:bodyPr/>
        <a:lstStyle/>
        <a:p>
          <a:endParaRPr lang="es-ES"/>
        </a:p>
      </dgm:t>
    </dgm:pt>
    <dgm:pt modelId="{447B9926-242E-473D-872F-856F3C1BBE1F}" type="sibTrans" cxnId="{5A700F28-205A-47EE-A18C-EB9BF78FEAFE}">
      <dgm:prSet/>
      <dgm:spPr/>
      <dgm:t>
        <a:bodyPr/>
        <a:lstStyle/>
        <a:p>
          <a:endParaRPr lang="es-ES"/>
        </a:p>
      </dgm:t>
    </dgm:pt>
    <dgm:pt modelId="{80F3318D-D3DA-4D86-A585-88F593C02E1E}">
      <dgm:prSet custT="1"/>
      <dgm:spPr/>
      <dgm:t>
        <a:bodyPr/>
        <a:lstStyle/>
        <a:p>
          <a:pPr algn="l"/>
          <a:r>
            <a:rPr lang="es-ES_tradnl" sz="1400" b="0" dirty="0" smtClean="0">
              <a:latin typeface="Arial" pitchFamily="34" charset="0"/>
              <a:cs typeface="Arial" pitchFamily="34" charset="0"/>
            </a:rPr>
            <a:t>TE es el proceso de direccionamiento de tráfico a través del </a:t>
          </a:r>
          <a:r>
            <a:rPr lang="es-ES_tradnl" sz="1400" b="0" dirty="0" err="1" smtClean="0">
              <a:latin typeface="Arial" pitchFamily="34" charset="0"/>
              <a:cs typeface="Arial" pitchFamily="34" charset="0"/>
            </a:rPr>
            <a:t>Backbone</a:t>
          </a:r>
          <a:r>
            <a:rPr lang="es-ES_tradnl" sz="1400" b="0" dirty="0" smtClean="0">
              <a:latin typeface="Arial" pitchFamily="34" charset="0"/>
              <a:cs typeface="Arial" pitchFamily="34" charset="0"/>
            </a:rPr>
            <a:t> para facilitar el uso eficiente del ancho de banda disponible entre un par de </a:t>
          </a:r>
          <a:r>
            <a:rPr lang="es-ES_tradnl" sz="1400" b="0" dirty="0" err="1" smtClean="0">
              <a:latin typeface="Arial" pitchFamily="34" charset="0"/>
              <a:cs typeface="Arial" pitchFamily="34" charset="0"/>
            </a:rPr>
            <a:t>routers</a:t>
          </a:r>
          <a:r>
            <a:rPr lang="es-ES_tradnl" sz="1400" b="0" dirty="0" smtClean="0">
              <a:latin typeface="Arial" pitchFamily="34" charset="0"/>
              <a:cs typeface="Arial" pitchFamily="34" charset="0"/>
            </a:rPr>
            <a:t>. </a:t>
          </a:r>
          <a:endParaRPr lang="es-ES_tradnl" sz="1400" b="0" dirty="0">
            <a:latin typeface="Arial" pitchFamily="34" charset="0"/>
            <a:cs typeface="Arial" pitchFamily="34" charset="0"/>
          </a:endParaRPr>
        </a:p>
      </dgm:t>
    </dgm:pt>
    <dgm:pt modelId="{A9DB3960-84DB-4B34-9C0E-14EAC46A48F5}" type="parTrans" cxnId="{88A8041D-C087-4437-8F34-4A7D9D22E80C}">
      <dgm:prSet/>
      <dgm:spPr/>
      <dgm:t>
        <a:bodyPr/>
        <a:lstStyle/>
        <a:p>
          <a:endParaRPr lang="es-ES"/>
        </a:p>
      </dgm:t>
    </dgm:pt>
    <dgm:pt modelId="{0C8E494B-15D9-4785-928E-639840722223}" type="sibTrans" cxnId="{88A8041D-C087-4437-8F34-4A7D9D22E80C}">
      <dgm:prSet/>
      <dgm:spPr/>
      <dgm:t>
        <a:bodyPr/>
        <a:lstStyle/>
        <a:p>
          <a:endParaRPr lang="es-ES"/>
        </a:p>
      </dgm:t>
    </dgm:pt>
    <dgm:pt modelId="{F14B40D6-8D42-4060-A00A-D200E1043CAF}">
      <dgm:prSet custT="1"/>
      <dgm:spPr/>
      <dgm:t>
        <a:bodyPr/>
        <a:lstStyle/>
        <a:p>
          <a:pPr algn="l"/>
          <a:r>
            <a:rPr lang="es-ES_tradnl" sz="1400" b="0" dirty="0" smtClean="0">
              <a:latin typeface="Arial" pitchFamily="34" charset="0"/>
              <a:cs typeface="Arial" pitchFamily="34" charset="0"/>
            </a:rPr>
            <a:t>MPLS controla las rutas por donde el tráfico circula a través de una red.</a:t>
          </a:r>
          <a:endParaRPr lang="es-ES_tradnl" sz="1400" b="0" dirty="0">
            <a:latin typeface="Arial" pitchFamily="34" charset="0"/>
            <a:cs typeface="Arial" pitchFamily="34" charset="0"/>
          </a:endParaRPr>
        </a:p>
      </dgm:t>
    </dgm:pt>
    <dgm:pt modelId="{F933CA59-F4A1-402C-909F-6B206CFF5E90}" type="parTrans" cxnId="{22CEA71B-7A7C-4DD3-BF7D-B8EB89ED1C8A}">
      <dgm:prSet/>
      <dgm:spPr/>
      <dgm:t>
        <a:bodyPr/>
        <a:lstStyle/>
        <a:p>
          <a:endParaRPr lang="es-ES"/>
        </a:p>
      </dgm:t>
    </dgm:pt>
    <dgm:pt modelId="{CA8336C2-5578-421D-B6F7-2D0FF1A84B49}" type="sibTrans" cxnId="{22CEA71B-7A7C-4DD3-BF7D-B8EB89ED1C8A}">
      <dgm:prSet/>
      <dgm:spPr/>
      <dgm:t>
        <a:bodyPr/>
        <a:lstStyle/>
        <a:p>
          <a:endParaRPr lang="es-ES"/>
        </a:p>
      </dgm:t>
    </dgm:pt>
    <dgm:pt modelId="{62A33B03-9774-4FC3-9297-54221A7B57F2}">
      <dgm:prSet custT="1"/>
      <dgm:spPr/>
      <dgm:t>
        <a:bodyPr/>
        <a:lstStyle/>
        <a:p>
          <a:pPr algn="l"/>
          <a:r>
            <a:rPr lang="es-ES_tradnl" sz="1400" b="0" dirty="0" smtClean="0">
              <a:latin typeface="Arial" pitchFamily="34" charset="0"/>
              <a:cs typeface="Arial" pitchFamily="34" charset="0"/>
            </a:rPr>
            <a:t>La implementación de </a:t>
          </a:r>
          <a:r>
            <a:rPr lang="es-ES_tradnl" sz="1400" b="0" dirty="0" err="1" smtClean="0">
              <a:latin typeface="Arial" pitchFamily="34" charset="0"/>
              <a:cs typeface="Arial" pitchFamily="34" charset="0"/>
            </a:rPr>
            <a:t>QoS</a:t>
          </a:r>
          <a:r>
            <a:rPr lang="es-ES_tradnl" sz="1400" b="0" dirty="0" smtClean="0">
              <a:latin typeface="Arial" pitchFamily="34" charset="0"/>
              <a:cs typeface="Arial" pitchFamily="34" charset="0"/>
            </a:rPr>
            <a:t>, envuelve los siguientes pasos:</a:t>
          </a:r>
          <a:endParaRPr lang="es-ES_tradnl" sz="1400" b="0" dirty="0">
            <a:latin typeface="Arial" pitchFamily="34" charset="0"/>
            <a:cs typeface="Arial" pitchFamily="34" charset="0"/>
          </a:endParaRPr>
        </a:p>
      </dgm:t>
    </dgm:pt>
    <dgm:pt modelId="{BA64A931-E714-4470-82E9-3920DDAEE81C}" type="parTrans" cxnId="{F92D56B0-1D9F-4284-B4CA-026288E6F0BC}">
      <dgm:prSet/>
      <dgm:spPr/>
      <dgm:t>
        <a:bodyPr/>
        <a:lstStyle/>
        <a:p>
          <a:endParaRPr lang="es-ES"/>
        </a:p>
      </dgm:t>
    </dgm:pt>
    <dgm:pt modelId="{52025E80-1FD3-4C40-9D09-DB91145A5913}" type="sibTrans" cxnId="{F92D56B0-1D9F-4284-B4CA-026288E6F0BC}">
      <dgm:prSet/>
      <dgm:spPr/>
      <dgm:t>
        <a:bodyPr/>
        <a:lstStyle/>
        <a:p>
          <a:endParaRPr lang="es-ES"/>
        </a:p>
      </dgm:t>
    </dgm:pt>
    <dgm:pt modelId="{286BEEEC-9670-4991-AA04-2FB0CA2D3CAB}">
      <dgm:prSet custT="1"/>
      <dgm:spPr/>
      <dgm:t>
        <a:bodyPr/>
        <a:lstStyle/>
        <a:p>
          <a:pPr algn="l"/>
          <a:r>
            <a:rPr lang="es-ES_tradnl" sz="1400" b="0" dirty="0" smtClean="0">
              <a:solidFill>
                <a:schemeClr val="tx1"/>
              </a:solidFill>
              <a:latin typeface="Arial" pitchFamily="34" charset="0"/>
              <a:cs typeface="Arial" pitchFamily="34" charset="0"/>
            </a:rPr>
            <a:t>Configuración de los dispositivos de acuerdo a las políticas de </a:t>
          </a:r>
          <a:r>
            <a:rPr lang="es-ES_tradnl" sz="1400" b="0" dirty="0" err="1" smtClean="0">
              <a:solidFill>
                <a:schemeClr val="tx1"/>
              </a:solidFill>
              <a:latin typeface="Arial" pitchFamily="34" charset="0"/>
              <a:cs typeface="Arial" pitchFamily="34" charset="0"/>
            </a:rPr>
            <a:t>QoS</a:t>
          </a:r>
          <a:r>
            <a:rPr lang="es-ES_tradnl" sz="1400" b="0" dirty="0" smtClean="0">
              <a:solidFill>
                <a:schemeClr val="tx1"/>
              </a:solidFill>
              <a:latin typeface="Arial" pitchFamily="34" charset="0"/>
              <a:cs typeface="Arial" pitchFamily="34" charset="0"/>
            </a:rPr>
            <a:t> para cada una de las clases identificadas.</a:t>
          </a:r>
          <a:endParaRPr lang="es-ES_tradnl" sz="1400" b="0" dirty="0">
            <a:solidFill>
              <a:schemeClr val="tx1"/>
            </a:solidFill>
            <a:latin typeface="Arial" pitchFamily="34" charset="0"/>
            <a:cs typeface="Arial" pitchFamily="34" charset="0"/>
          </a:endParaRPr>
        </a:p>
      </dgm:t>
    </dgm:pt>
    <dgm:pt modelId="{DCCC447A-83F2-4D0C-BC54-B339A6B44E7C}" type="parTrans" cxnId="{580527E8-5E18-43A6-84B6-D9570348C706}">
      <dgm:prSet/>
      <dgm:spPr/>
      <dgm:t>
        <a:bodyPr/>
        <a:lstStyle/>
        <a:p>
          <a:endParaRPr lang="es-ES"/>
        </a:p>
      </dgm:t>
    </dgm:pt>
    <dgm:pt modelId="{B80B002E-8C87-40E6-ADEB-2788ABA299AF}" type="sibTrans" cxnId="{580527E8-5E18-43A6-84B6-D9570348C706}">
      <dgm:prSet/>
      <dgm:spPr/>
      <dgm:t>
        <a:bodyPr/>
        <a:lstStyle/>
        <a:p>
          <a:endParaRPr lang="es-ES"/>
        </a:p>
      </dgm:t>
    </dgm:pt>
    <dgm:pt modelId="{4BC4E225-965F-483E-B30B-00FEB8005179}">
      <dgm:prSet custT="1"/>
      <dgm:spPr/>
      <dgm:t>
        <a:bodyPr/>
        <a:lstStyle/>
        <a:p>
          <a:pPr algn="l"/>
          <a:r>
            <a:rPr lang="es-ES_tradnl" sz="1400" b="0" dirty="0" smtClean="0">
              <a:solidFill>
                <a:schemeClr val="tx1"/>
              </a:solidFill>
              <a:latin typeface="Arial" pitchFamily="34" charset="0"/>
              <a:cs typeface="Arial" pitchFamily="34" charset="0"/>
            </a:rPr>
            <a:t>Asociación de las políticas de </a:t>
          </a:r>
          <a:r>
            <a:rPr lang="es-ES_tradnl" sz="1400" b="0" dirty="0" err="1" smtClean="0">
              <a:solidFill>
                <a:schemeClr val="tx1"/>
              </a:solidFill>
              <a:latin typeface="Arial" pitchFamily="34" charset="0"/>
              <a:cs typeface="Arial" pitchFamily="34" charset="0"/>
            </a:rPr>
            <a:t>QoS</a:t>
          </a:r>
          <a:r>
            <a:rPr lang="es-ES_tradnl" sz="1400" b="0" dirty="0" smtClean="0">
              <a:solidFill>
                <a:schemeClr val="tx1"/>
              </a:solidFill>
              <a:latin typeface="Arial" pitchFamily="34" charset="0"/>
              <a:cs typeface="Arial" pitchFamily="34" charset="0"/>
            </a:rPr>
            <a:t> a una interfaz.</a:t>
          </a:r>
          <a:endParaRPr lang="es-ES_tradnl" sz="1400" b="0" dirty="0">
            <a:solidFill>
              <a:schemeClr val="tx1"/>
            </a:solidFill>
            <a:latin typeface="Arial" pitchFamily="34" charset="0"/>
            <a:cs typeface="Arial" pitchFamily="34" charset="0"/>
          </a:endParaRPr>
        </a:p>
      </dgm:t>
    </dgm:pt>
    <dgm:pt modelId="{9862DE44-6768-4670-AF20-7ED598C35DB0}" type="parTrans" cxnId="{96443D60-0F9D-44F6-8D56-CF101E8214FF}">
      <dgm:prSet/>
      <dgm:spPr/>
      <dgm:t>
        <a:bodyPr/>
        <a:lstStyle/>
        <a:p>
          <a:endParaRPr lang="es-ES"/>
        </a:p>
      </dgm:t>
    </dgm:pt>
    <dgm:pt modelId="{03CD88B2-6FD5-4DAE-BB07-B0A149ADC6F8}" type="sibTrans" cxnId="{96443D60-0F9D-44F6-8D56-CF101E8214FF}">
      <dgm:prSet/>
      <dgm:spPr/>
      <dgm:t>
        <a:bodyPr/>
        <a:lstStyle/>
        <a:p>
          <a:endParaRPr lang="es-ES"/>
        </a:p>
      </dgm:t>
    </dgm:pt>
    <dgm:pt modelId="{C13815DA-CADB-4E48-8E98-730401AA71E5}">
      <dgm:prSet custT="1"/>
      <dgm:spPr/>
      <dgm:t>
        <a:bodyPr/>
        <a:lstStyle/>
        <a:p>
          <a:pPr algn="l"/>
          <a:r>
            <a:rPr lang="es-ES" sz="1400" b="0" dirty="0" smtClean="0">
              <a:latin typeface="Arial" pitchFamily="34" charset="0"/>
              <a:cs typeface="Arial" pitchFamily="34" charset="0"/>
            </a:rPr>
            <a:t>MPLS, permite realizar VPN basadas en IP.</a:t>
          </a:r>
          <a:endParaRPr lang="es-ES" sz="1400" b="0" dirty="0">
            <a:latin typeface="Arial" pitchFamily="34" charset="0"/>
            <a:cs typeface="Arial" pitchFamily="34" charset="0"/>
          </a:endParaRPr>
        </a:p>
      </dgm:t>
    </dgm:pt>
    <dgm:pt modelId="{51351225-0900-472A-A1B8-FD5D84684131}" type="parTrans" cxnId="{4961748D-2430-448A-BC65-EF375DE3B4A9}">
      <dgm:prSet/>
      <dgm:spPr/>
      <dgm:t>
        <a:bodyPr/>
        <a:lstStyle/>
        <a:p>
          <a:endParaRPr lang="es-ES"/>
        </a:p>
      </dgm:t>
    </dgm:pt>
    <dgm:pt modelId="{049243E5-98E2-4C8C-BBFD-290A945333D5}" type="sibTrans" cxnId="{4961748D-2430-448A-BC65-EF375DE3B4A9}">
      <dgm:prSet/>
      <dgm:spPr/>
      <dgm:t>
        <a:bodyPr/>
        <a:lstStyle/>
        <a:p>
          <a:endParaRPr lang="es-ES"/>
        </a:p>
      </dgm:t>
    </dgm:pt>
    <dgm:pt modelId="{5C3C16B2-AFE3-45CD-8421-136E694B9D53}">
      <dgm:prSet custT="1"/>
      <dgm:spPr/>
      <dgm:t>
        <a:bodyPr/>
        <a:lstStyle/>
        <a:p>
          <a:pPr algn="l"/>
          <a:endParaRPr lang="es-ES_tradnl" sz="1400" b="0" dirty="0">
            <a:latin typeface="Arial" pitchFamily="34" charset="0"/>
            <a:cs typeface="Arial" pitchFamily="34" charset="0"/>
          </a:endParaRPr>
        </a:p>
      </dgm:t>
    </dgm:pt>
    <dgm:pt modelId="{92803C9F-9683-48FC-927B-92C9621BC6E8}" type="parTrans" cxnId="{8E5DBFA3-5035-47A7-8E09-437375AFDC0B}">
      <dgm:prSet/>
      <dgm:spPr/>
      <dgm:t>
        <a:bodyPr/>
        <a:lstStyle/>
        <a:p>
          <a:endParaRPr lang="es-ES"/>
        </a:p>
      </dgm:t>
    </dgm:pt>
    <dgm:pt modelId="{EA3199FD-0DD6-406C-ADDA-8C4EDEF4F0F9}" type="sibTrans" cxnId="{8E5DBFA3-5035-47A7-8E09-437375AFDC0B}">
      <dgm:prSet/>
      <dgm:spPr/>
      <dgm:t>
        <a:bodyPr/>
        <a:lstStyle/>
        <a:p>
          <a:endParaRPr lang="es-ES"/>
        </a:p>
      </dgm:t>
    </dgm:pt>
    <dgm:pt modelId="{D0FBF9C4-228F-43E3-9263-1EDB2C169912}">
      <dgm:prSet custT="1"/>
      <dgm:spPr/>
      <dgm:t>
        <a:bodyPr/>
        <a:lstStyle/>
        <a:p>
          <a:pPr algn="l"/>
          <a:endParaRPr lang="es-ES_tradnl" sz="1400" b="0" dirty="0">
            <a:latin typeface="Arial" pitchFamily="34" charset="0"/>
            <a:cs typeface="Arial" pitchFamily="34" charset="0"/>
          </a:endParaRPr>
        </a:p>
      </dgm:t>
    </dgm:pt>
    <dgm:pt modelId="{542F1AAC-3F15-4A01-B806-B36B06A81061}" type="parTrans" cxnId="{8C3944F7-24CA-4BC3-8BB7-CB657EECD368}">
      <dgm:prSet/>
      <dgm:spPr/>
      <dgm:t>
        <a:bodyPr/>
        <a:lstStyle/>
        <a:p>
          <a:endParaRPr lang="es-ES"/>
        </a:p>
      </dgm:t>
    </dgm:pt>
    <dgm:pt modelId="{50172B55-348D-43C3-A38B-5F2D8A26D679}" type="sibTrans" cxnId="{8C3944F7-24CA-4BC3-8BB7-CB657EECD368}">
      <dgm:prSet/>
      <dgm:spPr/>
      <dgm:t>
        <a:bodyPr/>
        <a:lstStyle/>
        <a:p>
          <a:endParaRPr lang="es-ES"/>
        </a:p>
      </dgm:t>
    </dgm:pt>
    <dgm:pt modelId="{422A224E-1288-41AD-ACEF-8FD4A220FCD1}">
      <dgm:prSet custT="1"/>
      <dgm:spPr/>
      <dgm:t>
        <a:bodyPr/>
        <a:lstStyle/>
        <a:p>
          <a:pPr algn="l"/>
          <a:endParaRPr lang="es-ES_tradnl" sz="1400" b="0" dirty="0">
            <a:latin typeface="Arial" pitchFamily="34" charset="0"/>
            <a:cs typeface="Arial" pitchFamily="34" charset="0"/>
          </a:endParaRPr>
        </a:p>
      </dgm:t>
    </dgm:pt>
    <dgm:pt modelId="{329D956E-0235-4C3D-A8E6-7B884407C736}" type="parTrans" cxnId="{C5C682CD-144B-4367-A6F5-401487CA9875}">
      <dgm:prSet/>
      <dgm:spPr/>
      <dgm:t>
        <a:bodyPr/>
        <a:lstStyle/>
        <a:p>
          <a:endParaRPr lang="es-ES"/>
        </a:p>
      </dgm:t>
    </dgm:pt>
    <dgm:pt modelId="{FC179F3C-CB44-4002-B997-F9A5C6FBE68D}" type="sibTrans" cxnId="{C5C682CD-144B-4367-A6F5-401487CA9875}">
      <dgm:prSet/>
      <dgm:spPr/>
      <dgm:t>
        <a:bodyPr/>
        <a:lstStyle/>
        <a:p>
          <a:endParaRPr lang="es-ES"/>
        </a:p>
      </dgm:t>
    </dgm:pt>
    <dgm:pt modelId="{2BCD6532-5AB3-4DA3-96D1-0CC4186DFA5B}">
      <dgm:prSet custT="1"/>
      <dgm:spPr/>
      <dgm:t>
        <a:bodyPr/>
        <a:lstStyle/>
        <a:p>
          <a:pPr algn="l"/>
          <a:endParaRPr lang="es-ES_tradnl" sz="1400" b="0" dirty="0">
            <a:latin typeface="Arial" pitchFamily="34" charset="0"/>
            <a:cs typeface="Arial" pitchFamily="34" charset="0"/>
          </a:endParaRPr>
        </a:p>
      </dgm:t>
    </dgm:pt>
    <dgm:pt modelId="{739BC9C5-7E84-4EE9-B1E4-791A549F42E3}" type="parTrans" cxnId="{13C0C1F5-DCA1-4ED6-9F11-BB3282C77579}">
      <dgm:prSet/>
      <dgm:spPr/>
      <dgm:t>
        <a:bodyPr/>
        <a:lstStyle/>
        <a:p>
          <a:endParaRPr lang="es-ES"/>
        </a:p>
      </dgm:t>
    </dgm:pt>
    <dgm:pt modelId="{6BB2EF9A-4977-4133-BF9E-C71DE36DB307}" type="sibTrans" cxnId="{13C0C1F5-DCA1-4ED6-9F11-BB3282C77579}">
      <dgm:prSet/>
      <dgm:spPr/>
      <dgm:t>
        <a:bodyPr/>
        <a:lstStyle/>
        <a:p>
          <a:endParaRPr lang="es-ES"/>
        </a:p>
      </dgm:t>
    </dgm:pt>
    <dgm:pt modelId="{8206CD51-C1BB-410E-B31B-8DACA9C83491}">
      <dgm:prSet custT="1"/>
      <dgm:spPr/>
      <dgm:t>
        <a:bodyPr/>
        <a:lstStyle/>
        <a:p>
          <a:pPr algn="l"/>
          <a:endParaRPr lang="es-ES" sz="1400" b="0" dirty="0">
            <a:latin typeface="Arial" pitchFamily="34" charset="0"/>
            <a:cs typeface="Arial" pitchFamily="34" charset="0"/>
          </a:endParaRPr>
        </a:p>
      </dgm:t>
    </dgm:pt>
    <dgm:pt modelId="{ED638515-7FF7-497E-993E-A478E3B39FEE}" type="parTrans" cxnId="{0DF9D544-DE3F-4BAC-9E36-6FC650C76E72}">
      <dgm:prSet/>
      <dgm:spPr/>
      <dgm:t>
        <a:bodyPr/>
        <a:lstStyle/>
        <a:p>
          <a:endParaRPr lang="es-ES"/>
        </a:p>
      </dgm:t>
    </dgm:pt>
    <dgm:pt modelId="{D066E395-40E8-41EE-96C2-9AF62A490990}" type="sibTrans" cxnId="{0DF9D544-DE3F-4BAC-9E36-6FC650C76E72}">
      <dgm:prSet/>
      <dgm:spPr/>
      <dgm:t>
        <a:bodyPr/>
        <a:lstStyle/>
        <a:p>
          <a:endParaRPr lang="es-ES"/>
        </a:p>
      </dgm:t>
    </dgm:pt>
    <dgm:pt modelId="{E14AB44F-D7A2-4935-A72F-8DCD4449787F}">
      <dgm:prSet custT="1"/>
      <dgm:spPr/>
      <dgm:t>
        <a:bodyPr/>
        <a:lstStyle/>
        <a:p>
          <a:pPr algn="l"/>
          <a:endParaRPr lang="es-ES" sz="1400" b="0" dirty="0">
            <a:latin typeface="Arial" pitchFamily="34" charset="0"/>
            <a:cs typeface="Arial" pitchFamily="34" charset="0"/>
          </a:endParaRPr>
        </a:p>
      </dgm:t>
    </dgm:pt>
    <dgm:pt modelId="{3F6253A2-6943-4926-9193-2B5C700FCCCD}" type="parTrans" cxnId="{0E58D790-565A-489F-B6E0-D269A57B7785}">
      <dgm:prSet/>
      <dgm:spPr/>
      <dgm:t>
        <a:bodyPr/>
        <a:lstStyle/>
        <a:p>
          <a:endParaRPr lang="es-ES"/>
        </a:p>
      </dgm:t>
    </dgm:pt>
    <dgm:pt modelId="{1747EBC1-7636-414F-BFCE-66E7AA6B62F3}" type="sibTrans" cxnId="{0E58D790-565A-489F-B6E0-D269A57B7785}">
      <dgm:prSet/>
      <dgm:spPr/>
      <dgm:t>
        <a:bodyPr/>
        <a:lstStyle/>
        <a:p>
          <a:endParaRPr lang="es-ES"/>
        </a:p>
      </dgm:t>
    </dgm:pt>
    <dgm:pt modelId="{A9023465-848D-48CC-989C-807DF32EE6FC}">
      <dgm:prSet custT="1"/>
      <dgm:spPr/>
      <dgm:t>
        <a:bodyPr/>
        <a:lstStyle/>
        <a:p>
          <a:pPr algn="l"/>
          <a:r>
            <a:rPr lang="es-ES_tradnl" sz="1400" b="0" dirty="0" smtClean="0">
              <a:latin typeface="Arial" pitchFamily="34" charset="0"/>
              <a:cs typeface="Arial" pitchFamily="34" charset="0"/>
            </a:rPr>
            <a:t>Una red privada virtual (VPN) se construye basado en conexiones realizadas sobre una infraestructura compartida, con funcionalidades de red y de seguridad equivalentes a las que se obtienen con una red privada.</a:t>
          </a:r>
          <a:endParaRPr lang="es-ES" sz="1400" b="0" dirty="0">
            <a:latin typeface="Arial" pitchFamily="34" charset="0"/>
            <a:cs typeface="Arial" pitchFamily="34" charset="0"/>
          </a:endParaRPr>
        </a:p>
      </dgm:t>
    </dgm:pt>
    <dgm:pt modelId="{B111A9F4-EF50-4118-BFCD-FA597340626B}" type="parTrans" cxnId="{4240750D-5881-4351-8D11-3B85AAF5A7BC}">
      <dgm:prSet/>
      <dgm:spPr/>
      <dgm:t>
        <a:bodyPr/>
        <a:lstStyle/>
        <a:p>
          <a:endParaRPr lang="es-ES"/>
        </a:p>
      </dgm:t>
    </dgm:pt>
    <dgm:pt modelId="{793B5247-CFC8-474E-BC83-9D5097B1061A}" type="sibTrans" cxnId="{4240750D-5881-4351-8D11-3B85AAF5A7BC}">
      <dgm:prSet/>
      <dgm:spPr/>
      <dgm:t>
        <a:bodyPr/>
        <a:lstStyle/>
        <a:p>
          <a:endParaRPr lang="es-ES"/>
        </a:p>
      </dgm:t>
    </dgm:pt>
    <dgm:pt modelId="{E232E7D7-E426-4B86-93F1-2855DB668ABB}">
      <dgm:prSet custT="1"/>
      <dgm:spPr/>
      <dgm:t>
        <a:bodyPr/>
        <a:lstStyle/>
        <a:p>
          <a:pPr algn="l"/>
          <a:endParaRPr lang="es-ES_tradnl" sz="1400" b="0" dirty="0">
            <a:latin typeface="Arial" pitchFamily="34" charset="0"/>
            <a:cs typeface="Arial" pitchFamily="34" charset="0"/>
          </a:endParaRPr>
        </a:p>
      </dgm:t>
    </dgm:pt>
    <dgm:pt modelId="{A70CA474-CBF1-432C-8207-86C585C50A25}" type="parTrans" cxnId="{36FF79B1-397A-4BBA-B026-7029F1A5FDE3}">
      <dgm:prSet/>
      <dgm:spPr/>
      <dgm:t>
        <a:bodyPr/>
        <a:lstStyle/>
        <a:p>
          <a:endParaRPr lang="es-ES"/>
        </a:p>
      </dgm:t>
    </dgm:pt>
    <dgm:pt modelId="{66AFEC61-D481-4983-A4D8-CC128712EB34}" type="sibTrans" cxnId="{36FF79B1-397A-4BBA-B026-7029F1A5FDE3}">
      <dgm:prSet/>
      <dgm:spPr/>
      <dgm:t>
        <a:bodyPr/>
        <a:lstStyle/>
        <a:p>
          <a:endParaRPr lang="es-ES"/>
        </a:p>
      </dgm:t>
    </dgm:pt>
    <dgm:pt modelId="{CE86B966-E6A1-4DA2-877E-FD4CD3727505}">
      <dgm:prSet custT="1"/>
      <dgm:spPr/>
      <dgm:t>
        <a:bodyPr/>
        <a:lstStyle/>
        <a:p>
          <a:pPr algn="l"/>
          <a:endParaRPr lang="es-ES_tradnl" sz="1400" b="0" dirty="0">
            <a:latin typeface="Arial" pitchFamily="34" charset="0"/>
            <a:cs typeface="Arial" pitchFamily="34" charset="0"/>
          </a:endParaRPr>
        </a:p>
      </dgm:t>
    </dgm:pt>
    <dgm:pt modelId="{1BA59466-708F-4362-A213-F9AE8D2AB4A8}" type="parTrans" cxnId="{9E493F8E-1D64-42C7-A20B-076B36C0AF3A}">
      <dgm:prSet/>
      <dgm:spPr/>
      <dgm:t>
        <a:bodyPr/>
        <a:lstStyle/>
        <a:p>
          <a:endParaRPr lang="es-ES"/>
        </a:p>
      </dgm:t>
    </dgm:pt>
    <dgm:pt modelId="{4B3FE8B1-2CE2-45A3-8BDD-0FC3794305A6}" type="sibTrans" cxnId="{9E493F8E-1D64-42C7-A20B-076B36C0AF3A}">
      <dgm:prSet/>
      <dgm:spPr/>
      <dgm:t>
        <a:bodyPr/>
        <a:lstStyle/>
        <a:p>
          <a:endParaRPr lang="es-ES"/>
        </a:p>
      </dgm:t>
    </dgm:pt>
    <dgm:pt modelId="{366E7CDD-A1EF-493F-B498-F7331F5CF323}">
      <dgm:prSet custT="1"/>
      <dgm:spPr/>
      <dgm:t>
        <a:bodyPr/>
        <a:lstStyle/>
        <a:p>
          <a:pPr algn="l"/>
          <a:endParaRPr lang="es-ES_tradnl" sz="1400" b="0" dirty="0">
            <a:latin typeface="Arial" pitchFamily="34" charset="0"/>
            <a:cs typeface="Arial" pitchFamily="34" charset="0"/>
          </a:endParaRPr>
        </a:p>
      </dgm:t>
    </dgm:pt>
    <dgm:pt modelId="{164E380C-8330-4AD4-9EC4-9CF1916A119F}" type="parTrans" cxnId="{5BB04406-DA76-4B7B-9BD4-7C7C6674801A}">
      <dgm:prSet/>
      <dgm:spPr/>
      <dgm:t>
        <a:bodyPr/>
        <a:lstStyle/>
        <a:p>
          <a:endParaRPr lang="es-ES"/>
        </a:p>
      </dgm:t>
    </dgm:pt>
    <dgm:pt modelId="{B4A303D7-85EB-4B89-A2D9-CDC3CEE53D22}" type="sibTrans" cxnId="{5BB04406-DA76-4B7B-9BD4-7C7C6674801A}">
      <dgm:prSet/>
      <dgm:spPr/>
      <dgm:t>
        <a:bodyPr/>
        <a:lstStyle/>
        <a:p>
          <a:endParaRPr lang="es-ES"/>
        </a:p>
      </dgm:t>
    </dgm:pt>
    <dgm:pt modelId="{B83BC726-6636-4B2C-A785-99D4A85FF9DF}">
      <dgm:prSet custT="1"/>
      <dgm:spPr/>
      <dgm:t>
        <a:bodyPr/>
        <a:lstStyle/>
        <a:p>
          <a:pPr algn="l"/>
          <a:r>
            <a:rPr lang="es-ES_tradnl" sz="1400" b="0" dirty="0" smtClean="0">
              <a:solidFill>
                <a:schemeClr val="tx1"/>
              </a:solidFill>
              <a:latin typeface="Arial" pitchFamily="34" charset="0"/>
              <a:cs typeface="Arial" pitchFamily="34" charset="0"/>
            </a:rPr>
            <a:t>Clasificación del Tráfico basados sobre criterios predefinidos o criterios de usuarios.</a:t>
          </a:r>
          <a:endParaRPr lang="es-ES_tradnl" sz="1400" b="0" dirty="0">
            <a:solidFill>
              <a:schemeClr val="tx1"/>
            </a:solidFill>
            <a:latin typeface="Arial" pitchFamily="34" charset="0"/>
            <a:cs typeface="Arial" pitchFamily="34" charset="0"/>
          </a:endParaRPr>
        </a:p>
      </dgm:t>
    </dgm:pt>
    <dgm:pt modelId="{A4F5AB7E-5934-4111-9887-70BB66D987D8}" type="parTrans" cxnId="{7F9ED1CB-CFF2-40CA-9D1D-9BB1DAAA13C1}">
      <dgm:prSet/>
      <dgm:spPr/>
      <dgm:t>
        <a:bodyPr/>
        <a:lstStyle/>
        <a:p>
          <a:endParaRPr lang="es-ES"/>
        </a:p>
      </dgm:t>
    </dgm:pt>
    <dgm:pt modelId="{0EA570AE-3F76-4FF0-9779-FA290EE9DEE6}" type="sibTrans" cxnId="{7F9ED1CB-CFF2-40CA-9D1D-9BB1DAAA13C1}">
      <dgm:prSet/>
      <dgm:spPr/>
      <dgm:t>
        <a:bodyPr/>
        <a:lstStyle/>
        <a:p>
          <a:endParaRPr lang="es-ES"/>
        </a:p>
      </dgm:t>
    </dgm:pt>
    <dgm:pt modelId="{C950CA5F-3118-4C4F-9AE9-2E57696E796A}">
      <dgm:prSet custT="1"/>
      <dgm:spPr/>
      <dgm:t>
        <a:bodyPr/>
        <a:lstStyle/>
        <a:p>
          <a:pPr algn="l"/>
          <a:endParaRPr lang="es-ES_tradnl" sz="1400" b="0" dirty="0">
            <a:latin typeface="Arial" pitchFamily="34" charset="0"/>
            <a:cs typeface="Arial" pitchFamily="34" charset="0"/>
          </a:endParaRPr>
        </a:p>
      </dgm:t>
    </dgm:pt>
    <dgm:pt modelId="{A2F4729E-0AB8-4393-9ACA-F0B8B84CE624}" type="parTrans" cxnId="{3608D1FF-241F-463A-8ED2-F1F8A19C6847}">
      <dgm:prSet/>
      <dgm:spPr/>
      <dgm:t>
        <a:bodyPr/>
        <a:lstStyle/>
        <a:p>
          <a:endParaRPr lang="es-ES"/>
        </a:p>
      </dgm:t>
    </dgm:pt>
    <dgm:pt modelId="{9D7A3A5B-5BA1-4248-A87F-23CC37A96681}" type="sibTrans" cxnId="{3608D1FF-241F-463A-8ED2-F1F8A19C6847}">
      <dgm:prSet/>
      <dgm:spPr/>
      <dgm:t>
        <a:bodyPr/>
        <a:lstStyle/>
        <a:p>
          <a:endParaRPr lang="es-ES"/>
        </a:p>
      </dgm:t>
    </dgm:pt>
    <dgm:pt modelId="{7303C606-7B46-4AA4-8C8F-9757892DBB8E}">
      <dgm:prSet custT="1"/>
      <dgm:spPr/>
      <dgm:t>
        <a:bodyPr/>
        <a:lstStyle/>
        <a:p>
          <a:pPr algn="l"/>
          <a:endParaRPr lang="es-ES" sz="1400" b="0" dirty="0">
            <a:latin typeface="Arial" pitchFamily="34" charset="0"/>
            <a:cs typeface="Arial" pitchFamily="34" charset="0"/>
          </a:endParaRPr>
        </a:p>
      </dgm:t>
    </dgm:pt>
    <dgm:pt modelId="{F0A4349C-9D8C-43DA-A92F-81D1BD71064E}" type="parTrans" cxnId="{A2B8456A-1B07-47C4-B24B-6525013A8871}">
      <dgm:prSet/>
      <dgm:spPr/>
      <dgm:t>
        <a:bodyPr/>
        <a:lstStyle/>
        <a:p>
          <a:endParaRPr lang="es-ES"/>
        </a:p>
      </dgm:t>
    </dgm:pt>
    <dgm:pt modelId="{3A643E35-64C6-435C-822B-FC04F8AEB8A4}" type="sibTrans" cxnId="{A2B8456A-1B07-47C4-B24B-6525013A8871}">
      <dgm:prSet/>
      <dgm:spPr/>
      <dgm:t>
        <a:bodyPr/>
        <a:lstStyle/>
        <a:p>
          <a:endParaRPr lang="es-ES"/>
        </a:p>
      </dgm:t>
    </dgm:pt>
    <dgm:pt modelId="{7E7D96C3-0F02-4242-99B5-F29D375A6028}">
      <dgm:prSet custT="1"/>
      <dgm:spPr/>
      <dgm:t>
        <a:bodyPr/>
        <a:lstStyle/>
        <a:p>
          <a:pPr algn="l"/>
          <a:endParaRPr lang="es-ES" sz="1400" b="0" dirty="0">
            <a:latin typeface="Arial" pitchFamily="34" charset="0"/>
            <a:cs typeface="Arial" pitchFamily="34" charset="0"/>
          </a:endParaRPr>
        </a:p>
      </dgm:t>
    </dgm:pt>
    <dgm:pt modelId="{9C7AF77F-E870-452A-92C9-4261B1F50319}" type="parTrans" cxnId="{5BE1AD19-55B3-47C4-9551-9432DDC155A6}">
      <dgm:prSet/>
      <dgm:spPr/>
      <dgm:t>
        <a:bodyPr/>
        <a:lstStyle/>
        <a:p>
          <a:endParaRPr lang="es-ES"/>
        </a:p>
      </dgm:t>
    </dgm:pt>
    <dgm:pt modelId="{FF0B4A74-0845-4092-A7F5-BB94A40BC01A}" type="sibTrans" cxnId="{5BE1AD19-55B3-47C4-9551-9432DDC155A6}">
      <dgm:prSet/>
      <dgm:spPr/>
      <dgm:t>
        <a:bodyPr/>
        <a:lstStyle/>
        <a:p>
          <a:endParaRPr lang="es-ES"/>
        </a:p>
      </dgm:t>
    </dgm:pt>
    <dgm:pt modelId="{F48DDDCA-4C91-4318-B0EE-5DC429E7C384}">
      <dgm:prSet custT="1"/>
      <dgm:spPr/>
      <dgm:t>
        <a:bodyPr/>
        <a:lstStyle/>
        <a:p>
          <a:pPr algn="l"/>
          <a:r>
            <a:rPr lang="es-ES" sz="1400" b="0" dirty="0" smtClean="0">
              <a:latin typeface="Arial" pitchFamily="34" charset="0"/>
              <a:cs typeface="Arial" pitchFamily="34" charset="0"/>
            </a:rPr>
            <a:t>Provee un servicio sencillo, evita la complejidad de los túneles.</a:t>
          </a:r>
          <a:endParaRPr lang="es-ES" sz="1400" b="0" dirty="0">
            <a:latin typeface="Arial" pitchFamily="34" charset="0"/>
            <a:cs typeface="Arial" pitchFamily="34" charset="0"/>
          </a:endParaRPr>
        </a:p>
      </dgm:t>
    </dgm:pt>
    <dgm:pt modelId="{068A9F69-28F9-4C2F-A7A8-6E7912FC5AAB}" type="parTrans" cxnId="{44C5D84B-3EBF-4332-AFDD-079B914A70FA}">
      <dgm:prSet/>
      <dgm:spPr/>
      <dgm:t>
        <a:bodyPr/>
        <a:lstStyle/>
        <a:p>
          <a:endParaRPr lang="es-ES"/>
        </a:p>
      </dgm:t>
    </dgm:pt>
    <dgm:pt modelId="{08973F7F-33AA-4754-B026-AFDB113C0F1F}" type="sibTrans" cxnId="{44C5D84B-3EBF-4332-AFDD-079B914A70FA}">
      <dgm:prSet/>
      <dgm:spPr/>
      <dgm:t>
        <a:bodyPr/>
        <a:lstStyle/>
        <a:p>
          <a:endParaRPr lang="es-ES"/>
        </a:p>
      </dgm:t>
    </dgm:pt>
    <dgm:pt modelId="{CC407C2F-9296-4361-AD9D-A760FEE733F4}">
      <dgm:prSet custT="1"/>
      <dgm:spPr/>
      <dgm:t>
        <a:bodyPr/>
        <a:lstStyle/>
        <a:p>
          <a:pPr algn="l"/>
          <a:r>
            <a:rPr lang="es-ES" sz="1400" b="0" dirty="0" smtClean="0">
              <a:latin typeface="Arial" pitchFamily="34" charset="0"/>
              <a:cs typeface="Arial" pitchFamily="34" charset="0"/>
            </a:rPr>
            <a:t>Proporciona un modelo inteligente, mantiene garantías de </a:t>
          </a:r>
          <a:r>
            <a:rPr lang="es-ES" sz="1400" b="0" dirty="0" err="1" smtClean="0">
              <a:latin typeface="Arial" pitchFamily="34" charset="0"/>
              <a:cs typeface="Arial" pitchFamily="34" charset="0"/>
            </a:rPr>
            <a:t>QoS</a:t>
          </a:r>
          <a:r>
            <a:rPr lang="es-ES" sz="1400" b="0" dirty="0" smtClean="0">
              <a:latin typeface="Arial" pitchFamily="34" charset="0"/>
              <a:cs typeface="Arial" pitchFamily="34" charset="0"/>
            </a:rPr>
            <a:t>.</a:t>
          </a:r>
          <a:endParaRPr lang="es-ES" sz="1400" b="0" dirty="0">
            <a:latin typeface="Arial" pitchFamily="34" charset="0"/>
            <a:cs typeface="Arial" pitchFamily="34" charset="0"/>
          </a:endParaRPr>
        </a:p>
      </dgm:t>
    </dgm:pt>
    <dgm:pt modelId="{01FD8130-D4DC-4F14-B97B-CF2B12D20768}" type="parTrans" cxnId="{65F7B337-658F-4945-B44D-9CC4A51D270F}">
      <dgm:prSet/>
      <dgm:spPr/>
      <dgm:t>
        <a:bodyPr/>
        <a:lstStyle/>
        <a:p>
          <a:endParaRPr lang="es-ES"/>
        </a:p>
      </dgm:t>
    </dgm:pt>
    <dgm:pt modelId="{091DBC8D-B083-49F5-A973-5E916C9900E1}" type="sibTrans" cxnId="{65F7B337-658F-4945-B44D-9CC4A51D270F}">
      <dgm:prSet/>
      <dgm:spPr/>
      <dgm:t>
        <a:bodyPr/>
        <a:lstStyle/>
        <a:p>
          <a:endParaRPr lang="es-ES"/>
        </a:p>
      </dgm:t>
    </dgm:pt>
    <dgm:pt modelId="{A0B9B147-7130-416E-8149-B644D7416FF8}">
      <dgm:prSet custT="1"/>
      <dgm:spPr/>
      <dgm:t>
        <a:bodyPr/>
        <a:lstStyle/>
        <a:p>
          <a:pPr algn="l"/>
          <a:endParaRPr lang="es-ES" sz="1400" b="0" dirty="0">
            <a:latin typeface="Arial" pitchFamily="34" charset="0"/>
            <a:cs typeface="Arial" pitchFamily="34" charset="0"/>
          </a:endParaRPr>
        </a:p>
      </dgm:t>
    </dgm:pt>
    <dgm:pt modelId="{AFDFBFC9-22DB-484E-828B-F50D7C87AB41}" type="parTrans" cxnId="{3501107F-5012-4F24-BC8E-7AFC032418D8}">
      <dgm:prSet/>
      <dgm:spPr/>
      <dgm:t>
        <a:bodyPr/>
        <a:lstStyle/>
        <a:p>
          <a:endParaRPr lang="es-ES"/>
        </a:p>
      </dgm:t>
    </dgm:pt>
    <dgm:pt modelId="{1F9173BD-221E-4601-8F73-5811DF84A8AA}" type="sibTrans" cxnId="{3501107F-5012-4F24-BC8E-7AFC032418D8}">
      <dgm:prSet/>
      <dgm:spPr/>
      <dgm:t>
        <a:bodyPr/>
        <a:lstStyle/>
        <a:p>
          <a:endParaRPr lang="es-ES"/>
        </a:p>
      </dgm:t>
    </dgm:pt>
    <dgm:pt modelId="{B1D32B94-4C00-47C7-8D6C-AE75523F3E21}">
      <dgm:prSet custT="1"/>
      <dgm:spPr/>
      <dgm:t>
        <a:bodyPr/>
        <a:lstStyle/>
        <a:p>
          <a:pPr algn="l"/>
          <a:endParaRPr lang="es-ES" sz="1400" b="0" dirty="0">
            <a:latin typeface="Arial" pitchFamily="34" charset="0"/>
            <a:cs typeface="Arial" pitchFamily="34" charset="0"/>
          </a:endParaRPr>
        </a:p>
      </dgm:t>
    </dgm:pt>
    <dgm:pt modelId="{A609BF79-3FB6-4C16-9D39-E499A84C4C40}" type="parTrans" cxnId="{F087D3DB-2065-44DC-824B-35C24B6B671C}">
      <dgm:prSet/>
      <dgm:spPr/>
      <dgm:t>
        <a:bodyPr/>
        <a:lstStyle/>
        <a:p>
          <a:endParaRPr lang="es-ES"/>
        </a:p>
      </dgm:t>
    </dgm:pt>
    <dgm:pt modelId="{F6F9A609-6695-497B-AB61-515FA9C1CB56}" type="sibTrans" cxnId="{F087D3DB-2065-44DC-824B-35C24B6B671C}">
      <dgm:prSet/>
      <dgm:spPr/>
      <dgm:t>
        <a:bodyPr/>
        <a:lstStyle/>
        <a:p>
          <a:endParaRPr lang="es-ES"/>
        </a:p>
      </dgm:t>
    </dgm:pt>
    <dgm:pt modelId="{79DDA438-659D-4BEE-B3A4-50C5A46C9AC9}" type="pres">
      <dgm:prSet presAssocID="{44B145A9-8550-422E-997C-178F7FFEDE11}" presName="linearFlow" presStyleCnt="0">
        <dgm:presLayoutVars>
          <dgm:dir/>
          <dgm:animLvl val="lvl"/>
          <dgm:resizeHandles/>
        </dgm:presLayoutVars>
      </dgm:prSet>
      <dgm:spPr/>
      <dgm:t>
        <a:bodyPr/>
        <a:lstStyle/>
        <a:p>
          <a:endParaRPr lang="es-ES"/>
        </a:p>
      </dgm:t>
    </dgm:pt>
    <dgm:pt modelId="{0850A494-1D9B-41CA-ABB4-F16BA9286056}" type="pres">
      <dgm:prSet presAssocID="{6C0A5C6A-DE75-4B32-839A-8B1E71B4E7DD}" presName="compositeNode" presStyleCnt="0">
        <dgm:presLayoutVars>
          <dgm:bulletEnabled val="1"/>
        </dgm:presLayoutVars>
      </dgm:prSet>
      <dgm:spPr/>
      <dgm:t>
        <a:bodyPr/>
        <a:lstStyle/>
        <a:p>
          <a:endParaRPr lang="es-ES"/>
        </a:p>
      </dgm:t>
    </dgm:pt>
    <dgm:pt modelId="{567EC3EB-1EC3-4963-B105-B8FDFC8D6F64}" type="pres">
      <dgm:prSet presAssocID="{6C0A5C6A-DE75-4B32-839A-8B1E71B4E7DD}" presName="image" presStyleLbl="fgImgPlace1" presStyleIdx="0" presStyleCnt="3" custLinFactNeighborX="-10161"/>
      <dgm:spPr>
        <a:blipFill rotWithShape="1">
          <a:blip xmlns:r="http://schemas.openxmlformats.org/officeDocument/2006/relationships" r:embed="rId1"/>
          <a:stretch>
            <a:fillRect/>
          </a:stretch>
        </a:blipFill>
      </dgm:spPr>
      <dgm:t>
        <a:bodyPr/>
        <a:lstStyle/>
        <a:p>
          <a:endParaRPr lang="es-ES"/>
        </a:p>
      </dgm:t>
    </dgm:pt>
    <dgm:pt modelId="{188ACE8D-9C94-4636-ADFC-085734E23446}" type="pres">
      <dgm:prSet presAssocID="{6C0A5C6A-DE75-4B32-839A-8B1E71B4E7DD}" presName="childNode" presStyleLbl="node1" presStyleIdx="0" presStyleCnt="3" custScaleX="114857" custScaleY="122159" custLinFactNeighborX="14631">
        <dgm:presLayoutVars>
          <dgm:bulletEnabled val="1"/>
        </dgm:presLayoutVars>
      </dgm:prSet>
      <dgm:spPr/>
      <dgm:t>
        <a:bodyPr/>
        <a:lstStyle/>
        <a:p>
          <a:endParaRPr lang="es-ES"/>
        </a:p>
      </dgm:t>
    </dgm:pt>
    <dgm:pt modelId="{4E727EFE-893A-48F5-9B31-F22A4B3FAD41}" type="pres">
      <dgm:prSet presAssocID="{6C0A5C6A-DE75-4B32-839A-8B1E71B4E7DD}" presName="parentNode" presStyleLbl="revTx" presStyleIdx="0" presStyleCnt="3">
        <dgm:presLayoutVars>
          <dgm:chMax val="0"/>
          <dgm:bulletEnabled val="1"/>
        </dgm:presLayoutVars>
      </dgm:prSet>
      <dgm:spPr/>
      <dgm:t>
        <a:bodyPr/>
        <a:lstStyle/>
        <a:p>
          <a:endParaRPr lang="es-ES"/>
        </a:p>
      </dgm:t>
    </dgm:pt>
    <dgm:pt modelId="{0965207F-463B-4486-9909-4B095E2C999C}" type="pres">
      <dgm:prSet presAssocID="{259DF5A9-60E1-404C-BD89-C6E576921F1A}" presName="sibTrans" presStyleCnt="0"/>
      <dgm:spPr/>
      <dgm:t>
        <a:bodyPr/>
        <a:lstStyle/>
        <a:p>
          <a:endParaRPr lang="es-ES"/>
        </a:p>
      </dgm:t>
    </dgm:pt>
    <dgm:pt modelId="{793C366B-335E-4E21-8599-00FA9C6A12AA}" type="pres">
      <dgm:prSet presAssocID="{86F765B9-A745-41A0-A700-EAB7837A8F81}" presName="compositeNode" presStyleCnt="0">
        <dgm:presLayoutVars>
          <dgm:bulletEnabled val="1"/>
        </dgm:presLayoutVars>
      </dgm:prSet>
      <dgm:spPr/>
      <dgm:t>
        <a:bodyPr/>
        <a:lstStyle/>
        <a:p>
          <a:endParaRPr lang="es-ES"/>
        </a:p>
      </dgm:t>
    </dgm:pt>
    <dgm:pt modelId="{2E3A34C3-F628-4C5B-ABC1-70FC88BFCD37}" type="pres">
      <dgm:prSet presAssocID="{86F765B9-A745-41A0-A700-EAB7837A8F81}" presName="image" presStyleLbl="fgImgPlace1" presStyleIdx="1" presStyleCnt="3" custLinFactNeighborX="-18816"/>
      <dgm:spPr>
        <a:blipFill rotWithShape="1">
          <a:blip xmlns:r="http://schemas.openxmlformats.org/officeDocument/2006/relationships" r:embed="rId2"/>
          <a:stretch>
            <a:fillRect/>
          </a:stretch>
        </a:blipFill>
      </dgm:spPr>
      <dgm:t>
        <a:bodyPr/>
        <a:lstStyle/>
        <a:p>
          <a:endParaRPr lang="es-ES"/>
        </a:p>
      </dgm:t>
    </dgm:pt>
    <dgm:pt modelId="{E3ECFD10-815C-4DB4-A3CF-7E76D7018E04}" type="pres">
      <dgm:prSet presAssocID="{86F765B9-A745-41A0-A700-EAB7837A8F81}" presName="childNode" presStyleLbl="node1" presStyleIdx="1" presStyleCnt="3" custScaleX="119942" custScaleY="119963" custLinFactNeighborX="13251" custLinFactNeighborY="992">
        <dgm:presLayoutVars>
          <dgm:bulletEnabled val="1"/>
        </dgm:presLayoutVars>
      </dgm:prSet>
      <dgm:spPr/>
      <dgm:t>
        <a:bodyPr/>
        <a:lstStyle/>
        <a:p>
          <a:endParaRPr lang="es-ES"/>
        </a:p>
      </dgm:t>
    </dgm:pt>
    <dgm:pt modelId="{E32C8BC1-3B37-43FB-B9E4-2D7176A704F3}" type="pres">
      <dgm:prSet presAssocID="{86F765B9-A745-41A0-A700-EAB7837A8F81}" presName="parentNode" presStyleLbl="revTx" presStyleIdx="1" presStyleCnt="3">
        <dgm:presLayoutVars>
          <dgm:chMax val="0"/>
          <dgm:bulletEnabled val="1"/>
        </dgm:presLayoutVars>
      </dgm:prSet>
      <dgm:spPr/>
      <dgm:t>
        <a:bodyPr/>
        <a:lstStyle/>
        <a:p>
          <a:endParaRPr lang="es-ES"/>
        </a:p>
      </dgm:t>
    </dgm:pt>
    <dgm:pt modelId="{547599B8-7451-44D1-B9D7-DD5381E3484F}" type="pres">
      <dgm:prSet presAssocID="{F81BDA96-ACF1-437E-B0AF-74D4C1BBECCE}" presName="sibTrans" presStyleCnt="0"/>
      <dgm:spPr/>
      <dgm:t>
        <a:bodyPr/>
        <a:lstStyle/>
        <a:p>
          <a:endParaRPr lang="es-ES"/>
        </a:p>
      </dgm:t>
    </dgm:pt>
    <dgm:pt modelId="{D672D419-0D05-464A-8B0E-C6E310DD5838}" type="pres">
      <dgm:prSet presAssocID="{3C646A32-9A23-40EF-A945-4D244273AABD}" presName="compositeNode" presStyleCnt="0">
        <dgm:presLayoutVars>
          <dgm:bulletEnabled val="1"/>
        </dgm:presLayoutVars>
      </dgm:prSet>
      <dgm:spPr/>
      <dgm:t>
        <a:bodyPr/>
        <a:lstStyle/>
        <a:p>
          <a:endParaRPr lang="es-ES"/>
        </a:p>
      </dgm:t>
    </dgm:pt>
    <dgm:pt modelId="{5EBC0A0C-B0E0-46E4-9F65-7F7CECB762BC}" type="pres">
      <dgm:prSet presAssocID="{3C646A32-9A23-40EF-A945-4D244273AABD}" presName="image" presStyleLbl="fgImgPlace1" presStyleIdx="2" presStyleCnt="3" custLinFactNeighborX="-15680" custLinFactNeighborY="-7930"/>
      <dgm:spPr>
        <a:blipFill rotWithShape="1">
          <a:blip xmlns:r="http://schemas.openxmlformats.org/officeDocument/2006/relationships" r:embed="rId3"/>
          <a:stretch>
            <a:fillRect/>
          </a:stretch>
        </a:blipFill>
      </dgm:spPr>
      <dgm:t>
        <a:bodyPr/>
        <a:lstStyle/>
        <a:p>
          <a:endParaRPr lang="es-ES"/>
        </a:p>
      </dgm:t>
    </dgm:pt>
    <dgm:pt modelId="{148C7046-F3F4-446B-A67E-F8F7E9E03E91}" type="pres">
      <dgm:prSet presAssocID="{3C646A32-9A23-40EF-A945-4D244273AABD}" presName="childNode" presStyleLbl="node1" presStyleIdx="2" presStyleCnt="3" custScaleX="109626" custScaleY="122888">
        <dgm:presLayoutVars>
          <dgm:bulletEnabled val="1"/>
        </dgm:presLayoutVars>
      </dgm:prSet>
      <dgm:spPr/>
      <dgm:t>
        <a:bodyPr/>
        <a:lstStyle/>
        <a:p>
          <a:endParaRPr lang="es-ES"/>
        </a:p>
      </dgm:t>
    </dgm:pt>
    <dgm:pt modelId="{6B5F7C88-F9F6-44FB-A198-82CCC77C2A02}" type="pres">
      <dgm:prSet presAssocID="{3C646A32-9A23-40EF-A945-4D244273AABD}" presName="parentNode" presStyleLbl="revTx" presStyleIdx="2" presStyleCnt="3">
        <dgm:presLayoutVars>
          <dgm:chMax val="0"/>
          <dgm:bulletEnabled val="1"/>
        </dgm:presLayoutVars>
      </dgm:prSet>
      <dgm:spPr/>
      <dgm:t>
        <a:bodyPr/>
        <a:lstStyle/>
        <a:p>
          <a:endParaRPr lang="es-ES"/>
        </a:p>
      </dgm:t>
    </dgm:pt>
  </dgm:ptLst>
  <dgm:cxnLst>
    <dgm:cxn modelId="{FC283A12-4B25-4618-BD32-1E48F1857ABF}" srcId="{44B145A9-8550-422E-997C-178F7FFEDE11}" destId="{6C0A5C6A-DE75-4B32-839A-8B1E71B4E7DD}" srcOrd="0" destOrd="0" parTransId="{2E4A3A90-1079-4DBF-AA14-D6445B3CC040}" sibTransId="{259DF5A9-60E1-404C-BD89-C6E576921F1A}"/>
    <dgm:cxn modelId="{2BEA5B5F-8E35-46AE-9E82-A1E2A2A54B68}" type="presOf" srcId="{DC104CB8-CA0C-4082-B41B-0C202188F09C}" destId="{E3ECFD10-815C-4DB4-A3CF-7E76D7018E04}" srcOrd="0" destOrd="2" presId="urn:microsoft.com/office/officeart/2005/8/layout/hList2"/>
    <dgm:cxn modelId="{4961748D-2430-448A-BC65-EF375DE3B4A9}" srcId="{3C646A32-9A23-40EF-A945-4D244273AABD}" destId="{C13815DA-CADB-4E48-8E98-730401AA71E5}" srcOrd="4" destOrd="0" parTransId="{51351225-0900-472A-A1B8-FD5D84684131}" sibTransId="{049243E5-98E2-4C8C-BBFD-290A945333D5}"/>
    <dgm:cxn modelId="{DDF43627-CAA7-4AB4-AF74-DE0FCB092F23}" type="presOf" srcId="{C950CA5F-3118-4C4F-9AE9-2E57696E796A}" destId="{E3ECFD10-815C-4DB4-A3CF-7E76D7018E04}" srcOrd="0" destOrd="5" presId="urn:microsoft.com/office/officeart/2005/8/layout/hList2"/>
    <dgm:cxn modelId="{6A0919F0-4FC9-4F04-BF20-9F0351D5EBBC}" srcId="{44B145A9-8550-422E-997C-178F7FFEDE11}" destId="{86F765B9-A745-41A0-A700-EAB7837A8F81}" srcOrd="1" destOrd="0" parTransId="{E407D77F-63BB-4E49-946A-A1CE0E7C3DD2}" sibTransId="{F81BDA96-ACF1-437E-B0AF-74D4C1BBECCE}"/>
    <dgm:cxn modelId="{2B4A0A31-58EF-4CE5-AA95-4AE847899B5A}" type="presOf" srcId="{80F3318D-D3DA-4D86-A585-88F593C02E1E}" destId="{188ACE8D-9C94-4636-ADFC-085734E23446}" srcOrd="0" destOrd="2" presId="urn:microsoft.com/office/officeart/2005/8/layout/hList2"/>
    <dgm:cxn modelId="{E1B16346-233E-4FEF-9138-D39D0110B1D8}" type="presOf" srcId="{86F765B9-A745-41A0-A700-EAB7837A8F81}" destId="{E32C8BC1-3B37-43FB-B9E4-2D7176A704F3}" srcOrd="0" destOrd="0" presId="urn:microsoft.com/office/officeart/2005/8/layout/hList2"/>
    <dgm:cxn modelId="{8E5DBFA3-5035-47A7-8E09-437375AFDC0B}" srcId="{6C0A5C6A-DE75-4B32-839A-8B1E71B4E7DD}" destId="{5C3C16B2-AFE3-45CD-8421-136E694B9D53}" srcOrd="0" destOrd="0" parTransId="{92803C9F-9683-48FC-927B-92C9621BC6E8}" sibTransId="{EA3199FD-0DD6-406C-ADDA-8C4EDEF4F0F9}"/>
    <dgm:cxn modelId="{580527E8-5E18-43A6-84B6-D9570348C706}" srcId="{C950CA5F-3118-4C4F-9AE9-2E57696E796A}" destId="{286BEEEC-9670-4991-AA04-2FB0CA2D3CAB}" srcOrd="1" destOrd="0" parTransId="{DCCC447A-83F2-4D0C-BC54-B339A6B44E7C}" sibTransId="{B80B002E-8C87-40E6-ADEB-2788ABA299AF}"/>
    <dgm:cxn modelId="{A2B8456A-1B07-47C4-B24B-6525013A8871}" srcId="{3C646A32-9A23-40EF-A945-4D244273AABD}" destId="{7303C606-7B46-4AA4-8C8F-9757892DBB8E}" srcOrd="3" destOrd="0" parTransId="{F0A4349C-9D8C-43DA-A92F-81D1BD71064E}" sibTransId="{3A643E35-64C6-435C-822B-FC04F8AEB8A4}"/>
    <dgm:cxn modelId="{DDD8A323-9052-4AA5-8E53-DE70E5200E29}" type="presOf" srcId="{CE86B966-E6A1-4DA2-877E-FD4CD3727505}" destId="{188ACE8D-9C94-4636-ADFC-085734E23446}" srcOrd="0" destOrd="5" presId="urn:microsoft.com/office/officeart/2005/8/layout/hList2"/>
    <dgm:cxn modelId="{D380F785-1245-40BC-B268-06070D02C6AF}" type="presOf" srcId="{6C0A5C6A-DE75-4B32-839A-8B1E71B4E7DD}" destId="{4E727EFE-893A-48F5-9B31-F22A4B3FAD41}" srcOrd="0" destOrd="0" presId="urn:microsoft.com/office/officeart/2005/8/layout/hList2"/>
    <dgm:cxn modelId="{13C0C1F5-DCA1-4ED6-9F11-BB3282C77579}" srcId="{86F765B9-A745-41A0-A700-EAB7837A8F81}" destId="{2BCD6532-5AB3-4DA3-96D1-0CC4186DFA5B}" srcOrd="1" destOrd="0" parTransId="{739BC9C5-7E84-4EE9-B1E4-791A549F42E3}" sibTransId="{6BB2EF9A-4977-4133-BF9E-C71DE36DB307}"/>
    <dgm:cxn modelId="{F087D3DB-2065-44DC-824B-35C24B6B671C}" srcId="{3C646A32-9A23-40EF-A945-4D244273AABD}" destId="{B1D32B94-4C00-47C7-8D6C-AE75523F3E21}" srcOrd="7" destOrd="0" parTransId="{A609BF79-3FB6-4C16-9D39-E499A84C4C40}" sibTransId="{F6F9A609-6695-497B-AB61-515FA9C1CB56}"/>
    <dgm:cxn modelId="{C5C682CD-144B-4367-A6F5-401487CA9875}" srcId="{86F765B9-A745-41A0-A700-EAB7837A8F81}" destId="{422A224E-1288-41AD-ACEF-8FD4A220FCD1}" srcOrd="0" destOrd="0" parTransId="{329D956E-0235-4C3D-A8E6-7B884407C736}" sibTransId="{FC179F3C-CB44-4002-B997-F9A5C6FBE68D}"/>
    <dgm:cxn modelId="{44C5D84B-3EBF-4332-AFDD-079B914A70FA}" srcId="{3C646A32-9A23-40EF-A945-4D244273AABD}" destId="{F48DDDCA-4C91-4318-B0EE-5DC429E7C384}" srcOrd="6" destOrd="0" parTransId="{068A9F69-28F9-4C2F-A7A8-6E7912FC5AAB}" sibTransId="{08973F7F-33AA-4754-B026-AFDB113C0F1F}"/>
    <dgm:cxn modelId="{644E4F15-FDF6-49A1-842D-5CF9B7AEF713}" type="presOf" srcId="{A0B9B147-7130-416E-8149-B644D7416FF8}" destId="{148C7046-F3F4-446B-A67E-F8F7E9E03E91}" srcOrd="0" destOrd="5" presId="urn:microsoft.com/office/officeart/2005/8/layout/hList2"/>
    <dgm:cxn modelId="{EB94DDCF-8CB2-4464-9203-7FF274E97B82}" type="presOf" srcId="{3C646A32-9A23-40EF-A945-4D244273AABD}" destId="{6B5F7C88-F9F6-44FB-A198-82CCC77C2A02}" srcOrd="0" destOrd="0" presId="urn:microsoft.com/office/officeart/2005/8/layout/hList2"/>
    <dgm:cxn modelId="{0E58D790-565A-489F-B6E0-D269A57B7785}" srcId="{3C646A32-9A23-40EF-A945-4D244273AABD}" destId="{E14AB44F-D7A2-4935-A72F-8DCD4449787F}" srcOrd="1" destOrd="0" parTransId="{3F6253A2-6943-4926-9193-2B5C700FCCCD}" sibTransId="{1747EBC1-7636-414F-BFCE-66E7AA6B62F3}"/>
    <dgm:cxn modelId="{C08AE7A8-026C-4786-AB64-42801201C3B3}" type="presOf" srcId="{C13815DA-CADB-4E48-8E98-730401AA71E5}" destId="{148C7046-F3F4-446B-A67E-F8F7E9E03E91}" srcOrd="0" destOrd="4" presId="urn:microsoft.com/office/officeart/2005/8/layout/hList2"/>
    <dgm:cxn modelId="{8C3944F7-24CA-4BC3-8BB7-CB657EECD368}" srcId="{6C0A5C6A-DE75-4B32-839A-8B1E71B4E7DD}" destId="{D0FBF9C4-228F-43E3-9263-1EDB2C169912}" srcOrd="1" destOrd="0" parTransId="{542F1AAC-3F15-4A01-B806-B36B06A81061}" sibTransId="{50172B55-348D-43C3-A38B-5F2D8A26D679}"/>
    <dgm:cxn modelId="{A7909B53-4002-400E-87A2-A59CDF69A6B9}" type="presOf" srcId="{F14B40D6-8D42-4060-A00A-D200E1043CAF}" destId="{188ACE8D-9C94-4636-ADFC-085734E23446}" srcOrd="0" destOrd="6" presId="urn:microsoft.com/office/officeart/2005/8/layout/hList2"/>
    <dgm:cxn modelId="{36FF79B1-397A-4BBA-B026-7029F1A5FDE3}" srcId="{6C0A5C6A-DE75-4B32-839A-8B1E71B4E7DD}" destId="{E232E7D7-E426-4B86-93F1-2855DB668ABB}" srcOrd="3" destOrd="0" parTransId="{A70CA474-CBF1-432C-8207-86C585C50A25}" sibTransId="{66AFEC61-D481-4983-A4D8-CC128712EB34}"/>
    <dgm:cxn modelId="{4240750D-5881-4351-8D11-3B85AAF5A7BC}" srcId="{3C646A32-9A23-40EF-A945-4D244273AABD}" destId="{A9023465-848D-48CC-989C-807DF32EE6FC}" srcOrd="2" destOrd="0" parTransId="{B111A9F4-EF50-4118-BFCD-FA597340626B}" sibTransId="{793B5247-CFC8-474E-BC83-9D5097B1061A}"/>
    <dgm:cxn modelId="{65F7B337-658F-4945-B44D-9CC4A51D270F}" srcId="{3C646A32-9A23-40EF-A945-4D244273AABD}" destId="{CC407C2F-9296-4361-AD9D-A760FEE733F4}" srcOrd="8" destOrd="0" parTransId="{01FD8130-D4DC-4F14-B97B-CF2B12D20768}" sibTransId="{091DBC8D-B083-49F5-A973-5E916C9900E1}"/>
    <dgm:cxn modelId="{C20A36A2-6FB8-4C81-B4D7-04E1FFF11DDA}" type="presOf" srcId="{62A33B03-9774-4FC3-9297-54221A7B57F2}" destId="{E3ECFD10-815C-4DB4-A3CF-7E76D7018E04}" srcOrd="0" destOrd="4" presId="urn:microsoft.com/office/officeart/2005/8/layout/hList2"/>
    <dgm:cxn modelId="{A52AE86D-225C-4AFA-A9B0-C97EA23742AC}" type="presOf" srcId="{E232E7D7-E426-4B86-93F1-2855DB668ABB}" destId="{188ACE8D-9C94-4636-ADFC-085734E23446}" srcOrd="0" destOrd="3" presId="urn:microsoft.com/office/officeart/2005/8/layout/hList2"/>
    <dgm:cxn modelId="{94C89481-E5B0-44EA-868E-D53E145BB5C2}" type="presOf" srcId="{8206CD51-C1BB-410E-B31B-8DACA9C83491}" destId="{148C7046-F3F4-446B-A67E-F8F7E9E03E91}" srcOrd="0" destOrd="0" presId="urn:microsoft.com/office/officeart/2005/8/layout/hList2"/>
    <dgm:cxn modelId="{DB2F612C-4A20-4EC0-9FFE-5E9592F34C42}" type="presOf" srcId="{286BEEEC-9670-4991-AA04-2FB0CA2D3CAB}" destId="{E3ECFD10-815C-4DB4-A3CF-7E76D7018E04}" srcOrd="0" destOrd="7" presId="urn:microsoft.com/office/officeart/2005/8/layout/hList2"/>
    <dgm:cxn modelId="{578FFE98-E72E-4CBD-A26C-880A5D2A8D5D}" type="presOf" srcId="{5C3C16B2-AFE3-45CD-8421-136E694B9D53}" destId="{188ACE8D-9C94-4636-ADFC-085734E23446}" srcOrd="0" destOrd="0" presId="urn:microsoft.com/office/officeart/2005/8/layout/hList2"/>
    <dgm:cxn modelId="{0C7E1494-4904-4E33-ADF2-C6CCDB6D416C}" type="presOf" srcId="{2BCD6532-5AB3-4DA3-96D1-0CC4186DFA5B}" destId="{E3ECFD10-815C-4DB4-A3CF-7E76D7018E04}" srcOrd="0" destOrd="1" presId="urn:microsoft.com/office/officeart/2005/8/layout/hList2"/>
    <dgm:cxn modelId="{88A8041D-C087-4437-8F34-4A7D9D22E80C}" srcId="{6C0A5C6A-DE75-4B32-839A-8B1E71B4E7DD}" destId="{80F3318D-D3DA-4D86-A585-88F593C02E1E}" srcOrd="2" destOrd="0" parTransId="{A9DB3960-84DB-4B34-9C0E-14EAC46A48F5}" sibTransId="{0C8E494B-15D9-4785-928E-639840722223}"/>
    <dgm:cxn modelId="{19150A00-A86E-4A89-B847-C145E9640A48}" type="presOf" srcId="{4BC4E225-965F-483E-B30B-00FEB8005179}" destId="{E3ECFD10-815C-4DB4-A3CF-7E76D7018E04}" srcOrd="0" destOrd="8" presId="urn:microsoft.com/office/officeart/2005/8/layout/hList2"/>
    <dgm:cxn modelId="{9E493F8E-1D64-42C7-A20B-076B36C0AF3A}" srcId="{6C0A5C6A-DE75-4B32-839A-8B1E71B4E7DD}" destId="{CE86B966-E6A1-4DA2-877E-FD4CD3727505}" srcOrd="5" destOrd="0" parTransId="{1BA59466-708F-4362-A213-F9AE8D2AB4A8}" sibTransId="{4B3FE8B1-2CE2-45A3-8BDD-0FC3794305A6}"/>
    <dgm:cxn modelId="{27F14C37-3FB5-4996-8865-C7750EFB281C}" type="presOf" srcId="{CC407C2F-9296-4361-AD9D-A760FEE733F4}" destId="{148C7046-F3F4-446B-A67E-F8F7E9E03E91}" srcOrd="0" destOrd="8" presId="urn:microsoft.com/office/officeart/2005/8/layout/hList2"/>
    <dgm:cxn modelId="{3608D1FF-241F-463A-8ED2-F1F8A19C6847}" srcId="{86F765B9-A745-41A0-A700-EAB7837A8F81}" destId="{C950CA5F-3118-4C4F-9AE9-2E57696E796A}" srcOrd="5" destOrd="0" parTransId="{A2F4729E-0AB8-4393-9ACA-F0B8B84CE624}" sibTransId="{9D7A3A5B-5BA1-4248-A87F-23CC37A96681}"/>
    <dgm:cxn modelId="{D58C90FE-854A-4D20-B942-2EE424597565}" type="presOf" srcId="{422A224E-1288-41AD-ACEF-8FD4A220FCD1}" destId="{E3ECFD10-815C-4DB4-A3CF-7E76D7018E04}" srcOrd="0" destOrd="0" presId="urn:microsoft.com/office/officeart/2005/8/layout/hList2"/>
    <dgm:cxn modelId="{96443D60-0F9D-44F6-8D56-CF101E8214FF}" srcId="{C950CA5F-3118-4C4F-9AE9-2E57696E796A}" destId="{4BC4E225-965F-483E-B30B-00FEB8005179}" srcOrd="2" destOrd="0" parTransId="{9862DE44-6768-4670-AF20-7ED598C35DB0}" sibTransId="{03CD88B2-6FD5-4DAE-BB07-B0A149ADC6F8}"/>
    <dgm:cxn modelId="{9E888E52-DB2F-440B-9959-406EB160FD97}" type="presOf" srcId="{A684D987-C4DD-4BE2-8AAD-8666B206C587}" destId="{188ACE8D-9C94-4636-ADFC-085734E23446}" srcOrd="0" destOrd="4" presId="urn:microsoft.com/office/officeart/2005/8/layout/hList2"/>
    <dgm:cxn modelId="{930B7C0D-2AD8-4A45-8862-A1712BB92C8E}" type="presOf" srcId="{7E7D96C3-0F02-4242-99B5-F29D375A6028}" destId="{148C7046-F3F4-446B-A67E-F8F7E9E03E91}" srcOrd="0" destOrd="9" presId="urn:microsoft.com/office/officeart/2005/8/layout/hList2"/>
    <dgm:cxn modelId="{0DF9D544-DE3F-4BAC-9E36-6FC650C76E72}" srcId="{3C646A32-9A23-40EF-A945-4D244273AABD}" destId="{8206CD51-C1BB-410E-B31B-8DACA9C83491}" srcOrd="0" destOrd="0" parTransId="{ED638515-7FF7-497E-993E-A478E3B39FEE}" sibTransId="{D066E395-40E8-41EE-96C2-9AF62A490990}"/>
    <dgm:cxn modelId="{F92D56B0-1D9F-4284-B4CA-026288E6F0BC}" srcId="{86F765B9-A745-41A0-A700-EAB7837A8F81}" destId="{62A33B03-9774-4FC3-9297-54221A7B57F2}" srcOrd="4" destOrd="0" parTransId="{BA64A931-E714-4470-82E9-3920DDAEE81C}" sibTransId="{52025E80-1FD3-4C40-9D09-DB91145A5913}"/>
    <dgm:cxn modelId="{51F81D9D-999A-4148-9D69-A2AF5A40CF54}" type="presOf" srcId="{B1D32B94-4C00-47C7-8D6C-AE75523F3E21}" destId="{148C7046-F3F4-446B-A67E-F8F7E9E03E91}" srcOrd="0" destOrd="7" presId="urn:microsoft.com/office/officeart/2005/8/layout/hList2"/>
    <dgm:cxn modelId="{A05741E0-43E4-4B3D-9A93-87090F7A7F03}" srcId="{44B145A9-8550-422E-997C-178F7FFEDE11}" destId="{3C646A32-9A23-40EF-A945-4D244273AABD}" srcOrd="2" destOrd="0" parTransId="{1DCE0949-EEA6-4C28-BE24-9FF6F63E0009}" sibTransId="{4DE97B64-534F-4989-848A-AE73F3D518CE}"/>
    <dgm:cxn modelId="{5BB04406-DA76-4B7B-9BD4-7C7C6674801A}" srcId="{86F765B9-A745-41A0-A700-EAB7837A8F81}" destId="{366E7CDD-A1EF-493F-B498-F7331F5CF323}" srcOrd="3" destOrd="0" parTransId="{164E380C-8330-4AD4-9EC4-9CF1916A119F}" sibTransId="{B4A303D7-85EB-4B89-A2D9-CDC3CEE53D22}"/>
    <dgm:cxn modelId="{5A700F28-205A-47EE-A18C-EB9BF78FEAFE}" srcId="{86F765B9-A745-41A0-A700-EAB7837A8F81}" destId="{DC104CB8-CA0C-4082-B41B-0C202188F09C}" srcOrd="2" destOrd="0" parTransId="{88FE94B4-F10D-4A1D-818A-EB965BDE3450}" sibTransId="{447B9926-242E-473D-872F-856F3C1BBE1F}"/>
    <dgm:cxn modelId="{0BDE3E68-A205-4D70-8ECD-18416A93AF1D}" type="presOf" srcId="{A9023465-848D-48CC-989C-807DF32EE6FC}" destId="{148C7046-F3F4-446B-A67E-F8F7E9E03E91}" srcOrd="0" destOrd="2" presId="urn:microsoft.com/office/officeart/2005/8/layout/hList2"/>
    <dgm:cxn modelId="{522243EC-C303-4112-BCB0-A7A8BE12308B}" type="presOf" srcId="{44B145A9-8550-422E-997C-178F7FFEDE11}" destId="{79DDA438-659D-4BEE-B3A4-50C5A46C9AC9}" srcOrd="0" destOrd="0" presId="urn:microsoft.com/office/officeart/2005/8/layout/hList2"/>
    <dgm:cxn modelId="{3501107F-5012-4F24-BC8E-7AFC032418D8}" srcId="{3C646A32-9A23-40EF-A945-4D244273AABD}" destId="{A0B9B147-7130-416E-8149-B644D7416FF8}" srcOrd="5" destOrd="0" parTransId="{AFDFBFC9-22DB-484E-828B-F50D7C87AB41}" sibTransId="{1F9173BD-221E-4601-8F73-5811DF84A8AA}"/>
    <dgm:cxn modelId="{8F9F00B4-8B68-4E2F-B5FD-DE1F895EC7D0}" type="presOf" srcId="{D0FBF9C4-228F-43E3-9263-1EDB2C169912}" destId="{188ACE8D-9C94-4636-ADFC-085734E23446}" srcOrd="0" destOrd="1" presId="urn:microsoft.com/office/officeart/2005/8/layout/hList2"/>
    <dgm:cxn modelId="{7A29D50D-7877-469E-92FB-7A66569E69BC}" type="presOf" srcId="{F48DDDCA-4C91-4318-B0EE-5DC429E7C384}" destId="{148C7046-F3F4-446B-A67E-F8F7E9E03E91}" srcOrd="0" destOrd="6" presId="urn:microsoft.com/office/officeart/2005/8/layout/hList2"/>
    <dgm:cxn modelId="{DC4F0EA2-D64F-4E6F-A362-AC77A0509418}" srcId="{6C0A5C6A-DE75-4B32-839A-8B1E71B4E7DD}" destId="{A684D987-C4DD-4BE2-8AAD-8666B206C587}" srcOrd="4" destOrd="0" parTransId="{4FA1E02D-9FD0-4E90-ACC1-CE44AF4A7FBF}" sibTransId="{3A8C0849-ADD8-4CCA-86A7-F3DD4E53EFF6}"/>
    <dgm:cxn modelId="{22CEA71B-7A7C-4DD3-BF7D-B8EB89ED1C8A}" srcId="{6C0A5C6A-DE75-4B32-839A-8B1E71B4E7DD}" destId="{F14B40D6-8D42-4060-A00A-D200E1043CAF}" srcOrd="6" destOrd="0" parTransId="{F933CA59-F4A1-402C-909F-6B206CFF5E90}" sibTransId="{CA8336C2-5578-421D-B6F7-2D0FF1A84B49}"/>
    <dgm:cxn modelId="{5BE1AD19-55B3-47C4-9551-9432DDC155A6}" srcId="{3C646A32-9A23-40EF-A945-4D244273AABD}" destId="{7E7D96C3-0F02-4242-99B5-F29D375A6028}" srcOrd="9" destOrd="0" parTransId="{9C7AF77F-E870-452A-92C9-4261B1F50319}" sibTransId="{FF0B4A74-0845-4092-A7F5-BB94A40BC01A}"/>
    <dgm:cxn modelId="{5D516CCD-34A3-4794-AD64-7EE9C3E88A1F}" type="presOf" srcId="{366E7CDD-A1EF-493F-B498-F7331F5CF323}" destId="{E3ECFD10-815C-4DB4-A3CF-7E76D7018E04}" srcOrd="0" destOrd="3" presId="urn:microsoft.com/office/officeart/2005/8/layout/hList2"/>
    <dgm:cxn modelId="{71B46A2A-C218-4CA6-8A08-A1FA3EFB9D14}" type="presOf" srcId="{E14AB44F-D7A2-4935-A72F-8DCD4449787F}" destId="{148C7046-F3F4-446B-A67E-F8F7E9E03E91}" srcOrd="0" destOrd="1" presId="urn:microsoft.com/office/officeart/2005/8/layout/hList2"/>
    <dgm:cxn modelId="{7F9ED1CB-CFF2-40CA-9D1D-9BB1DAAA13C1}" srcId="{C950CA5F-3118-4C4F-9AE9-2E57696E796A}" destId="{B83BC726-6636-4B2C-A785-99D4A85FF9DF}" srcOrd="0" destOrd="0" parTransId="{A4F5AB7E-5934-4111-9887-70BB66D987D8}" sibTransId="{0EA570AE-3F76-4FF0-9779-FA290EE9DEE6}"/>
    <dgm:cxn modelId="{75ECBEA9-4B56-4D7D-AF58-F915AF3C8740}" type="presOf" srcId="{7303C606-7B46-4AA4-8C8F-9757892DBB8E}" destId="{148C7046-F3F4-446B-A67E-F8F7E9E03E91}" srcOrd="0" destOrd="3" presId="urn:microsoft.com/office/officeart/2005/8/layout/hList2"/>
    <dgm:cxn modelId="{68DB3063-886F-43FE-A240-DAB12BA1AD42}" type="presOf" srcId="{B83BC726-6636-4B2C-A785-99D4A85FF9DF}" destId="{E3ECFD10-815C-4DB4-A3CF-7E76D7018E04}" srcOrd="0" destOrd="6" presId="urn:microsoft.com/office/officeart/2005/8/layout/hList2"/>
    <dgm:cxn modelId="{73DE40EC-90C7-48F5-A895-BD5FD95CA499}" type="presParOf" srcId="{79DDA438-659D-4BEE-B3A4-50C5A46C9AC9}" destId="{0850A494-1D9B-41CA-ABB4-F16BA9286056}" srcOrd="0" destOrd="0" presId="urn:microsoft.com/office/officeart/2005/8/layout/hList2"/>
    <dgm:cxn modelId="{08B96324-2583-4A63-BEBA-FA7940A5E114}" type="presParOf" srcId="{0850A494-1D9B-41CA-ABB4-F16BA9286056}" destId="{567EC3EB-1EC3-4963-B105-B8FDFC8D6F64}" srcOrd="0" destOrd="0" presId="urn:microsoft.com/office/officeart/2005/8/layout/hList2"/>
    <dgm:cxn modelId="{5F9FF907-23C9-42D7-B983-A2E3B638A08F}" type="presParOf" srcId="{0850A494-1D9B-41CA-ABB4-F16BA9286056}" destId="{188ACE8D-9C94-4636-ADFC-085734E23446}" srcOrd="1" destOrd="0" presId="urn:microsoft.com/office/officeart/2005/8/layout/hList2"/>
    <dgm:cxn modelId="{8B67EC5A-BD37-4B14-BBA4-EA0522F396BE}" type="presParOf" srcId="{0850A494-1D9B-41CA-ABB4-F16BA9286056}" destId="{4E727EFE-893A-48F5-9B31-F22A4B3FAD41}" srcOrd="2" destOrd="0" presId="urn:microsoft.com/office/officeart/2005/8/layout/hList2"/>
    <dgm:cxn modelId="{B902EB5E-BFD2-489E-AABD-E0D8CB84AC94}" type="presParOf" srcId="{79DDA438-659D-4BEE-B3A4-50C5A46C9AC9}" destId="{0965207F-463B-4486-9909-4B095E2C999C}" srcOrd="1" destOrd="0" presId="urn:microsoft.com/office/officeart/2005/8/layout/hList2"/>
    <dgm:cxn modelId="{903697D2-31DE-4016-840D-0F07869E3C33}" type="presParOf" srcId="{79DDA438-659D-4BEE-B3A4-50C5A46C9AC9}" destId="{793C366B-335E-4E21-8599-00FA9C6A12AA}" srcOrd="2" destOrd="0" presId="urn:microsoft.com/office/officeart/2005/8/layout/hList2"/>
    <dgm:cxn modelId="{44728F2B-EA09-4CAB-9184-A5BF0487C1CB}" type="presParOf" srcId="{793C366B-335E-4E21-8599-00FA9C6A12AA}" destId="{2E3A34C3-F628-4C5B-ABC1-70FC88BFCD37}" srcOrd="0" destOrd="0" presId="urn:microsoft.com/office/officeart/2005/8/layout/hList2"/>
    <dgm:cxn modelId="{8F59BB18-3C87-41D1-85D0-A90A71F74709}" type="presParOf" srcId="{793C366B-335E-4E21-8599-00FA9C6A12AA}" destId="{E3ECFD10-815C-4DB4-A3CF-7E76D7018E04}" srcOrd="1" destOrd="0" presId="urn:microsoft.com/office/officeart/2005/8/layout/hList2"/>
    <dgm:cxn modelId="{228345FB-EB9A-4878-AA83-F9325DC3471A}" type="presParOf" srcId="{793C366B-335E-4E21-8599-00FA9C6A12AA}" destId="{E32C8BC1-3B37-43FB-B9E4-2D7176A704F3}" srcOrd="2" destOrd="0" presId="urn:microsoft.com/office/officeart/2005/8/layout/hList2"/>
    <dgm:cxn modelId="{E5385528-81E2-4B51-A939-D0953B898142}" type="presParOf" srcId="{79DDA438-659D-4BEE-B3A4-50C5A46C9AC9}" destId="{547599B8-7451-44D1-B9D7-DD5381E3484F}" srcOrd="3" destOrd="0" presId="urn:microsoft.com/office/officeart/2005/8/layout/hList2"/>
    <dgm:cxn modelId="{3B9B5C9F-F1AB-4840-8932-94521E5E27B3}" type="presParOf" srcId="{79DDA438-659D-4BEE-B3A4-50C5A46C9AC9}" destId="{D672D419-0D05-464A-8B0E-C6E310DD5838}" srcOrd="4" destOrd="0" presId="urn:microsoft.com/office/officeart/2005/8/layout/hList2"/>
    <dgm:cxn modelId="{D9EEA639-7443-4158-ADD6-822FC19E4D9E}" type="presParOf" srcId="{D672D419-0D05-464A-8B0E-C6E310DD5838}" destId="{5EBC0A0C-B0E0-46E4-9F65-7F7CECB762BC}" srcOrd="0" destOrd="0" presId="urn:microsoft.com/office/officeart/2005/8/layout/hList2"/>
    <dgm:cxn modelId="{CF4CEB14-2971-4699-B718-F8C0DDAEB981}" type="presParOf" srcId="{D672D419-0D05-464A-8B0E-C6E310DD5838}" destId="{148C7046-F3F4-446B-A67E-F8F7E9E03E91}" srcOrd="1" destOrd="0" presId="urn:microsoft.com/office/officeart/2005/8/layout/hList2"/>
    <dgm:cxn modelId="{5DDE88F9-1B8F-4A23-A056-38D89B709202}" type="presParOf" srcId="{D672D419-0D05-464A-8B0E-C6E310DD5838}" destId="{6B5F7C88-F9F6-44FB-A198-82CCC77C2A0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2977429-3A33-4B0B-AC71-CE86CD0ECB62}" type="doc">
      <dgm:prSet loTypeId="urn:microsoft.com/office/officeart/2005/8/layout/vList3" loCatId="list" qsTypeId="urn:microsoft.com/office/officeart/2005/8/quickstyle/simple4" qsCatId="simple" csTypeId="urn:microsoft.com/office/officeart/2005/8/colors/colorful5" csCatId="colorful" phldr="1"/>
      <dgm:spPr/>
      <dgm:t>
        <a:bodyPr/>
        <a:lstStyle/>
        <a:p>
          <a:endParaRPr lang="es-ES"/>
        </a:p>
      </dgm:t>
    </dgm:pt>
    <dgm:pt modelId="{BF87B766-6B9D-4013-9AC3-3B93FBAA5197}">
      <dgm:prSet phldrT="[Texto]" custT="1"/>
      <dgm:spPr/>
      <dgm:t>
        <a:bodyPr/>
        <a:lstStyle/>
        <a:p>
          <a:pPr algn="just"/>
          <a:r>
            <a:rPr lang="es-EC" sz="2400" dirty="0" smtClean="0"/>
            <a:t>Dentro del análisis realizado con el levantamiento de información de la red actual y sus problemas, se establece que  MPLS es una solución, que aprovechará de  forma más eficiente la infraestructura  instalada de la red, brindando confiabilidad y escalabilidad. </a:t>
          </a:r>
          <a:endParaRPr lang="es-ES" sz="3200" dirty="0"/>
        </a:p>
      </dgm:t>
    </dgm:pt>
    <dgm:pt modelId="{62C91FAA-7B87-4ECD-BC1A-564F4E08D7D4}" type="parTrans" cxnId="{7E54EBDE-CE07-4470-958E-B66E386BD56C}">
      <dgm:prSet/>
      <dgm:spPr/>
      <dgm:t>
        <a:bodyPr/>
        <a:lstStyle/>
        <a:p>
          <a:endParaRPr lang="es-ES"/>
        </a:p>
      </dgm:t>
    </dgm:pt>
    <dgm:pt modelId="{B08CD213-1C16-4E37-B889-7B2565470C64}" type="sibTrans" cxnId="{7E54EBDE-CE07-4470-958E-B66E386BD56C}">
      <dgm:prSet/>
      <dgm:spPr/>
      <dgm:t>
        <a:bodyPr/>
        <a:lstStyle/>
        <a:p>
          <a:endParaRPr lang="es-ES"/>
        </a:p>
      </dgm:t>
    </dgm:pt>
    <dgm:pt modelId="{1027B882-3220-4055-A228-8BB0E411E76C}" type="pres">
      <dgm:prSet presAssocID="{E2977429-3A33-4B0B-AC71-CE86CD0ECB62}" presName="linearFlow" presStyleCnt="0">
        <dgm:presLayoutVars>
          <dgm:dir/>
          <dgm:resizeHandles val="exact"/>
        </dgm:presLayoutVars>
      </dgm:prSet>
      <dgm:spPr/>
      <dgm:t>
        <a:bodyPr/>
        <a:lstStyle/>
        <a:p>
          <a:endParaRPr lang="es-ES"/>
        </a:p>
      </dgm:t>
    </dgm:pt>
    <dgm:pt modelId="{36765500-26CD-4E7A-AD50-E64326F24783}" type="pres">
      <dgm:prSet presAssocID="{BF87B766-6B9D-4013-9AC3-3B93FBAA5197}" presName="composite" presStyleCnt="0"/>
      <dgm:spPr/>
      <dgm:t>
        <a:bodyPr/>
        <a:lstStyle/>
        <a:p>
          <a:endParaRPr lang="es-ES"/>
        </a:p>
      </dgm:t>
    </dgm:pt>
    <dgm:pt modelId="{16ED4644-F052-42BA-A395-DB441CC36338}" type="pres">
      <dgm:prSet presAssocID="{BF87B766-6B9D-4013-9AC3-3B93FBAA5197}" presName="imgShp" presStyleLbl="fgImgPlace1" presStyleIdx="0" presStyleCnt="1" custScaleX="103585" custScaleY="84965" custLinFactNeighborX="-20423" custLinFactNeighborY="-4602"/>
      <dgm:spPr>
        <a:blipFill rotWithShape="1">
          <a:blip xmlns:r="http://schemas.openxmlformats.org/officeDocument/2006/relationships" r:embed="rId1"/>
          <a:stretch>
            <a:fillRect/>
          </a:stretch>
        </a:blipFill>
      </dgm:spPr>
      <dgm:t>
        <a:bodyPr/>
        <a:lstStyle/>
        <a:p>
          <a:endParaRPr lang="es-ES"/>
        </a:p>
      </dgm:t>
    </dgm:pt>
    <dgm:pt modelId="{E665740D-1E3B-4B44-BB8E-1C746807F8F5}" type="pres">
      <dgm:prSet presAssocID="{BF87B766-6B9D-4013-9AC3-3B93FBAA5197}" presName="txShp" presStyleLbl="node1" presStyleIdx="0" presStyleCnt="1" custScaleX="129190" custScaleY="124340">
        <dgm:presLayoutVars>
          <dgm:bulletEnabled val="1"/>
        </dgm:presLayoutVars>
      </dgm:prSet>
      <dgm:spPr/>
      <dgm:t>
        <a:bodyPr/>
        <a:lstStyle/>
        <a:p>
          <a:endParaRPr lang="es-ES"/>
        </a:p>
      </dgm:t>
    </dgm:pt>
  </dgm:ptLst>
  <dgm:cxnLst>
    <dgm:cxn modelId="{64BEEA3D-6D09-4268-8EB6-7B80A80C503A}" type="presOf" srcId="{BF87B766-6B9D-4013-9AC3-3B93FBAA5197}" destId="{E665740D-1E3B-4B44-BB8E-1C746807F8F5}" srcOrd="0" destOrd="0" presId="urn:microsoft.com/office/officeart/2005/8/layout/vList3"/>
    <dgm:cxn modelId="{7E54EBDE-CE07-4470-958E-B66E386BD56C}" srcId="{E2977429-3A33-4B0B-AC71-CE86CD0ECB62}" destId="{BF87B766-6B9D-4013-9AC3-3B93FBAA5197}" srcOrd="0" destOrd="0" parTransId="{62C91FAA-7B87-4ECD-BC1A-564F4E08D7D4}" sibTransId="{B08CD213-1C16-4E37-B889-7B2565470C64}"/>
    <dgm:cxn modelId="{A078596F-3E80-48C0-A0A2-A721A4683751}" type="presOf" srcId="{E2977429-3A33-4B0B-AC71-CE86CD0ECB62}" destId="{1027B882-3220-4055-A228-8BB0E411E76C}" srcOrd="0" destOrd="0" presId="urn:microsoft.com/office/officeart/2005/8/layout/vList3"/>
    <dgm:cxn modelId="{4137632B-4127-4F66-BF38-D4AA0DDF5337}" type="presParOf" srcId="{1027B882-3220-4055-A228-8BB0E411E76C}" destId="{36765500-26CD-4E7A-AD50-E64326F24783}" srcOrd="0" destOrd="0" presId="urn:microsoft.com/office/officeart/2005/8/layout/vList3"/>
    <dgm:cxn modelId="{A61F1114-DFBB-40E9-8DF7-BE1C338A3714}" type="presParOf" srcId="{36765500-26CD-4E7A-AD50-E64326F24783}" destId="{16ED4644-F052-42BA-A395-DB441CC36338}" srcOrd="0" destOrd="0" presId="urn:microsoft.com/office/officeart/2005/8/layout/vList3"/>
    <dgm:cxn modelId="{70CE1E79-4C88-4D38-912E-AE8F257F8BB1}" type="presParOf" srcId="{36765500-26CD-4E7A-AD50-E64326F24783}" destId="{E665740D-1E3B-4B44-BB8E-1C746807F8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7D18088-5695-4EEB-A250-13E0E436F457}" type="doc">
      <dgm:prSet loTypeId="urn:microsoft.com/office/officeart/2005/8/layout/process4" loCatId="list" qsTypeId="urn:microsoft.com/office/officeart/2005/8/quickstyle/simple5" qsCatId="simple" csTypeId="urn:microsoft.com/office/officeart/2005/8/colors/accent1_2" csCatId="accent1" phldr="1"/>
      <dgm:spPr/>
      <dgm:t>
        <a:bodyPr/>
        <a:lstStyle/>
        <a:p>
          <a:endParaRPr lang="es-EC"/>
        </a:p>
      </dgm:t>
    </dgm:pt>
    <dgm:pt modelId="{5BAD21D4-8ECF-4681-B388-312A04FBA6E6}">
      <dgm:prSet phldrT="[Texto]"/>
      <dgm:spPr/>
      <dgm:t>
        <a:bodyPr/>
        <a:lstStyle/>
        <a:p>
          <a:r>
            <a:rPr lang="es-EC" dirty="0" smtClean="0"/>
            <a:t>ANÁLISIS REDES LAN</a:t>
          </a:r>
          <a:endParaRPr lang="es-EC" dirty="0"/>
        </a:p>
      </dgm:t>
    </dgm:pt>
    <dgm:pt modelId="{740B7AEE-7E08-48C2-9D28-0070D3FF249B}" type="parTrans" cxnId="{742FC639-8E6E-4CEC-B53C-E761D4D195F4}">
      <dgm:prSet/>
      <dgm:spPr/>
      <dgm:t>
        <a:bodyPr/>
        <a:lstStyle/>
        <a:p>
          <a:endParaRPr lang="es-EC"/>
        </a:p>
      </dgm:t>
    </dgm:pt>
    <dgm:pt modelId="{8CEC2270-CDE5-4536-A3DB-7A6B8A9BD03E}" type="sibTrans" cxnId="{742FC639-8E6E-4CEC-B53C-E761D4D195F4}">
      <dgm:prSet/>
      <dgm:spPr/>
      <dgm:t>
        <a:bodyPr/>
        <a:lstStyle/>
        <a:p>
          <a:endParaRPr lang="es-EC"/>
        </a:p>
      </dgm:t>
    </dgm:pt>
    <dgm:pt modelId="{514E307D-1FCD-4CB6-B973-5536AECF5186}">
      <dgm:prSet phldrT="[Texto]"/>
      <dgm:spPr/>
      <dgm:t>
        <a:bodyPr/>
        <a:lstStyle/>
        <a:p>
          <a:r>
            <a:rPr lang="es-EC" dirty="0" smtClean="0"/>
            <a:t>ANÁLISIS DEL TRÁFICO	</a:t>
          </a:r>
          <a:endParaRPr lang="es-EC" dirty="0"/>
        </a:p>
      </dgm:t>
    </dgm:pt>
    <dgm:pt modelId="{D8CA3B91-2AB1-4BF8-B87B-93EA2D089D3A}" type="parTrans" cxnId="{383AC038-2A7C-4302-A758-EE2D67858D42}">
      <dgm:prSet/>
      <dgm:spPr/>
      <dgm:t>
        <a:bodyPr/>
        <a:lstStyle/>
        <a:p>
          <a:endParaRPr lang="es-EC"/>
        </a:p>
      </dgm:t>
    </dgm:pt>
    <dgm:pt modelId="{7DAB7CEB-97EF-4358-BBFE-3C561059FB6A}" type="sibTrans" cxnId="{383AC038-2A7C-4302-A758-EE2D67858D42}">
      <dgm:prSet/>
      <dgm:spPr/>
      <dgm:t>
        <a:bodyPr/>
        <a:lstStyle/>
        <a:p>
          <a:endParaRPr lang="es-EC"/>
        </a:p>
      </dgm:t>
    </dgm:pt>
    <dgm:pt modelId="{2D8924C4-09F7-4A22-A5B3-529AFAA49A07}">
      <dgm:prSet phldrT="[Texto]"/>
      <dgm:spPr/>
      <dgm:t>
        <a:bodyPr/>
        <a:lstStyle/>
        <a:p>
          <a:r>
            <a:rPr lang="es-EC" dirty="0" smtClean="0"/>
            <a:t>TOPOLOGÍA</a:t>
          </a:r>
          <a:endParaRPr lang="es-EC" dirty="0"/>
        </a:p>
      </dgm:t>
    </dgm:pt>
    <dgm:pt modelId="{89574948-1B18-4A5D-9252-CD3229E5E1A1}" type="parTrans" cxnId="{D99B7B64-F8B1-42A7-BE0D-7935ECC86D6B}">
      <dgm:prSet/>
      <dgm:spPr/>
      <dgm:t>
        <a:bodyPr/>
        <a:lstStyle/>
        <a:p>
          <a:endParaRPr lang="es-EC"/>
        </a:p>
      </dgm:t>
    </dgm:pt>
    <dgm:pt modelId="{CD198F3D-2042-4B7A-AAE8-F9231FE7B3D3}" type="sibTrans" cxnId="{D99B7B64-F8B1-42A7-BE0D-7935ECC86D6B}">
      <dgm:prSet/>
      <dgm:spPr/>
      <dgm:t>
        <a:bodyPr/>
        <a:lstStyle/>
        <a:p>
          <a:endParaRPr lang="es-EC"/>
        </a:p>
      </dgm:t>
    </dgm:pt>
    <dgm:pt modelId="{B59AC833-E424-4CAF-AB40-88561CF55705}">
      <dgm:prSet phldrT="[Texto]"/>
      <dgm:spPr/>
      <dgm:t>
        <a:bodyPr/>
        <a:lstStyle/>
        <a:p>
          <a:r>
            <a:rPr lang="es-EC" dirty="0" smtClean="0"/>
            <a:t>ELECCIÓN DE TECNOLOGÍA</a:t>
          </a:r>
          <a:endParaRPr lang="es-EC" dirty="0"/>
        </a:p>
      </dgm:t>
    </dgm:pt>
    <dgm:pt modelId="{95341269-E4CA-40B0-8C4A-56617292A9A1}" type="parTrans" cxnId="{231740ED-0A6C-4C17-BF35-AEFB49306BD7}">
      <dgm:prSet/>
      <dgm:spPr/>
      <dgm:t>
        <a:bodyPr/>
        <a:lstStyle/>
        <a:p>
          <a:endParaRPr lang="es-ES"/>
        </a:p>
      </dgm:t>
    </dgm:pt>
    <dgm:pt modelId="{F1451AFB-A951-4136-ABA4-4F4A2211AF4D}" type="sibTrans" cxnId="{231740ED-0A6C-4C17-BF35-AEFB49306BD7}">
      <dgm:prSet/>
      <dgm:spPr/>
      <dgm:t>
        <a:bodyPr/>
        <a:lstStyle/>
        <a:p>
          <a:endParaRPr lang="es-ES"/>
        </a:p>
      </dgm:t>
    </dgm:pt>
    <dgm:pt modelId="{BAED897D-16CF-47E1-AEBE-7B052F74CAAD}">
      <dgm:prSet phldrT="[Texto]"/>
      <dgm:spPr/>
      <dgm:t>
        <a:bodyPr/>
        <a:lstStyle/>
        <a:p>
          <a:r>
            <a:rPr lang="es-EC" dirty="0" smtClean="0"/>
            <a:t>COSTO</a:t>
          </a:r>
          <a:endParaRPr lang="es-EC" dirty="0"/>
        </a:p>
      </dgm:t>
    </dgm:pt>
    <dgm:pt modelId="{001FF68D-9271-4928-9BF5-1960934134A6}" type="parTrans" cxnId="{EB266CD6-8A05-42D1-92FC-A25C37C40143}">
      <dgm:prSet/>
      <dgm:spPr/>
      <dgm:t>
        <a:bodyPr/>
        <a:lstStyle/>
        <a:p>
          <a:endParaRPr lang="es-ES"/>
        </a:p>
      </dgm:t>
    </dgm:pt>
    <dgm:pt modelId="{2CE15157-A0DC-462A-9A54-C0FAAD0DAA92}" type="sibTrans" cxnId="{EB266CD6-8A05-42D1-92FC-A25C37C40143}">
      <dgm:prSet/>
      <dgm:spPr/>
      <dgm:t>
        <a:bodyPr/>
        <a:lstStyle/>
        <a:p>
          <a:endParaRPr lang="es-ES"/>
        </a:p>
      </dgm:t>
    </dgm:pt>
    <dgm:pt modelId="{635E6544-A54F-4BA2-BEF1-C4F544E9005F}" type="pres">
      <dgm:prSet presAssocID="{C7D18088-5695-4EEB-A250-13E0E436F457}" presName="Name0" presStyleCnt="0">
        <dgm:presLayoutVars>
          <dgm:dir/>
          <dgm:animLvl val="lvl"/>
          <dgm:resizeHandles val="exact"/>
        </dgm:presLayoutVars>
      </dgm:prSet>
      <dgm:spPr/>
      <dgm:t>
        <a:bodyPr/>
        <a:lstStyle/>
        <a:p>
          <a:endParaRPr lang="es-ES"/>
        </a:p>
      </dgm:t>
    </dgm:pt>
    <dgm:pt modelId="{1241975A-F8A0-4EE4-BF3E-ADF88E4DE3AB}" type="pres">
      <dgm:prSet presAssocID="{BAED897D-16CF-47E1-AEBE-7B052F74CAAD}" presName="boxAndChildren" presStyleCnt="0"/>
      <dgm:spPr/>
    </dgm:pt>
    <dgm:pt modelId="{039D250C-080D-4C6A-B1E5-B1941FCB83C9}" type="pres">
      <dgm:prSet presAssocID="{BAED897D-16CF-47E1-AEBE-7B052F74CAAD}" presName="parentTextBox" presStyleLbl="node1" presStyleIdx="0" presStyleCnt="5"/>
      <dgm:spPr/>
      <dgm:t>
        <a:bodyPr/>
        <a:lstStyle/>
        <a:p>
          <a:endParaRPr lang="es-ES"/>
        </a:p>
      </dgm:t>
    </dgm:pt>
    <dgm:pt modelId="{2FB914CA-D6BF-4EFB-B743-334295195C83}" type="pres">
      <dgm:prSet presAssocID="{F1451AFB-A951-4136-ABA4-4F4A2211AF4D}" presName="sp" presStyleCnt="0"/>
      <dgm:spPr/>
    </dgm:pt>
    <dgm:pt modelId="{17E93A74-77FA-4572-8E85-7109E4B54418}" type="pres">
      <dgm:prSet presAssocID="{B59AC833-E424-4CAF-AB40-88561CF55705}" presName="arrowAndChildren" presStyleCnt="0"/>
      <dgm:spPr/>
    </dgm:pt>
    <dgm:pt modelId="{E63A7C7B-B4BE-4FD2-9E7E-D723BAA06BE0}" type="pres">
      <dgm:prSet presAssocID="{B59AC833-E424-4CAF-AB40-88561CF55705}" presName="parentTextArrow" presStyleLbl="node1" presStyleIdx="1" presStyleCnt="5"/>
      <dgm:spPr/>
      <dgm:t>
        <a:bodyPr/>
        <a:lstStyle/>
        <a:p>
          <a:endParaRPr lang="es-ES"/>
        </a:p>
      </dgm:t>
    </dgm:pt>
    <dgm:pt modelId="{35FABA15-5BEE-476B-B032-E2E28946AEB2}" type="pres">
      <dgm:prSet presAssocID="{CD198F3D-2042-4B7A-AAE8-F9231FE7B3D3}" presName="sp" presStyleCnt="0"/>
      <dgm:spPr/>
    </dgm:pt>
    <dgm:pt modelId="{CD4A271E-E5B0-4E63-A7C4-A83B3BA20422}" type="pres">
      <dgm:prSet presAssocID="{2D8924C4-09F7-4A22-A5B3-529AFAA49A07}" presName="arrowAndChildren" presStyleCnt="0"/>
      <dgm:spPr/>
    </dgm:pt>
    <dgm:pt modelId="{B2B1DB48-398D-4961-8F3A-97B4BB1EF048}" type="pres">
      <dgm:prSet presAssocID="{2D8924C4-09F7-4A22-A5B3-529AFAA49A07}" presName="parentTextArrow" presStyleLbl="node1" presStyleIdx="2" presStyleCnt="5"/>
      <dgm:spPr/>
      <dgm:t>
        <a:bodyPr/>
        <a:lstStyle/>
        <a:p>
          <a:endParaRPr lang="es-ES"/>
        </a:p>
      </dgm:t>
    </dgm:pt>
    <dgm:pt modelId="{2D77DB34-5BF7-4E43-B671-372AAA736516}" type="pres">
      <dgm:prSet presAssocID="{7DAB7CEB-97EF-4358-BBFE-3C561059FB6A}" presName="sp" presStyleCnt="0"/>
      <dgm:spPr/>
    </dgm:pt>
    <dgm:pt modelId="{52DA2828-C334-4D3E-B111-3AD69C51C8AD}" type="pres">
      <dgm:prSet presAssocID="{514E307D-1FCD-4CB6-B973-5536AECF5186}" presName="arrowAndChildren" presStyleCnt="0"/>
      <dgm:spPr/>
    </dgm:pt>
    <dgm:pt modelId="{FA7B9E7A-BA68-4694-A009-D5213D16F51D}" type="pres">
      <dgm:prSet presAssocID="{514E307D-1FCD-4CB6-B973-5536AECF5186}" presName="parentTextArrow" presStyleLbl="node1" presStyleIdx="3" presStyleCnt="5"/>
      <dgm:spPr/>
      <dgm:t>
        <a:bodyPr/>
        <a:lstStyle/>
        <a:p>
          <a:endParaRPr lang="es-ES"/>
        </a:p>
      </dgm:t>
    </dgm:pt>
    <dgm:pt modelId="{5E67E044-D648-44B2-9A51-6C4617246106}" type="pres">
      <dgm:prSet presAssocID="{8CEC2270-CDE5-4536-A3DB-7A6B8A9BD03E}" presName="sp" presStyleCnt="0"/>
      <dgm:spPr/>
    </dgm:pt>
    <dgm:pt modelId="{B0EE73E3-035D-4F6C-87C3-75D1758D0ADD}" type="pres">
      <dgm:prSet presAssocID="{5BAD21D4-8ECF-4681-B388-312A04FBA6E6}" presName="arrowAndChildren" presStyleCnt="0"/>
      <dgm:spPr/>
    </dgm:pt>
    <dgm:pt modelId="{E11178DB-7282-445C-AF42-328EF06DA4CF}" type="pres">
      <dgm:prSet presAssocID="{5BAD21D4-8ECF-4681-B388-312A04FBA6E6}" presName="parentTextArrow" presStyleLbl="node1" presStyleIdx="4" presStyleCnt="5"/>
      <dgm:spPr/>
      <dgm:t>
        <a:bodyPr/>
        <a:lstStyle/>
        <a:p>
          <a:endParaRPr lang="es-ES"/>
        </a:p>
      </dgm:t>
    </dgm:pt>
  </dgm:ptLst>
  <dgm:cxnLst>
    <dgm:cxn modelId="{231740ED-0A6C-4C17-BF35-AEFB49306BD7}" srcId="{C7D18088-5695-4EEB-A250-13E0E436F457}" destId="{B59AC833-E424-4CAF-AB40-88561CF55705}" srcOrd="3" destOrd="0" parTransId="{95341269-E4CA-40B0-8C4A-56617292A9A1}" sibTransId="{F1451AFB-A951-4136-ABA4-4F4A2211AF4D}"/>
    <dgm:cxn modelId="{383AC038-2A7C-4302-A758-EE2D67858D42}" srcId="{C7D18088-5695-4EEB-A250-13E0E436F457}" destId="{514E307D-1FCD-4CB6-B973-5536AECF5186}" srcOrd="1" destOrd="0" parTransId="{D8CA3B91-2AB1-4BF8-B87B-93EA2D089D3A}" sibTransId="{7DAB7CEB-97EF-4358-BBFE-3C561059FB6A}"/>
    <dgm:cxn modelId="{98D00673-501D-46CB-9472-0B5F1FFD5A90}" type="presOf" srcId="{C7D18088-5695-4EEB-A250-13E0E436F457}" destId="{635E6544-A54F-4BA2-BEF1-C4F544E9005F}" srcOrd="0" destOrd="0" presId="urn:microsoft.com/office/officeart/2005/8/layout/process4"/>
    <dgm:cxn modelId="{40BF67BF-4D7F-4FB0-8C84-4B9046894B3A}" type="presOf" srcId="{BAED897D-16CF-47E1-AEBE-7B052F74CAAD}" destId="{039D250C-080D-4C6A-B1E5-B1941FCB83C9}" srcOrd="0" destOrd="0" presId="urn:microsoft.com/office/officeart/2005/8/layout/process4"/>
    <dgm:cxn modelId="{E5A92BEA-A472-4660-B01D-B2B251201D8F}" type="presOf" srcId="{5BAD21D4-8ECF-4681-B388-312A04FBA6E6}" destId="{E11178DB-7282-445C-AF42-328EF06DA4CF}" srcOrd="0" destOrd="0" presId="urn:microsoft.com/office/officeart/2005/8/layout/process4"/>
    <dgm:cxn modelId="{C3CF3EC2-72CE-45AA-9696-33EB1A488DC2}" type="presOf" srcId="{2D8924C4-09F7-4A22-A5B3-529AFAA49A07}" destId="{B2B1DB48-398D-4961-8F3A-97B4BB1EF048}" srcOrd="0" destOrd="0" presId="urn:microsoft.com/office/officeart/2005/8/layout/process4"/>
    <dgm:cxn modelId="{D99B7B64-F8B1-42A7-BE0D-7935ECC86D6B}" srcId="{C7D18088-5695-4EEB-A250-13E0E436F457}" destId="{2D8924C4-09F7-4A22-A5B3-529AFAA49A07}" srcOrd="2" destOrd="0" parTransId="{89574948-1B18-4A5D-9252-CD3229E5E1A1}" sibTransId="{CD198F3D-2042-4B7A-AAE8-F9231FE7B3D3}"/>
    <dgm:cxn modelId="{50CCC97F-59A4-4B7A-8A0D-B3B4C49E3CA9}" type="presOf" srcId="{514E307D-1FCD-4CB6-B973-5536AECF5186}" destId="{FA7B9E7A-BA68-4694-A009-D5213D16F51D}" srcOrd="0" destOrd="0" presId="urn:microsoft.com/office/officeart/2005/8/layout/process4"/>
    <dgm:cxn modelId="{EB266CD6-8A05-42D1-92FC-A25C37C40143}" srcId="{C7D18088-5695-4EEB-A250-13E0E436F457}" destId="{BAED897D-16CF-47E1-AEBE-7B052F74CAAD}" srcOrd="4" destOrd="0" parTransId="{001FF68D-9271-4928-9BF5-1960934134A6}" sibTransId="{2CE15157-A0DC-462A-9A54-C0FAAD0DAA92}"/>
    <dgm:cxn modelId="{16A0473C-E964-4226-8713-28808A35C0E8}" type="presOf" srcId="{B59AC833-E424-4CAF-AB40-88561CF55705}" destId="{E63A7C7B-B4BE-4FD2-9E7E-D723BAA06BE0}" srcOrd="0" destOrd="0" presId="urn:microsoft.com/office/officeart/2005/8/layout/process4"/>
    <dgm:cxn modelId="{742FC639-8E6E-4CEC-B53C-E761D4D195F4}" srcId="{C7D18088-5695-4EEB-A250-13E0E436F457}" destId="{5BAD21D4-8ECF-4681-B388-312A04FBA6E6}" srcOrd="0" destOrd="0" parTransId="{740B7AEE-7E08-48C2-9D28-0070D3FF249B}" sibTransId="{8CEC2270-CDE5-4536-A3DB-7A6B8A9BD03E}"/>
    <dgm:cxn modelId="{6B75DC08-21EB-4888-834F-613211B5FB54}" type="presParOf" srcId="{635E6544-A54F-4BA2-BEF1-C4F544E9005F}" destId="{1241975A-F8A0-4EE4-BF3E-ADF88E4DE3AB}" srcOrd="0" destOrd="0" presId="urn:microsoft.com/office/officeart/2005/8/layout/process4"/>
    <dgm:cxn modelId="{BB206D55-9706-489C-B901-A1B39D0A766D}" type="presParOf" srcId="{1241975A-F8A0-4EE4-BF3E-ADF88E4DE3AB}" destId="{039D250C-080D-4C6A-B1E5-B1941FCB83C9}" srcOrd="0" destOrd="0" presId="urn:microsoft.com/office/officeart/2005/8/layout/process4"/>
    <dgm:cxn modelId="{5D11198E-C1BA-43DA-AC17-1D1754F897F2}" type="presParOf" srcId="{635E6544-A54F-4BA2-BEF1-C4F544E9005F}" destId="{2FB914CA-D6BF-4EFB-B743-334295195C83}" srcOrd="1" destOrd="0" presId="urn:microsoft.com/office/officeart/2005/8/layout/process4"/>
    <dgm:cxn modelId="{E1D85E10-4101-4F4B-87A1-807C53901709}" type="presParOf" srcId="{635E6544-A54F-4BA2-BEF1-C4F544E9005F}" destId="{17E93A74-77FA-4572-8E85-7109E4B54418}" srcOrd="2" destOrd="0" presId="urn:microsoft.com/office/officeart/2005/8/layout/process4"/>
    <dgm:cxn modelId="{1766635A-C296-49F1-9AA8-2A9B72482F1C}" type="presParOf" srcId="{17E93A74-77FA-4572-8E85-7109E4B54418}" destId="{E63A7C7B-B4BE-4FD2-9E7E-D723BAA06BE0}" srcOrd="0" destOrd="0" presId="urn:microsoft.com/office/officeart/2005/8/layout/process4"/>
    <dgm:cxn modelId="{CC33568E-4248-4A3C-8E60-BC9814596A90}" type="presParOf" srcId="{635E6544-A54F-4BA2-BEF1-C4F544E9005F}" destId="{35FABA15-5BEE-476B-B032-E2E28946AEB2}" srcOrd="3" destOrd="0" presId="urn:microsoft.com/office/officeart/2005/8/layout/process4"/>
    <dgm:cxn modelId="{EBADE285-3BE5-4841-90BF-CD6CAD561974}" type="presParOf" srcId="{635E6544-A54F-4BA2-BEF1-C4F544E9005F}" destId="{CD4A271E-E5B0-4E63-A7C4-A83B3BA20422}" srcOrd="4" destOrd="0" presId="urn:microsoft.com/office/officeart/2005/8/layout/process4"/>
    <dgm:cxn modelId="{26E694B1-2842-47C2-9849-5D7BD1A49270}" type="presParOf" srcId="{CD4A271E-E5B0-4E63-A7C4-A83B3BA20422}" destId="{B2B1DB48-398D-4961-8F3A-97B4BB1EF048}" srcOrd="0" destOrd="0" presId="urn:microsoft.com/office/officeart/2005/8/layout/process4"/>
    <dgm:cxn modelId="{7A4986D3-0699-4D89-8F51-84D815C7BEB3}" type="presParOf" srcId="{635E6544-A54F-4BA2-BEF1-C4F544E9005F}" destId="{2D77DB34-5BF7-4E43-B671-372AAA736516}" srcOrd="5" destOrd="0" presId="urn:microsoft.com/office/officeart/2005/8/layout/process4"/>
    <dgm:cxn modelId="{BEBCD53A-0EE9-4907-8B29-15B7ECA44536}" type="presParOf" srcId="{635E6544-A54F-4BA2-BEF1-C4F544E9005F}" destId="{52DA2828-C334-4D3E-B111-3AD69C51C8AD}" srcOrd="6" destOrd="0" presId="urn:microsoft.com/office/officeart/2005/8/layout/process4"/>
    <dgm:cxn modelId="{56D44E60-5B3C-4766-9B35-9BF27D2A42BD}" type="presParOf" srcId="{52DA2828-C334-4D3E-B111-3AD69C51C8AD}" destId="{FA7B9E7A-BA68-4694-A009-D5213D16F51D}" srcOrd="0" destOrd="0" presId="urn:microsoft.com/office/officeart/2005/8/layout/process4"/>
    <dgm:cxn modelId="{EEE0B4ED-5E91-4FE9-9C93-2F5FE48DFD8F}" type="presParOf" srcId="{635E6544-A54F-4BA2-BEF1-C4F544E9005F}" destId="{5E67E044-D648-44B2-9A51-6C4617246106}" srcOrd="7" destOrd="0" presId="urn:microsoft.com/office/officeart/2005/8/layout/process4"/>
    <dgm:cxn modelId="{848BECC2-718B-49F8-AE36-67BC7F92F1B8}" type="presParOf" srcId="{635E6544-A54F-4BA2-BEF1-C4F544E9005F}" destId="{B0EE73E3-035D-4F6C-87C3-75D1758D0ADD}" srcOrd="8" destOrd="0" presId="urn:microsoft.com/office/officeart/2005/8/layout/process4"/>
    <dgm:cxn modelId="{3823687E-D30D-47E0-9B9A-E56D39B77C87}" type="presParOf" srcId="{B0EE73E3-035D-4F6C-87C3-75D1758D0ADD}" destId="{E11178DB-7282-445C-AF42-328EF06DA4C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C6B244-40E9-4F8F-A745-BB4DE8B2486A}" type="doc">
      <dgm:prSet loTypeId="urn:microsoft.com/office/officeart/2005/8/layout/chevron2" loCatId="list" qsTypeId="urn:microsoft.com/office/officeart/2005/8/quickstyle/simple5" qsCatId="simple" csTypeId="urn:microsoft.com/office/officeart/2005/8/colors/accent0_3" csCatId="mainScheme" phldr="1"/>
      <dgm:spPr/>
      <dgm:t>
        <a:bodyPr/>
        <a:lstStyle/>
        <a:p>
          <a:endParaRPr lang="es-EC"/>
        </a:p>
      </dgm:t>
    </dgm:pt>
    <dgm:pt modelId="{E060EA72-42DC-452B-8407-EC4E90F879DA}">
      <dgm:prSet phldrT="[Texto]" custT="1"/>
      <dgm:spPr/>
      <dgm:t>
        <a:bodyPr/>
        <a:lstStyle/>
        <a:p>
          <a:endParaRPr lang="es-EC" sz="1400" b="1" dirty="0" smtClean="0"/>
        </a:p>
        <a:p>
          <a:endParaRPr lang="es-EC" sz="1400" b="1" dirty="0" smtClean="0"/>
        </a:p>
        <a:p>
          <a:r>
            <a:rPr lang="es-EC" sz="1400" b="1" dirty="0" smtClean="0"/>
            <a:t>TÉCNOLOGÍA</a:t>
          </a:r>
        </a:p>
        <a:p>
          <a:r>
            <a:rPr lang="es-EC" sz="1400" b="1" dirty="0" smtClean="0"/>
            <a:t>MPLS</a:t>
          </a:r>
          <a:endParaRPr lang="es-EC" sz="1400" b="1" dirty="0"/>
        </a:p>
      </dgm:t>
    </dgm:pt>
    <dgm:pt modelId="{30478C5A-7EF6-4E91-B9F1-6EB3AB4A5878}" type="parTrans" cxnId="{BBBDD76F-91B0-48D9-B79E-12ACF710F006}">
      <dgm:prSet/>
      <dgm:spPr/>
      <dgm:t>
        <a:bodyPr/>
        <a:lstStyle/>
        <a:p>
          <a:endParaRPr lang="es-EC"/>
        </a:p>
      </dgm:t>
    </dgm:pt>
    <dgm:pt modelId="{21BBCC0C-248D-4BAB-9EE2-681D427AF9A2}" type="sibTrans" cxnId="{BBBDD76F-91B0-48D9-B79E-12ACF710F006}">
      <dgm:prSet/>
      <dgm:spPr/>
      <dgm:t>
        <a:bodyPr/>
        <a:lstStyle/>
        <a:p>
          <a:endParaRPr lang="es-EC"/>
        </a:p>
      </dgm:t>
    </dgm:pt>
    <dgm:pt modelId="{BA6B10CB-B8C5-42D9-99D5-150CD9D4F14A}">
      <dgm:prSet phldrT="[Texto]" custT="1"/>
      <dgm:spPr/>
      <dgm:t>
        <a:bodyPr/>
        <a:lstStyle/>
        <a:p>
          <a:pPr algn="just"/>
          <a:r>
            <a:rPr lang="es-ES_tradnl" sz="1600" dirty="0" smtClean="0"/>
            <a:t>Es un estándar del IETF, que surgió para agrupar diferentes soluciones de conmutación multinivel, buscando producir una alta calidad en el trabajo del Internet a través de un buen manejo de documentos técnicos, diseño, uso y administración de esta red. Técnicamente realiza el ruteo en base a una etiqueta que agrega a cada uno de los paquetes.</a:t>
          </a:r>
          <a:endParaRPr lang="es-EC" sz="1600" dirty="0"/>
        </a:p>
      </dgm:t>
    </dgm:pt>
    <dgm:pt modelId="{44AD0C8D-B0B4-462D-B1B4-6D7DD3BB2616}" type="parTrans" cxnId="{52AE9F95-67BB-4083-AD70-4A9B0791DFAA}">
      <dgm:prSet/>
      <dgm:spPr/>
      <dgm:t>
        <a:bodyPr/>
        <a:lstStyle/>
        <a:p>
          <a:endParaRPr lang="es-EC"/>
        </a:p>
      </dgm:t>
    </dgm:pt>
    <dgm:pt modelId="{6F8033EF-9326-4C38-8FC5-D4822E20FB5D}" type="sibTrans" cxnId="{52AE9F95-67BB-4083-AD70-4A9B0791DFAA}">
      <dgm:prSet/>
      <dgm:spPr/>
      <dgm:t>
        <a:bodyPr/>
        <a:lstStyle/>
        <a:p>
          <a:endParaRPr lang="es-EC"/>
        </a:p>
      </dgm:t>
    </dgm:pt>
    <dgm:pt modelId="{A33296F4-D39A-40C6-A17E-EEA17EE2AB6A}" type="pres">
      <dgm:prSet presAssocID="{05C6B244-40E9-4F8F-A745-BB4DE8B2486A}" presName="linearFlow" presStyleCnt="0">
        <dgm:presLayoutVars>
          <dgm:dir/>
          <dgm:animLvl val="lvl"/>
          <dgm:resizeHandles val="exact"/>
        </dgm:presLayoutVars>
      </dgm:prSet>
      <dgm:spPr/>
      <dgm:t>
        <a:bodyPr/>
        <a:lstStyle/>
        <a:p>
          <a:endParaRPr lang="es-EC"/>
        </a:p>
      </dgm:t>
    </dgm:pt>
    <dgm:pt modelId="{C4AC58B3-AD54-4D10-8DA7-61385C7207F8}" type="pres">
      <dgm:prSet presAssocID="{E060EA72-42DC-452B-8407-EC4E90F879DA}" presName="composite" presStyleCnt="0"/>
      <dgm:spPr/>
      <dgm:t>
        <a:bodyPr/>
        <a:lstStyle/>
        <a:p>
          <a:endParaRPr lang="es-ES"/>
        </a:p>
      </dgm:t>
    </dgm:pt>
    <dgm:pt modelId="{7D537630-2B60-4F9E-8E96-EEAC9DFEC62D}" type="pres">
      <dgm:prSet presAssocID="{E060EA72-42DC-452B-8407-EC4E90F879DA}" presName="parentText" presStyleLbl="alignNode1" presStyleIdx="0" presStyleCnt="1" custScaleX="238542" custScaleY="135479" custLinFactNeighborX="-54368" custLinFactNeighborY="-25380">
        <dgm:presLayoutVars>
          <dgm:chMax val="1"/>
          <dgm:bulletEnabled val="1"/>
        </dgm:presLayoutVars>
      </dgm:prSet>
      <dgm:spPr/>
      <dgm:t>
        <a:bodyPr/>
        <a:lstStyle/>
        <a:p>
          <a:endParaRPr lang="es-EC"/>
        </a:p>
      </dgm:t>
    </dgm:pt>
    <dgm:pt modelId="{1DCF6C54-E2CD-4A99-AB77-90EEA6FCB14C}" type="pres">
      <dgm:prSet presAssocID="{E060EA72-42DC-452B-8407-EC4E90F879DA}" presName="descendantText" presStyleLbl="alignAcc1" presStyleIdx="0" presStyleCnt="1" custScaleX="94649" custScaleY="245395" custLinFactNeighborX="7943" custLinFactNeighborY="14871">
        <dgm:presLayoutVars>
          <dgm:bulletEnabled val="1"/>
        </dgm:presLayoutVars>
      </dgm:prSet>
      <dgm:spPr/>
      <dgm:t>
        <a:bodyPr/>
        <a:lstStyle/>
        <a:p>
          <a:endParaRPr lang="es-EC"/>
        </a:p>
      </dgm:t>
    </dgm:pt>
  </dgm:ptLst>
  <dgm:cxnLst>
    <dgm:cxn modelId="{DA5E080A-728B-4CC3-B2EE-79C365C69382}" type="presOf" srcId="{E060EA72-42DC-452B-8407-EC4E90F879DA}" destId="{7D537630-2B60-4F9E-8E96-EEAC9DFEC62D}" srcOrd="0" destOrd="0" presId="urn:microsoft.com/office/officeart/2005/8/layout/chevron2"/>
    <dgm:cxn modelId="{7A3311F8-C330-401A-92FD-778B9203AA81}" type="presOf" srcId="{BA6B10CB-B8C5-42D9-99D5-150CD9D4F14A}" destId="{1DCF6C54-E2CD-4A99-AB77-90EEA6FCB14C}" srcOrd="0" destOrd="0" presId="urn:microsoft.com/office/officeart/2005/8/layout/chevron2"/>
    <dgm:cxn modelId="{5CABF25C-A077-4635-9EDD-957856CA3CFA}" type="presOf" srcId="{05C6B244-40E9-4F8F-A745-BB4DE8B2486A}" destId="{A33296F4-D39A-40C6-A17E-EEA17EE2AB6A}" srcOrd="0" destOrd="0" presId="urn:microsoft.com/office/officeart/2005/8/layout/chevron2"/>
    <dgm:cxn modelId="{BBBDD76F-91B0-48D9-B79E-12ACF710F006}" srcId="{05C6B244-40E9-4F8F-A745-BB4DE8B2486A}" destId="{E060EA72-42DC-452B-8407-EC4E90F879DA}" srcOrd="0" destOrd="0" parTransId="{30478C5A-7EF6-4E91-B9F1-6EB3AB4A5878}" sibTransId="{21BBCC0C-248D-4BAB-9EE2-681D427AF9A2}"/>
    <dgm:cxn modelId="{52AE9F95-67BB-4083-AD70-4A9B0791DFAA}" srcId="{E060EA72-42DC-452B-8407-EC4E90F879DA}" destId="{BA6B10CB-B8C5-42D9-99D5-150CD9D4F14A}" srcOrd="0" destOrd="0" parTransId="{44AD0C8D-B0B4-462D-B1B4-6D7DD3BB2616}" sibTransId="{6F8033EF-9326-4C38-8FC5-D4822E20FB5D}"/>
    <dgm:cxn modelId="{4D4B6D02-3F06-4C91-840C-231CF7CC2BE2}" type="presParOf" srcId="{A33296F4-D39A-40C6-A17E-EEA17EE2AB6A}" destId="{C4AC58B3-AD54-4D10-8DA7-61385C7207F8}" srcOrd="0" destOrd="0" presId="urn:microsoft.com/office/officeart/2005/8/layout/chevron2"/>
    <dgm:cxn modelId="{F5B85903-74A0-48E1-9546-72FBB63A8811}" type="presParOf" srcId="{C4AC58B3-AD54-4D10-8DA7-61385C7207F8}" destId="{7D537630-2B60-4F9E-8E96-EEAC9DFEC62D}" srcOrd="0" destOrd="0" presId="urn:microsoft.com/office/officeart/2005/8/layout/chevron2"/>
    <dgm:cxn modelId="{3FC2BE19-066D-41E4-962F-76B91CAF6018}" type="presParOf" srcId="{C4AC58B3-AD54-4D10-8DA7-61385C7207F8}" destId="{1DCF6C54-E2CD-4A99-AB77-90EEA6FCB14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7D18088-5695-4EEB-A250-13E0E436F457}" type="doc">
      <dgm:prSet loTypeId="urn:microsoft.com/office/officeart/2005/8/layout/process4" loCatId="list" qsTypeId="urn:microsoft.com/office/officeart/2005/8/quickstyle/simple5" qsCatId="simple" csTypeId="urn:microsoft.com/office/officeart/2005/8/colors/accent1_2" csCatId="accent1" phldr="1"/>
      <dgm:spPr/>
      <dgm:t>
        <a:bodyPr/>
        <a:lstStyle/>
        <a:p>
          <a:endParaRPr lang="es-EC"/>
        </a:p>
      </dgm:t>
    </dgm:pt>
    <dgm:pt modelId="{5BAD21D4-8ECF-4681-B388-312A04FBA6E6}">
      <dgm:prSet phldrT="[Texto]"/>
      <dgm:spPr/>
      <dgm:t>
        <a:bodyPr/>
        <a:lstStyle/>
        <a:p>
          <a:r>
            <a:rPr lang="es-EC" smtClean="0"/>
            <a:t>LATENCIA</a:t>
          </a:r>
          <a:endParaRPr lang="es-EC" dirty="0"/>
        </a:p>
      </dgm:t>
    </dgm:pt>
    <dgm:pt modelId="{740B7AEE-7E08-48C2-9D28-0070D3FF249B}" type="parTrans" cxnId="{742FC639-8E6E-4CEC-B53C-E761D4D195F4}">
      <dgm:prSet/>
      <dgm:spPr/>
      <dgm:t>
        <a:bodyPr/>
        <a:lstStyle/>
        <a:p>
          <a:endParaRPr lang="es-EC"/>
        </a:p>
      </dgm:t>
    </dgm:pt>
    <dgm:pt modelId="{8CEC2270-CDE5-4536-A3DB-7A6B8A9BD03E}" type="sibTrans" cxnId="{742FC639-8E6E-4CEC-B53C-E761D4D195F4}">
      <dgm:prSet/>
      <dgm:spPr/>
      <dgm:t>
        <a:bodyPr/>
        <a:lstStyle/>
        <a:p>
          <a:endParaRPr lang="es-EC"/>
        </a:p>
      </dgm:t>
    </dgm:pt>
    <dgm:pt modelId="{9EF88401-6A1E-434C-80FB-E90AB968DDD3}">
      <dgm:prSet phldrT="[Texto]"/>
      <dgm:spPr/>
      <dgm:t>
        <a:bodyPr/>
        <a:lstStyle/>
        <a:p>
          <a:r>
            <a:rPr lang="es-EC" dirty="0" smtClean="0"/>
            <a:t>CONFIABILIDAD</a:t>
          </a:r>
          <a:endParaRPr lang="es-EC" dirty="0"/>
        </a:p>
      </dgm:t>
    </dgm:pt>
    <dgm:pt modelId="{EE2E5B09-0846-460C-9681-6066D535EBCB}" type="parTrans" cxnId="{9830AA0D-1C3D-4E3E-B9DF-A4CF425B71A5}">
      <dgm:prSet/>
      <dgm:spPr/>
      <dgm:t>
        <a:bodyPr/>
        <a:lstStyle/>
        <a:p>
          <a:endParaRPr lang="es-ES"/>
        </a:p>
      </dgm:t>
    </dgm:pt>
    <dgm:pt modelId="{B5AA4C14-9FDF-42E9-B5D8-6BD6C8AE4B0C}" type="sibTrans" cxnId="{9830AA0D-1C3D-4E3E-B9DF-A4CF425B71A5}">
      <dgm:prSet/>
      <dgm:spPr/>
      <dgm:t>
        <a:bodyPr/>
        <a:lstStyle/>
        <a:p>
          <a:endParaRPr lang="es-ES"/>
        </a:p>
      </dgm:t>
    </dgm:pt>
    <dgm:pt modelId="{EE100BA9-8411-41BE-9A42-8D2DB6E10ADA}">
      <dgm:prSet phldrT="[Texto]"/>
      <dgm:spPr/>
      <dgm:t>
        <a:bodyPr/>
        <a:lstStyle/>
        <a:p>
          <a:r>
            <a:rPr lang="es-EC" dirty="0" smtClean="0"/>
            <a:t>SEGURIDAD</a:t>
          </a:r>
          <a:endParaRPr lang="es-EC" dirty="0"/>
        </a:p>
      </dgm:t>
    </dgm:pt>
    <dgm:pt modelId="{BDD6FDA5-EC2E-4734-97B5-3BEF488295D1}" type="parTrans" cxnId="{516D17D5-A1CA-4F5E-8DC6-8428DC2EF8AF}">
      <dgm:prSet/>
      <dgm:spPr/>
      <dgm:t>
        <a:bodyPr/>
        <a:lstStyle/>
        <a:p>
          <a:endParaRPr lang="es-ES"/>
        </a:p>
      </dgm:t>
    </dgm:pt>
    <dgm:pt modelId="{13213670-01BE-4677-B1E8-56A9C87378EF}" type="sibTrans" cxnId="{516D17D5-A1CA-4F5E-8DC6-8428DC2EF8AF}">
      <dgm:prSet/>
      <dgm:spPr/>
      <dgm:t>
        <a:bodyPr/>
        <a:lstStyle/>
        <a:p>
          <a:endParaRPr lang="es-ES"/>
        </a:p>
      </dgm:t>
    </dgm:pt>
    <dgm:pt modelId="{2C8C7188-72AA-4971-BCB6-987F03E81AC5}">
      <dgm:prSet phldrT="[Texto]"/>
      <dgm:spPr/>
      <dgm:t>
        <a:bodyPr/>
        <a:lstStyle/>
        <a:p>
          <a:r>
            <a:rPr lang="es-EC" dirty="0" smtClean="0"/>
            <a:t>CONFIDENCIALIDAD</a:t>
          </a:r>
          <a:endParaRPr lang="es-EC" dirty="0"/>
        </a:p>
      </dgm:t>
    </dgm:pt>
    <dgm:pt modelId="{D83FA28B-06EF-4E74-8008-9A084EC0AD63}" type="parTrans" cxnId="{E1771CEB-69AD-42C0-8A6E-7A58AD3A3073}">
      <dgm:prSet/>
      <dgm:spPr/>
      <dgm:t>
        <a:bodyPr/>
        <a:lstStyle/>
        <a:p>
          <a:endParaRPr lang="es-ES"/>
        </a:p>
      </dgm:t>
    </dgm:pt>
    <dgm:pt modelId="{CC21BBDB-5D06-47C4-95A5-121637030A51}" type="sibTrans" cxnId="{E1771CEB-69AD-42C0-8A6E-7A58AD3A3073}">
      <dgm:prSet/>
      <dgm:spPr/>
      <dgm:t>
        <a:bodyPr/>
        <a:lstStyle/>
        <a:p>
          <a:endParaRPr lang="es-ES"/>
        </a:p>
      </dgm:t>
    </dgm:pt>
    <dgm:pt modelId="{9AF31F2B-32A8-4817-9C5B-CB5B169D10BC}">
      <dgm:prSet phldrT="[Texto]"/>
      <dgm:spPr/>
      <dgm:t>
        <a:bodyPr/>
        <a:lstStyle/>
        <a:p>
          <a:r>
            <a:rPr lang="es-EC" dirty="0" smtClean="0"/>
            <a:t>CALIDAD DE SERVICIO</a:t>
          </a:r>
          <a:endParaRPr lang="es-EC" dirty="0"/>
        </a:p>
      </dgm:t>
    </dgm:pt>
    <dgm:pt modelId="{9BB1DA20-930B-44D7-A87A-5AD7002724F2}" type="parTrans" cxnId="{03BFEBD6-82C0-4452-83FD-5E68AE8CCD00}">
      <dgm:prSet/>
      <dgm:spPr/>
      <dgm:t>
        <a:bodyPr/>
        <a:lstStyle/>
        <a:p>
          <a:endParaRPr lang="es-ES"/>
        </a:p>
      </dgm:t>
    </dgm:pt>
    <dgm:pt modelId="{FB60F136-94CD-462F-919A-6BC846702644}" type="sibTrans" cxnId="{03BFEBD6-82C0-4452-83FD-5E68AE8CCD00}">
      <dgm:prSet/>
      <dgm:spPr/>
      <dgm:t>
        <a:bodyPr/>
        <a:lstStyle/>
        <a:p>
          <a:endParaRPr lang="es-ES"/>
        </a:p>
      </dgm:t>
    </dgm:pt>
    <dgm:pt modelId="{635E6544-A54F-4BA2-BEF1-C4F544E9005F}" type="pres">
      <dgm:prSet presAssocID="{C7D18088-5695-4EEB-A250-13E0E436F457}" presName="Name0" presStyleCnt="0">
        <dgm:presLayoutVars>
          <dgm:dir/>
          <dgm:animLvl val="lvl"/>
          <dgm:resizeHandles val="exact"/>
        </dgm:presLayoutVars>
      </dgm:prSet>
      <dgm:spPr/>
      <dgm:t>
        <a:bodyPr/>
        <a:lstStyle/>
        <a:p>
          <a:endParaRPr lang="es-ES"/>
        </a:p>
      </dgm:t>
    </dgm:pt>
    <dgm:pt modelId="{CD1F47A8-EF44-4042-B86E-F89E86F48809}" type="pres">
      <dgm:prSet presAssocID="{9AF31F2B-32A8-4817-9C5B-CB5B169D10BC}" presName="boxAndChildren" presStyleCnt="0"/>
      <dgm:spPr/>
    </dgm:pt>
    <dgm:pt modelId="{2E49D380-42E9-458F-9B99-050D23818E4C}" type="pres">
      <dgm:prSet presAssocID="{9AF31F2B-32A8-4817-9C5B-CB5B169D10BC}" presName="parentTextBox" presStyleLbl="node1" presStyleIdx="0" presStyleCnt="5"/>
      <dgm:spPr/>
      <dgm:t>
        <a:bodyPr/>
        <a:lstStyle/>
        <a:p>
          <a:endParaRPr lang="es-ES"/>
        </a:p>
      </dgm:t>
    </dgm:pt>
    <dgm:pt modelId="{8640DCC7-DF2D-4368-BF2C-897F28BD1092}" type="pres">
      <dgm:prSet presAssocID="{CC21BBDB-5D06-47C4-95A5-121637030A51}" presName="sp" presStyleCnt="0"/>
      <dgm:spPr/>
    </dgm:pt>
    <dgm:pt modelId="{9FDC9458-DE61-4230-9C38-4DBA5D0DAE6B}" type="pres">
      <dgm:prSet presAssocID="{2C8C7188-72AA-4971-BCB6-987F03E81AC5}" presName="arrowAndChildren" presStyleCnt="0"/>
      <dgm:spPr/>
    </dgm:pt>
    <dgm:pt modelId="{C3A6D7A0-A90F-443F-A980-0EAED5D82565}" type="pres">
      <dgm:prSet presAssocID="{2C8C7188-72AA-4971-BCB6-987F03E81AC5}" presName="parentTextArrow" presStyleLbl="node1" presStyleIdx="1" presStyleCnt="5"/>
      <dgm:spPr/>
      <dgm:t>
        <a:bodyPr/>
        <a:lstStyle/>
        <a:p>
          <a:endParaRPr lang="es-ES"/>
        </a:p>
      </dgm:t>
    </dgm:pt>
    <dgm:pt modelId="{8C98F80F-1497-40EA-9751-04C04D48EA17}" type="pres">
      <dgm:prSet presAssocID="{13213670-01BE-4677-B1E8-56A9C87378EF}" presName="sp" presStyleCnt="0"/>
      <dgm:spPr/>
    </dgm:pt>
    <dgm:pt modelId="{886C31D3-E403-4393-ADEC-FE3428246A99}" type="pres">
      <dgm:prSet presAssocID="{EE100BA9-8411-41BE-9A42-8D2DB6E10ADA}" presName="arrowAndChildren" presStyleCnt="0"/>
      <dgm:spPr/>
    </dgm:pt>
    <dgm:pt modelId="{1A311992-2E6C-4ED9-AF1C-5477F9519EA9}" type="pres">
      <dgm:prSet presAssocID="{EE100BA9-8411-41BE-9A42-8D2DB6E10ADA}" presName="parentTextArrow" presStyleLbl="node1" presStyleIdx="2" presStyleCnt="5"/>
      <dgm:spPr/>
      <dgm:t>
        <a:bodyPr/>
        <a:lstStyle/>
        <a:p>
          <a:endParaRPr lang="es-ES"/>
        </a:p>
      </dgm:t>
    </dgm:pt>
    <dgm:pt modelId="{5723AD9F-D085-45E7-B0C7-161BC2F4F057}" type="pres">
      <dgm:prSet presAssocID="{B5AA4C14-9FDF-42E9-B5D8-6BD6C8AE4B0C}" presName="sp" presStyleCnt="0"/>
      <dgm:spPr/>
    </dgm:pt>
    <dgm:pt modelId="{687B7BF4-3816-49B4-B712-2B4FE6C7619F}" type="pres">
      <dgm:prSet presAssocID="{9EF88401-6A1E-434C-80FB-E90AB968DDD3}" presName="arrowAndChildren" presStyleCnt="0"/>
      <dgm:spPr/>
    </dgm:pt>
    <dgm:pt modelId="{F066F71F-EDB0-4953-8A8A-C0E66332E070}" type="pres">
      <dgm:prSet presAssocID="{9EF88401-6A1E-434C-80FB-E90AB968DDD3}" presName="parentTextArrow" presStyleLbl="node1" presStyleIdx="3" presStyleCnt="5"/>
      <dgm:spPr/>
      <dgm:t>
        <a:bodyPr/>
        <a:lstStyle/>
        <a:p>
          <a:endParaRPr lang="es-ES"/>
        </a:p>
      </dgm:t>
    </dgm:pt>
    <dgm:pt modelId="{5E67E044-D648-44B2-9A51-6C4617246106}" type="pres">
      <dgm:prSet presAssocID="{8CEC2270-CDE5-4536-A3DB-7A6B8A9BD03E}" presName="sp" presStyleCnt="0"/>
      <dgm:spPr/>
    </dgm:pt>
    <dgm:pt modelId="{B0EE73E3-035D-4F6C-87C3-75D1758D0ADD}" type="pres">
      <dgm:prSet presAssocID="{5BAD21D4-8ECF-4681-B388-312A04FBA6E6}" presName="arrowAndChildren" presStyleCnt="0"/>
      <dgm:spPr/>
    </dgm:pt>
    <dgm:pt modelId="{E11178DB-7282-445C-AF42-328EF06DA4CF}" type="pres">
      <dgm:prSet presAssocID="{5BAD21D4-8ECF-4681-B388-312A04FBA6E6}" presName="parentTextArrow" presStyleLbl="node1" presStyleIdx="4" presStyleCnt="5"/>
      <dgm:spPr/>
      <dgm:t>
        <a:bodyPr/>
        <a:lstStyle/>
        <a:p>
          <a:endParaRPr lang="es-ES"/>
        </a:p>
      </dgm:t>
    </dgm:pt>
  </dgm:ptLst>
  <dgm:cxnLst>
    <dgm:cxn modelId="{9830AA0D-1C3D-4E3E-B9DF-A4CF425B71A5}" srcId="{C7D18088-5695-4EEB-A250-13E0E436F457}" destId="{9EF88401-6A1E-434C-80FB-E90AB968DDD3}" srcOrd="1" destOrd="0" parTransId="{EE2E5B09-0846-460C-9681-6066D535EBCB}" sibTransId="{B5AA4C14-9FDF-42E9-B5D8-6BD6C8AE4B0C}"/>
    <dgm:cxn modelId="{B10F3DDB-493B-46E9-9F69-046A58E7EEB9}" type="presOf" srcId="{C7D18088-5695-4EEB-A250-13E0E436F457}" destId="{635E6544-A54F-4BA2-BEF1-C4F544E9005F}" srcOrd="0" destOrd="0" presId="urn:microsoft.com/office/officeart/2005/8/layout/process4"/>
    <dgm:cxn modelId="{C3F9BAB7-3E8A-4463-A00B-AEF4C8E9C797}" type="presOf" srcId="{EE100BA9-8411-41BE-9A42-8D2DB6E10ADA}" destId="{1A311992-2E6C-4ED9-AF1C-5477F9519EA9}" srcOrd="0" destOrd="0" presId="urn:microsoft.com/office/officeart/2005/8/layout/process4"/>
    <dgm:cxn modelId="{67F0DCF4-5D51-40AC-BBB9-35CE00F96115}" type="presOf" srcId="{9EF88401-6A1E-434C-80FB-E90AB968DDD3}" destId="{F066F71F-EDB0-4953-8A8A-C0E66332E070}" srcOrd="0" destOrd="0" presId="urn:microsoft.com/office/officeart/2005/8/layout/process4"/>
    <dgm:cxn modelId="{5CD4D469-18CD-4814-9C52-F60785E698B9}" type="presOf" srcId="{2C8C7188-72AA-4971-BCB6-987F03E81AC5}" destId="{C3A6D7A0-A90F-443F-A980-0EAED5D82565}" srcOrd="0" destOrd="0" presId="urn:microsoft.com/office/officeart/2005/8/layout/process4"/>
    <dgm:cxn modelId="{0893621E-400A-402E-9949-F99F041ECCCE}" type="presOf" srcId="{9AF31F2B-32A8-4817-9C5B-CB5B169D10BC}" destId="{2E49D380-42E9-458F-9B99-050D23818E4C}" srcOrd="0" destOrd="0" presId="urn:microsoft.com/office/officeart/2005/8/layout/process4"/>
    <dgm:cxn modelId="{516D17D5-A1CA-4F5E-8DC6-8428DC2EF8AF}" srcId="{C7D18088-5695-4EEB-A250-13E0E436F457}" destId="{EE100BA9-8411-41BE-9A42-8D2DB6E10ADA}" srcOrd="2" destOrd="0" parTransId="{BDD6FDA5-EC2E-4734-97B5-3BEF488295D1}" sibTransId="{13213670-01BE-4677-B1E8-56A9C87378EF}"/>
    <dgm:cxn modelId="{E1771CEB-69AD-42C0-8A6E-7A58AD3A3073}" srcId="{C7D18088-5695-4EEB-A250-13E0E436F457}" destId="{2C8C7188-72AA-4971-BCB6-987F03E81AC5}" srcOrd="3" destOrd="0" parTransId="{D83FA28B-06EF-4E74-8008-9A084EC0AD63}" sibTransId="{CC21BBDB-5D06-47C4-95A5-121637030A51}"/>
    <dgm:cxn modelId="{742FC639-8E6E-4CEC-B53C-E761D4D195F4}" srcId="{C7D18088-5695-4EEB-A250-13E0E436F457}" destId="{5BAD21D4-8ECF-4681-B388-312A04FBA6E6}" srcOrd="0" destOrd="0" parTransId="{740B7AEE-7E08-48C2-9D28-0070D3FF249B}" sibTransId="{8CEC2270-CDE5-4536-A3DB-7A6B8A9BD03E}"/>
    <dgm:cxn modelId="{03BFEBD6-82C0-4452-83FD-5E68AE8CCD00}" srcId="{C7D18088-5695-4EEB-A250-13E0E436F457}" destId="{9AF31F2B-32A8-4817-9C5B-CB5B169D10BC}" srcOrd="4" destOrd="0" parTransId="{9BB1DA20-930B-44D7-A87A-5AD7002724F2}" sibTransId="{FB60F136-94CD-462F-919A-6BC846702644}"/>
    <dgm:cxn modelId="{4C0F1CA4-CB06-46E2-BE3F-AFB51615CF72}" type="presOf" srcId="{5BAD21D4-8ECF-4681-B388-312A04FBA6E6}" destId="{E11178DB-7282-445C-AF42-328EF06DA4CF}" srcOrd="0" destOrd="0" presId="urn:microsoft.com/office/officeart/2005/8/layout/process4"/>
    <dgm:cxn modelId="{18663237-87D7-41E8-9A36-8A6E982A78EE}" type="presParOf" srcId="{635E6544-A54F-4BA2-BEF1-C4F544E9005F}" destId="{CD1F47A8-EF44-4042-B86E-F89E86F48809}" srcOrd="0" destOrd="0" presId="urn:microsoft.com/office/officeart/2005/8/layout/process4"/>
    <dgm:cxn modelId="{6A796DE1-B864-49BB-BAAE-78DB43A896DF}" type="presParOf" srcId="{CD1F47A8-EF44-4042-B86E-F89E86F48809}" destId="{2E49D380-42E9-458F-9B99-050D23818E4C}" srcOrd="0" destOrd="0" presId="urn:microsoft.com/office/officeart/2005/8/layout/process4"/>
    <dgm:cxn modelId="{A5DE528F-DCDD-4810-891C-2B64A7657112}" type="presParOf" srcId="{635E6544-A54F-4BA2-BEF1-C4F544E9005F}" destId="{8640DCC7-DF2D-4368-BF2C-897F28BD1092}" srcOrd="1" destOrd="0" presId="urn:microsoft.com/office/officeart/2005/8/layout/process4"/>
    <dgm:cxn modelId="{DC40CA51-C161-43FD-92B3-46237099E697}" type="presParOf" srcId="{635E6544-A54F-4BA2-BEF1-C4F544E9005F}" destId="{9FDC9458-DE61-4230-9C38-4DBA5D0DAE6B}" srcOrd="2" destOrd="0" presId="urn:microsoft.com/office/officeart/2005/8/layout/process4"/>
    <dgm:cxn modelId="{8FDFAA67-73D0-4EB3-ABD1-484684022109}" type="presParOf" srcId="{9FDC9458-DE61-4230-9C38-4DBA5D0DAE6B}" destId="{C3A6D7A0-A90F-443F-A980-0EAED5D82565}" srcOrd="0" destOrd="0" presId="urn:microsoft.com/office/officeart/2005/8/layout/process4"/>
    <dgm:cxn modelId="{EBD4B34B-3852-4BC3-9CAD-778E96AF067D}" type="presParOf" srcId="{635E6544-A54F-4BA2-BEF1-C4F544E9005F}" destId="{8C98F80F-1497-40EA-9751-04C04D48EA17}" srcOrd="3" destOrd="0" presId="urn:microsoft.com/office/officeart/2005/8/layout/process4"/>
    <dgm:cxn modelId="{5EA05F9A-F52A-4F5E-BD7A-E634B69E17C6}" type="presParOf" srcId="{635E6544-A54F-4BA2-BEF1-C4F544E9005F}" destId="{886C31D3-E403-4393-ADEC-FE3428246A99}" srcOrd="4" destOrd="0" presId="urn:microsoft.com/office/officeart/2005/8/layout/process4"/>
    <dgm:cxn modelId="{B01489CA-3292-4694-8923-6BD87B0795CB}" type="presParOf" srcId="{886C31D3-E403-4393-ADEC-FE3428246A99}" destId="{1A311992-2E6C-4ED9-AF1C-5477F9519EA9}" srcOrd="0" destOrd="0" presId="urn:microsoft.com/office/officeart/2005/8/layout/process4"/>
    <dgm:cxn modelId="{28A5F0D9-C4DD-4499-A0A0-E0F3C3297019}" type="presParOf" srcId="{635E6544-A54F-4BA2-BEF1-C4F544E9005F}" destId="{5723AD9F-D085-45E7-B0C7-161BC2F4F057}" srcOrd="5" destOrd="0" presId="urn:microsoft.com/office/officeart/2005/8/layout/process4"/>
    <dgm:cxn modelId="{D7C3E1A7-9415-4734-B59B-9C4FFC8ADCD7}" type="presParOf" srcId="{635E6544-A54F-4BA2-BEF1-C4F544E9005F}" destId="{687B7BF4-3816-49B4-B712-2B4FE6C7619F}" srcOrd="6" destOrd="0" presId="urn:microsoft.com/office/officeart/2005/8/layout/process4"/>
    <dgm:cxn modelId="{F84CB007-9F00-41C8-8AF9-F1BA7E624729}" type="presParOf" srcId="{687B7BF4-3816-49B4-B712-2B4FE6C7619F}" destId="{F066F71F-EDB0-4953-8A8A-C0E66332E070}" srcOrd="0" destOrd="0" presId="urn:microsoft.com/office/officeart/2005/8/layout/process4"/>
    <dgm:cxn modelId="{1B428645-9485-4735-BDEE-E3BE20DFDB2B}" type="presParOf" srcId="{635E6544-A54F-4BA2-BEF1-C4F544E9005F}" destId="{5E67E044-D648-44B2-9A51-6C4617246106}" srcOrd="7" destOrd="0" presId="urn:microsoft.com/office/officeart/2005/8/layout/process4"/>
    <dgm:cxn modelId="{33EF1A23-0641-4006-95D4-79B455051A88}" type="presParOf" srcId="{635E6544-A54F-4BA2-BEF1-C4F544E9005F}" destId="{B0EE73E3-035D-4F6C-87C3-75D1758D0ADD}" srcOrd="8" destOrd="0" presId="urn:microsoft.com/office/officeart/2005/8/layout/process4"/>
    <dgm:cxn modelId="{FC74CFD0-EAF2-4A38-8297-AD19471ADBB8}" type="presParOf" srcId="{B0EE73E3-035D-4F6C-87C3-75D1758D0ADD}" destId="{E11178DB-7282-445C-AF42-328EF06DA4C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DDE5C94-00E7-4041-A959-21DE64FC9898}" type="doc">
      <dgm:prSet loTypeId="urn:microsoft.com/office/officeart/2009/3/layout/DescendingProcess" loCatId="process" qsTypeId="urn:microsoft.com/office/officeart/2005/8/quickstyle/simple1" qsCatId="simple" csTypeId="urn:microsoft.com/office/officeart/2005/8/colors/colorful2" csCatId="colorful" phldr="1"/>
      <dgm:spPr/>
      <dgm:t>
        <a:bodyPr/>
        <a:lstStyle/>
        <a:p>
          <a:endParaRPr lang="es-EC"/>
        </a:p>
      </dgm:t>
    </dgm:pt>
    <dgm:pt modelId="{D7BA9A77-66EA-4ACB-ADEF-B239910E7B9C}">
      <dgm:prSet phldrT="[Texto]" custT="1"/>
      <dgm:spPr/>
      <dgm:t>
        <a:bodyPr/>
        <a:lstStyle/>
        <a:p>
          <a:pPr algn="ctr"/>
          <a:r>
            <a:rPr lang="es-EC" sz="1600" b="1" dirty="0" smtClean="0">
              <a:solidFill>
                <a:srgbClr val="00B050"/>
              </a:solidFill>
              <a:latin typeface="Arial" pitchFamily="34" charset="0"/>
              <a:cs typeface="Arial" pitchFamily="34" charset="0"/>
            </a:rPr>
            <a:t>Diagramas de red LAN y WAN desactualizados</a:t>
          </a:r>
          <a:endParaRPr lang="es-EC" sz="1600" b="1" dirty="0">
            <a:solidFill>
              <a:srgbClr val="00B050"/>
            </a:solidFill>
            <a:latin typeface="Arial" pitchFamily="34" charset="0"/>
            <a:cs typeface="Arial" pitchFamily="34" charset="0"/>
          </a:endParaRPr>
        </a:p>
      </dgm:t>
    </dgm:pt>
    <dgm:pt modelId="{3A04F8D4-8AA2-4B94-87F5-810A0955D61D}" type="parTrans" cxnId="{5EBA19F4-8A02-4D17-B5FD-9CE2DD52373C}">
      <dgm:prSet/>
      <dgm:spPr/>
      <dgm:t>
        <a:bodyPr/>
        <a:lstStyle/>
        <a:p>
          <a:endParaRPr lang="es-EC"/>
        </a:p>
      </dgm:t>
    </dgm:pt>
    <dgm:pt modelId="{CE632CA1-9527-4075-80A0-C7D4273E4016}" type="sibTrans" cxnId="{5EBA19F4-8A02-4D17-B5FD-9CE2DD52373C}">
      <dgm:prSet/>
      <dgm:spPr/>
      <dgm:t>
        <a:bodyPr/>
        <a:lstStyle/>
        <a:p>
          <a:endParaRPr lang="es-EC"/>
        </a:p>
      </dgm:t>
    </dgm:pt>
    <dgm:pt modelId="{89977A07-17BF-490B-86E9-AF5643B389B2}">
      <dgm:prSet phldrT="[Texto]" custT="1"/>
      <dgm:spPr/>
      <dgm:t>
        <a:bodyPr/>
        <a:lstStyle/>
        <a:p>
          <a:pPr algn="ctr"/>
          <a:r>
            <a:rPr lang="es-EC" sz="1600" b="1" dirty="0" smtClean="0">
              <a:solidFill>
                <a:srgbClr val="00B050"/>
              </a:solidFill>
              <a:latin typeface="Arial" pitchFamily="34" charset="0"/>
              <a:cs typeface="Arial" pitchFamily="34" charset="0"/>
            </a:rPr>
            <a:t>Puntos de datos sin identificación </a:t>
          </a:r>
          <a:endParaRPr lang="es-EC" sz="1600" b="1" dirty="0">
            <a:solidFill>
              <a:srgbClr val="00B050"/>
            </a:solidFill>
            <a:latin typeface="Arial" pitchFamily="34" charset="0"/>
            <a:cs typeface="Arial" pitchFamily="34" charset="0"/>
          </a:endParaRPr>
        </a:p>
      </dgm:t>
    </dgm:pt>
    <dgm:pt modelId="{5D605E66-6DCE-47D0-9930-9873EC40EA5B}" type="parTrans" cxnId="{A13FC51B-0215-42A2-ADC8-7222A04C1907}">
      <dgm:prSet/>
      <dgm:spPr/>
      <dgm:t>
        <a:bodyPr/>
        <a:lstStyle/>
        <a:p>
          <a:endParaRPr lang="es-EC"/>
        </a:p>
      </dgm:t>
    </dgm:pt>
    <dgm:pt modelId="{0DD9F9D1-7353-47D6-AB6F-63C3132544AB}" type="sibTrans" cxnId="{A13FC51B-0215-42A2-ADC8-7222A04C1907}">
      <dgm:prSet/>
      <dgm:spPr/>
      <dgm:t>
        <a:bodyPr/>
        <a:lstStyle/>
        <a:p>
          <a:endParaRPr lang="es-EC"/>
        </a:p>
      </dgm:t>
    </dgm:pt>
    <dgm:pt modelId="{B9E19143-DA3B-4E17-9A64-039C3E936438}">
      <dgm:prSet phldrT="[Texto]" custT="1"/>
      <dgm:spPr/>
      <dgm:t>
        <a:bodyPr/>
        <a:lstStyle/>
        <a:p>
          <a:r>
            <a:rPr lang="es-EC" sz="1600" b="1" dirty="0" smtClean="0">
              <a:solidFill>
                <a:srgbClr val="00B050"/>
              </a:solidFill>
            </a:rPr>
            <a:t>Racks en centro de datos en desorden</a:t>
          </a:r>
          <a:endParaRPr lang="es-EC" sz="1600" b="1" dirty="0">
            <a:solidFill>
              <a:srgbClr val="00B050"/>
            </a:solidFill>
          </a:endParaRPr>
        </a:p>
      </dgm:t>
    </dgm:pt>
    <dgm:pt modelId="{F9CAFE8B-8BD3-4C91-A350-4E50858C12EC}" type="parTrans" cxnId="{1BC4C643-FF44-4224-B342-5D2FD203008B}">
      <dgm:prSet/>
      <dgm:spPr/>
      <dgm:t>
        <a:bodyPr/>
        <a:lstStyle/>
        <a:p>
          <a:endParaRPr lang="es-EC"/>
        </a:p>
      </dgm:t>
    </dgm:pt>
    <dgm:pt modelId="{AC94CF8D-4CE1-4F9C-9B25-91815B66E59D}" type="sibTrans" cxnId="{1BC4C643-FF44-4224-B342-5D2FD203008B}">
      <dgm:prSet/>
      <dgm:spPr/>
      <dgm:t>
        <a:bodyPr/>
        <a:lstStyle/>
        <a:p>
          <a:endParaRPr lang="es-EC"/>
        </a:p>
      </dgm:t>
    </dgm:pt>
    <dgm:pt modelId="{0F9D117B-E79D-4E2F-BB7C-E32399C605A4}">
      <dgm:prSet phldrT="[Texto]" custT="1"/>
      <dgm:spPr/>
      <dgm:t>
        <a:bodyPr/>
        <a:lstStyle/>
        <a:p>
          <a:pPr algn="ctr"/>
          <a:r>
            <a:rPr lang="es-EC" sz="1600" b="1" dirty="0" smtClean="0">
              <a:solidFill>
                <a:srgbClr val="00B050"/>
              </a:solidFill>
              <a:latin typeface="Arial" pitchFamily="34" charset="0"/>
              <a:cs typeface="Arial" pitchFamily="34" charset="0"/>
            </a:rPr>
            <a:t>Cuartos de equipos en desorden </a:t>
          </a:r>
          <a:endParaRPr lang="es-EC" sz="1600" b="1" dirty="0">
            <a:solidFill>
              <a:srgbClr val="00B050"/>
            </a:solidFill>
            <a:latin typeface="Arial" pitchFamily="34" charset="0"/>
            <a:cs typeface="Arial" pitchFamily="34" charset="0"/>
          </a:endParaRPr>
        </a:p>
      </dgm:t>
    </dgm:pt>
    <dgm:pt modelId="{8EFB495E-A8B7-46DD-81A8-45B1A9D91C98}" type="parTrans" cxnId="{13706852-49C5-49C1-89B7-86F18F2FD6BD}">
      <dgm:prSet/>
      <dgm:spPr/>
      <dgm:t>
        <a:bodyPr/>
        <a:lstStyle/>
        <a:p>
          <a:endParaRPr lang="es-EC"/>
        </a:p>
      </dgm:t>
    </dgm:pt>
    <dgm:pt modelId="{1816C8F5-D651-4ADF-84B4-64FE55591D31}" type="sibTrans" cxnId="{13706852-49C5-49C1-89B7-86F18F2FD6BD}">
      <dgm:prSet/>
      <dgm:spPr/>
      <dgm:t>
        <a:bodyPr/>
        <a:lstStyle/>
        <a:p>
          <a:endParaRPr lang="es-EC"/>
        </a:p>
      </dgm:t>
    </dgm:pt>
    <dgm:pt modelId="{E7008A7F-AC5E-4EE7-9AD7-1AB517F77D68}">
      <dgm:prSet phldrT="[Texto]" custT="1"/>
      <dgm:spPr/>
      <dgm:t>
        <a:bodyPr/>
        <a:lstStyle/>
        <a:p>
          <a:pPr algn="ctr"/>
          <a:r>
            <a:rPr lang="es-EC" sz="1600" b="1" dirty="0" smtClean="0">
              <a:solidFill>
                <a:srgbClr val="00B050"/>
              </a:solidFill>
              <a:latin typeface="Arial" pitchFamily="34" charset="0"/>
              <a:cs typeface="Arial" pitchFamily="34" charset="0"/>
            </a:rPr>
            <a:t>Enlaces congestionados</a:t>
          </a:r>
          <a:endParaRPr lang="es-EC" sz="1600" b="1" dirty="0">
            <a:solidFill>
              <a:srgbClr val="00B050"/>
            </a:solidFill>
            <a:latin typeface="Arial" pitchFamily="34" charset="0"/>
            <a:cs typeface="Arial" pitchFamily="34" charset="0"/>
          </a:endParaRPr>
        </a:p>
      </dgm:t>
    </dgm:pt>
    <dgm:pt modelId="{B6CC1F20-28D1-4B5B-B8CA-8DF038BC4E25}" type="parTrans" cxnId="{45FD828C-E897-41A1-8939-B9FDA5B031AC}">
      <dgm:prSet/>
      <dgm:spPr/>
      <dgm:t>
        <a:bodyPr/>
        <a:lstStyle/>
        <a:p>
          <a:endParaRPr lang="es-ES"/>
        </a:p>
      </dgm:t>
    </dgm:pt>
    <dgm:pt modelId="{DE986777-6366-4F76-8984-F66C40908D70}" type="sibTrans" cxnId="{45FD828C-E897-41A1-8939-B9FDA5B031AC}">
      <dgm:prSet/>
      <dgm:spPr/>
      <dgm:t>
        <a:bodyPr/>
        <a:lstStyle/>
        <a:p>
          <a:endParaRPr lang="es-ES"/>
        </a:p>
      </dgm:t>
    </dgm:pt>
    <dgm:pt modelId="{AF2BAA27-9A96-4FB6-BB9E-745DA4BFD83F}" type="pres">
      <dgm:prSet presAssocID="{6DDE5C94-00E7-4041-A959-21DE64FC9898}" presName="Name0" presStyleCnt="0">
        <dgm:presLayoutVars>
          <dgm:chMax val="7"/>
          <dgm:chPref val="5"/>
        </dgm:presLayoutVars>
      </dgm:prSet>
      <dgm:spPr/>
      <dgm:t>
        <a:bodyPr/>
        <a:lstStyle/>
        <a:p>
          <a:endParaRPr lang="es-ES"/>
        </a:p>
      </dgm:t>
    </dgm:pt>
    <dgm:pt modelId="{87BA674F-7DCF-4EEB-96F7-F1350B21C861}" type="pres">
      <dgm:prSet presAssocID="{6DDE5C94-00E7-4041-A959-21DE64FC9898}" presName="arrowNode" presStyleLbl="node1" presStyleIdx="0" presStyleCnt="1" custAng="20894993" custLinFactNeighborX="-8388" custLinFactNeighborY="-9877"/>
      <dgm:spPr/>
    </dgm:pt>
    <dgm:pt modelId="{04AD0EEB-5A2C-49B8-B0D9-46154C3F2AB3}" type="pres">
      <dgm:prSet presAssocID="{D7BA9A77-66EA-4ACB-ADEF-B239910E7B9C}" presName="txNode1" presStyleLbl="revTx" presStyleIdx="0" presStyleCnt="5" custScaleX="134722">
        <dgm:presLayoutVars>
          <dgm:bulletEnabled val="1"/>
        </dgm:presLayoutVars>
      </dgm:prSet>
      <dgm:spPr/>
      <dgm:t>
        <a:bodyPr/>
        <a:lstStyle/>
        <a:p>
          <a:endParaRPr lang="es-EC"/>
        </a:p>
      </dgm:t>
    </dgm:pt>
    <dgm:pt modelId="{E2878324-E0BB-4052-81EC-C572B4AC30F4}" type="pres">
      <dgm:prSet presAssocID="{0F9D117B-E79D-4E2F-BB7C-E32399C605A4}" presName="txNode2" presStyleLbl="revTx" presStyleIdx="1" presStyleCnt="5" custLinFactNeighborX="2666" custLinFactNeighborY="-24737">
        <dgm:presLayoutVars>
          <dgm:bulletEnabled val="1"/>
        </dgm:presLayoutVars>
      </dgm:prSet>
      <dgm:spPr/>
      <dgm:t>
        <a:bodyPr/>
        <a:lstStyle/>
        <a:p>
          <a:endParaRPr lang="es-ES"/>
        </a:p>
      </dgm:t>
    </dgm:pt>
    <dgm:pt modelId="{42D2DA60-345E-4447-B3C9-231EB5D6D73B}" type="pres">
      <dgm:prSet presAssocID="{1816C8F5-D651-4ADF-84B4-64FE55591D31}" presName="dotNode2" presStyleCnt="0"/>
      <dgm:spPr/>
    </dgm:pt>
    <dgm:pt modelId="{7B00C382-FEF8-453E-AB1F-6057FD1178B9}" type="pres">
      <dgm:prSet presAssocID="{1816C8F5-D651-4ADF-84B4-64FE55591D31}" presName="dotRepeatNode" presStyleLbl="fgShp" presStyleIdx="0" presStyleCnt="3"/>
      <dgm:spPr/>
      <dgm:t>
        <a:bodyPr/>
        <a:lstStyle/>
        <a:p>
          <a:endParaRPr lang="es-ES"/>
        </a:p>
      </dgm:t>
    </dgm:pt>
    <dgm:pt modelId="{16E35934-F070-45A2-8A7C-E6B68FA51B58}" type="pres">
      <dgm:prSet presAssocID="{89977A07-17BF-490B-86E9-AF5643B389B2}" presName="txNode3" presStyleLbl="revTx" presStyleIdx="2" presStyleCnt="5" custLinFactNeighborX="-39344" custLinFactNeighborY="-77885">
        <dgm:presLayoutVars>
          <dgm:bulletEnabled val="1"/>
        </dgm:presLayoutVars>
      </dgm:prSet>
      <dgm:spPr/>
      <dgm:t>
        <a:bodyPr/>
        <a:lstStyle/>
        <a:p>
          <a:endParaRPr lang="es-ES"/>
        </a:p>
      </dgm:t>
    </dgm:pt>
    <dgm:pt modelId="{37BAAE89-0E51-43B0-9B17-3830A73DBA92}" type="pres">
      <dgm:prSet presAssocID="{0DD9F9D1-7353-47D6-AB6F-63C3132544AB}" presName="dotNode3" presStyleCnt="0"/>
      <dgm:spPr/>
    </dgm:pt>
    <dgm:pt modelId="{A2351325-BFD1-4D7C-8974-5F750006DCAA}" type="pres">
      <dgm:prSet presAssocID="{0DD9F9D1-7353-47D6-AB6F-63C3132544AB}" presName="dotRepeatNode" presStyleLbl="fgShp" presStyleIdx="1" presStyleCnt="3"/>
      <dgm:spPr/>
      <dgm:t>
        <a:bodyPr/>
        <a:lstStyle/>
        <a:p>
          <a:endParaRPr lang="es-ES"/>
        </a:p>
      </dgm:t>
    </dgm:pt>
    <dgm:pt modelId="{202A2743-3283-47E0-904E-4BD5F21AF9AE}" type="pres">
      <dgm:prSet presAssocID="{B9E19143-DA3B-4E17-9A64-039C3E936438}" presName="txNode4" presStyleLbl="revTx" presStyleIdx="3" presStyleCnt="5" custLinFactNeighborX="25037" custLinFactNeighborY="-32950">
        <dgm:presLayoutVars>
          <dgm:bulletEnabled val="1"/>
        </dgm:presLayoutVars>
      </dgm:prSet>
      <dgm:spPr/>
      <dgm:t>
        <a:bodyPr/>
        <a:lstStyle/>
        <a:p>
          <a:endParaRPr lang="es-ES"/>
        </a:p>
      </dgm:t>
    </dgm:pt>
    <dgm:pt modelId="{A5DAE1AE-4DE0-41D7-8F61-034D38C842EF}" type="pres">
      <dgm:prSet presAssocID="{AC94CF8D-4CE1-4F9C-9B25-91815B66E59D}" presName="dotNode4" presStyleCnt="0"/>
      <dgm:spPr/>
    </dgm:pt>
    <dgm:pt modelId="{F018F784-EA64-4456-9A28-F6DC58159B30}" type="pres">
      <dgm:prSet presAssocID="{AC94CF8D-4CE1-4F9C-9B25-91815B66E59D}" presName="dotRepeatNode" presStyleLbl="fgShp" presStyleIdx="2" presStyleCnt="3"/>
      <dgm:spPr/>
      <dgm:t>
        <a:bodyPr/>
        <a:lstStyle/>
        <a:p>
          <a:endParaRPr lang="es-ES"/>
        </a:p>
      </dgm:t>
    </dgm:pt>
    <dgm:pt modelId="{386C010D-8AFF-43E3-906D-9D5EE3E5167B}" type="pres">
      <dgm:prSet presAssocID="{E7008A7F-AC5E-4EE7-9AD7-1AB517F77D68}" presName="txNode5" presStyleLbl="revTx" presStyleIdx="4" presStyleCnt="5" custLinFactY="-100000" custLinFactNeighborX="-88021" custLinFactNeighborY="-164388">
        <dgm:presLayoutVars>
          <dgm:bulletEnabled val="1"/>
        </dgm:presLayoutVars>
      </dgm:prSet>
      <dgm:spPr/>
      <dgm:t>
        <a:bodyPr/>
        <a:lstStyle/>
        <a:p>
          <a:endParaRPr lang="es-ES"/>
        </a:p>
      </dgm:t>
    </dgm:pt>
  </dgm:ptLst>
  <dgm:cxnLst>
    <dgm:cxn modelId="{198F4E5E-3495-403F-BD4F-4CD6A115B4D6}" type="presOf" srcId="{E7008A7F-AC5E-4EE7-9AD7-1AB517F77D68}" destId="{386C010D-8AFF-43E3-906D-9D5EE3E5167B}" srcOrd="0" destOrd="0" presId="urn:microsoft.com/office/officeart/2009/3/layout/DescendingProcess"/>
    <dgm:cxn modelId="{5EBA19F4-8A02-4D17-B5FD-9CE2DD52373C}" srcId="{6DDE5C94-00E7-4041-A959-21DE64FC9898}" destId="{D7BA9A77-66EA-4ACB-ADEF-B239910E7B9C}" srcOrd="0" destOrd="0" parTransId="{3A04F8D4-8AA2-4B94-87F5-810A0955D61D}" sibTransId="{CE632CA1-9527-4075-80A0-C7D4273E4016}"/>
    <dgm:cxn modelId="{A13FC51B-0215-42A2-ADC8-7222A04C1907}" srcId="{6DDE5C94-00E7-4041-A959-21DE64FC9898}" destId="{89977A07-17BF-490B-86E9-AF5643B389B2}" srcOrd="2" destOrd="0" parTransId="{5D605E66-6DCE-47D0-9930-9873EC40EA5B}" sibTransId="{0DD9F9D1-7353-47D6-AB6F-63C3132544AB}"/>
    <dgm:cxn modelId="{15A1E5AC-2B9A-4946-8D80-B8656CC10D5E}" type="presOf" srcId="{D7BA9A77-66EA-4ACB-ADEF-B239910E7B9C}" destId="{04AD0EEB-5A2C-49B8-B0D9-46154C3F2AB3}" srcOrd="0" destOrd="0" presId="urn:microsoft.com/office/officeart/2009/3/layout/DescendingProcess"/>
    <dgm:cxn modelId="{EBF753DC-0F3D-4DA3-9BD1-984226C66CA4}" type="presOf" srcId="{B9E19143-DA3B-4E17-9A64-039C3E936438}" destId="{202A2743-3283-47E0-904E-4BD5F21AF9AE}" srcOrd="0" destOrd="0" presId="urn:microsoft.com/office/officeart/2009/3/layout/DescendingProcess"/>
    <dgm:cxn modelId="{F32848BD-48FB-4781-9DC1-0D1D2DA46785}" type="presOf" srcId="{AC94CF8D-4CE1-4F9C-9B25-91815B66E59D}" destId="{F018F784-EA64-4456-9A28-F6DC58159B30}" srcOrd="0" destOrd="0" presId="urn:microsoft.com/office/officeart/2009/3/layout/DescendingProcess"/>
    <dgm:cxn modelId="{1BC4C643-FF44-4224-B342-5D2FD203008B}" srcId="{6DDE5C94-00E7-4041-A959-21DE64FC9898}" destId="{B9E19143-DA3B-4E17-9A64-039C3E936438}" srcOrd="3" destOrd="0" parTransId="{F9CAFE8B-8BD3-4C91-A350-4E50858C12EC}" sibTransId="{AC94CF8D-4CE1-4F9C-9B25-91815B66E59D}"/>
    <dgm:cxn modelId="{7155D192-6726-4882-A81C-6D8A4FC976F6}" type="presOf" srcId="{89977A07-17BF-490B-86E9-AF5643B389B2}" destId="{16E35934-F070-45A2-8A7C-E6B68FA51B58}" srcOrd="0" destOrd="0" presId="urn:microsoft.com/office/officeart/2009/3/layout/DescendingProcess"/>
    <dgm:cxn modelId="{6293D254-DF6E-429D-BFC2-E407D5B2480F}" type="presOf" srcId="{1816C8F5-D651-4ADF-84B4-64FE55591D31}" destId="{7B00C382-FEF8-453E-AB1F-6057FD1178B9}" srcOrd="0" destOrd="0" presId="urn:microsoft.com/office/officeart/2009/3/layout/DescendingProcess"/>
    <dgm:cxn modelId="{66B8D2B9-FA81-454A-BE8A-66E270265B87}" type="presOf" srcId="{6DDE5C94-00E7-4041-A959-21DE64FC9898}" destId="{AF2BAA27-9A96-4FB6-BB9E-745DA4BFD83F}" srcOrd="0" destOrd="0" presId="urn:microsoft.com/office/officeart/2009/3/layout/DescendingProcess"/>
    <dgm:cxn modelId="{45FD828C-E897-41A1-8939-B9FDA5B031AC}" srcId="{6DDE5C94-00E7-4041-A959-21DE64FC9898}" destId="{E7008A7F-AC5E-4EE7-9AD7-1AB517F77D68}" srcOrd="4" destOrd="0" parTransId="{B6CC1F20-28D1-4B5B-B8CA-8DF038BC4E25}" sibTransId="{DE986777-6366-4F76-8984-F66C40908D70}"/>
    <dgm:cxn modelId="{DD81B91B-6E29-48EF-94D5-D6680F0F9576}" type="presOf" srcId="{0DD9F9D1-7353-47D6-AB6F-63C3132544AB}" destId="{A2351325-BFD1-4D7C-8974-5F750006DCAA}" srcOrd="0" destOrd="0" presId="urn:microsoft.com/office/officeart/2009/3/layout/DescendingProcess"/>
    <dgm:cxn modelId="{13706852-49C5-49C1-89B7-86F18F2FD6BD}" srcId="{6DDE5C94-00E7-4041-A959-21DE64FC9898}" destId="{0F9D117B-E79D-4E2F-BB7C-E32399C605A4}" srcOrd="1" destOrd="0" parTransId="{8EFB495E-A8B7-46DD-81A8-45B1A9D91C98}" sibTransId="{1816C8F5-D651-4ADF-84B4-64FE55591D31}"/>
    <dgm:cxn modelId="{439F85FB-7C0B-4AC3-894E-25648CA37A50}" type="presOf" srcId="{0F9D117B-E79D-4E2F-BB7C-E32399C605A4}" destId="{E2878324-E0BB-4052-81EC-C572B4AC30F4}" srcOrd="0" destOrd="0" presId="urn:microsoft.com/office/officeart/2009/3/layout/DescendingProcess"/>
    <dgm:cxn modelId="{83CCF3FC-43B2-4191-B34F-2E65AAA2C276}" type="presParOf" srcId="{AF2BAA27-9A96-4FB6-BB9E-745DA4BFD83F}" destId="{87BA674F-7DCF-4EEB-96F7-F1350B21C861}" srcOrd="0" destOrd="0" presId="urn:microsoft.com/office/officeart/2009/3/layout/DescendingProcess"/>
    <dgm:cxn modelId="{B5B3F336-0E7D-4D0C-844C-AE4C50D12B24}" type="presParOf" srcId="{AF2BAA27-9A96-4FB6-BB9E-745DA4BFD83F}" destId="{04AD0EEB-5A2C-49B8-B0D9-46154C3F2AB3}" srcOrd="1" destOrd="0" presId="urn:microsoft.com/office/officeart/2009/3/layout/DescendingProcess"/>
    <dgm:cxn modelId="{538E56BD-17D1-4732-AFD8-FFA1A4AB1A15}" type="presParOf" srcId="{AF2BAA27-9A96-4FB6-BB9E-745DA4BFD83F}" destId="{E2878324-E0BB-4052-81EC-C572B4AC30F4}" srcOrd="2" destOrd="0" presId="urn:microsoft.com/office/officeart/2009/3/layout/DescendingProcess"/>
    <dgm:cxn modelId="{BCF294F6-2B11-49A6-BFC9-A000C23348DE}" type="presParOf" srcId="{AF2BAA27-9A96-4FB6-BB9E-745DA4BFD83F}" destId="{42D2DA60-345E-4447-B3C9-231EB5D6D73B}" srcOrd="3" destOrd="0" presId="urn:microsoft.com/office/officeart/2009/3/layout/DescendingProcess"/>
    <dgm:cxn modelId="{0E99E24B-43C2-4A56-9B76-9D85435402AE}" type="presParOf" srcId="{42D2DA60-345E-4447-B3C9-231EB5D6D73B}" destId="{7B00C382-FEF8-453E-AB1F-6057FD1178B9}" srcOrd="0" destOrd="0" presId="urn:microsoft.com/office/officeart/2009/3/layout/DescendingProcess"/>
    <dgm:cxn modelId="{280D1C1F-DD1F-4B46-B81B-1FF5DCC0621C}" type="presParOf" srcId="{AF2BAA27-9A96-4FB6-BB9E-745DA4BFD83F}" destId="{16E35934-F070-45A2-8A7C-E6B68FA51B58}" srcOrd="4" destOrd="0" presId="urn:microsoft.com/office/officeart/2009/3/layout/DescendingProcess"/>
    <dgm:cxn modelId="{CFB4E9C9-0212-41E3-80EB-C4E96F68ABB2}" type="presParOf" srcId="{AF2BAA27-9A96-4FB6-BB9E-745DA4BFD83F}" destId="{37BAAE89-0E51-43B0-9B17-3830A73DBA92}" srcOrd="5" destOrd="0" presId="urn:microsoft.com/office/officeart/2009/3/layout/DescendingProcess"/>
    <dgm:cxn modelId="{3A77B18A-3537-411C-986A-EEAA49B2DB39}" type="presParOf" srcId="{37BAAE89-0E51-43B0-9B17-3830A73DBA92}" destId="{A2351325-BFD1-4D7C-8974-5F750006DCAA}" srcOrd="0" destOrd="0" presId="urn:microsoft.com/office/officeart/2009/3/layout/DescendingProcess"/>
    <dgm:cxn modelId="{D5B4F05D-F802-4350-871B-4B4B240B3C24}" type="presParOf" srcId="{AF2BAA27-9A96-4FB6-BB9E-745DA4BFD83F}" destId="{202A2743-3283-47E0-904E-4BD5F21AF9AE}" srcOrd="6" destOrd="0" presId="urn:microsoft.com/office/officeart/2009/3/layout/DescendingProcess"/>
    <dgm:cxn modelId="{2524B48E-2089-4BB6-8945-990EEEF38674}" type="presParOf" srcId="{AF2BAA27-9A96-4FB6-BB9E-745DA4BFD83F}" destId="{A5DAE1AE-4DE0-41D7-8F61-034D38C842EF}" srcOrd="7" destOrd="0" presId="urn:microsoft.com/office/officeart/2009/3/layout/DescendingProcess"/>
    <dgm:cxn modelId="{B5291272-6BD4-460C-B77D-EA3714A18AEA}" type="presParOf" srcId="{A5DAE1AE-4DE0-41D7-8F61-034D38C842EF}" destId="{F018F784-EA64-4456-9A28-F6DC58159B30}" srcOrd="0" destOrd="0" presId="urn:microsoft.com/office/officeart/2009/3/layout/DescendingProcess"/>
    <dgm:cxn modelId="{C143ACCE-958F-45EB-A746-112BC8470F5A}" type="presParOf" srcId="{AF2BAA27-9A96-4FB6-BB9E-745DA4BFD83F}" destId="{386C010D-8AFF-43E3-906D-9D5EE3E5167B}" srcOrd="8"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B1A04ED-42CF-4170-89F8-13D186A2739C}"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s-ES"/>
        </a:p>
      </dgm:t>
    </dgm:pt>
    <dgm:pt modelId="{38A21283-E4CD-4D40-8C78-89A83EA23DF6}">
      <dgm:prSet phldrT="[Texto]" custT="1"/>
      <dgm:spPr/>
      <dgm:t>
        <a:bodyPr/>
        <a:lstStyle/>
        <a:p>
          <a:r>
            <a:rPr lang="es-ES" sz="1600" b="1" dirty="0" smtClean="0"/>
            <a:t>Cableado Vertical: </a:t>
          </a:r>
          <a:r>
            <a:rPr lang="es-ES" sz="1600" b="0" dirty="0" smtClean="0"/>
            <a:t>Fibra Óptica </a:t>
          </a:r>
          <a:r>
            <a:rPr lang="es-ES" sz="1600" b="0" dirty="0" err="1" smtClean="0"/>
            <a:t>Multimodo</a:t>
          </a:r>
          <a:r>
            <a:rPr lang="es-ES" sz="1600" b="0" dirty="0" smtClean="0"/>
            <a:t> de 4 hilos</a:t>
          </a:r>
          <a:endParaRPr lang="es-ES" sz="1600" b="0" dirty="0"/>
        </a:p>
      </dgm:t>
    </dgm:pt>
    <dgm:pt modelId="{A1CEE6DF-D021-4F66-A6C7-F4BBB54576A1}" type="parTrans" cxnId="{D0B6518D-FA5F-48A7-8D4D-EB02E74E4301}">
      <dgm:prSet/>
      <dgm:spPr/>
      <dgm:t>
        <a:bodyPr/>
        <a:lstStyle/>
        <a:p>
          <a:endParaRPr lang="es-ES"/>
        </a:p>
      </dgm:t>
    </dgm:pt>
    <dgm:pt modelId="{DAAC9280-C0C0-4EA7-8FC5-89688D19209C}" type="sibTrans" cxnId="{D0B6518D-FA5F-48A7-8D4D-EB02E74E4301}">
      <dgm:prSet/>
      <dgm:spPr/>
      <dgm:t>
        <a:bodyPr/>
        <a:lstStyle/>
        <a:p>
          <a:endParaRPr lang="es-ES"/>
        </a:p>
      </dgm:t>
    </dgm:pt>
    <dgm:pt modelId="{DB4D390F-E438-4C47-82DC-08672E28A8C7}">
      <dgm:prSet phldrT="[Texto]" custT="1"/>
      <dgm:spPr/>
      <dgm:t>
        <a:bodyPr/>
        <a:lstStyle/>
        <a:p>
          <a:r>
            <a:rPr lang="es-ES" sz="1600" b="1" dirty="0" smtClean="0"/>
            <a:t>Cableado Horizontal: </a:t>
          </a:r>
          <a:r>
            <a:rPr lang="es-ES" sz="1600" b="0" dirty="0" smtClean="0"/>
            <a:t>Cable UTP Categoría 6</a:t>
          </a:r>
          <a:endParaRPr lang="es-ES" sz="1600" b="0" dirty="0"/>
        </a:p>
      </dgm:t>
    </dgm:pt>
    <dgm:pt modelId="{6BEF2738-8693-477E-9096-1C0A1351FAE6}" type="parTrans" cxnId="{DEA6F37E-042C-423E-8E7D-6F2D8634742F}">
      <dgm:prSet/>
      <dgm:spPr/>
      <dgm:t>
        <a:bodyPr/>
        <a:lstStyle/>
        <a:p>
          <a:endParaRPr lang="es-ES"/>
        </a:p>
      </dgm:t>
    </dgm:pt>
    <dgm:pt modelId="{C139D8D2-2238-4F44-BB8E-A12FCD38FD60}" type="sibTrans" cxnId="{DEA6F37E-042C-423E-8E7D-6F2D8634742F}">
      <dgm:prSet/>
      <dgm:spPr/>
      <dgm:t>
        <a:bodyPr/>
        <a:lstStyle/>
        <a:p>
          <a:endParaRPr lang="es-ES"/>
        </a:p>
      </dgm:t>
    </dgm:pt>
    <dgm:pt modelId="{E590506B-9BA6-4D49-8CBB-86152E7AFBD3}">
      <dgm:prSet phldrT="[Texto]" custT="1"/>
      <dgm:spPr/>
      <dgm:t>
        <a:bodyPr/>
        <a:lstStyle/>
        <a:p>
          <a:r>
            <a:rPr lang="es-ES" sz="1600" b="1" dirty="0" smtClean="0"/>
            <a:t>Centro de Datos conforme a estándares IEFT</a:t>
          </a:r>
          <a:endParaRPr lang="es-ES" sz="1600" b="0" dirty="0"/>
        </a:p>
      </dgm:t>
    </dgm:pt>
    <dgm:pt modelId="{814B55BE-26F4-452E-A158-FEE2907A405B}" type="parTrans" cxnId="{58417DC8-3A76-4F74-847A-560BA2BC04CC}">
      <dgm:prSet/>
      <dgm:spPr/>
      <dgm:t>
        <a:bodyPr/>
        <a:lstStyle/>
        <a:p>
          <a:endParaRPr lang="es-ES"/>
        </a:p>
      </dgm:t>
    </dgm:pt>
    <dgm:pt modelId="{5B9A86ED-5D42-484F-A479-6790D8EC8C56}" type="sibTrans" cxnId="{58417DC8-3A76-4F74-847A-560BA2BC04CC}">
      <dgm:prSet/>
      <dgm:spPr/>
      <dgm:t>
        <a:bodyPr/>
        <a:lstStyle/>
        <a:p>
          <a:endParaRPr lang="es-ES"/>
        </a:p>
      </dgm:t>
    </dgm:pt>
    <dgm:pt modelId="{E86E6190-7583-44CD-9F52-5C54F617FD0E}">
      <dgm:prSet phldrT="[Texto]" custT="1"/>
      <dgm:spPr/>
      <dgm:t>
        <a:bodyPr/>
        <a:lstStyle/>
        <a:p>
          <a:r>
            <a:rPr lang="es-ES" sz="1600" b="1" dirty="0" smtClean="0"/>
            <a:t>Área de Trabajo: </a:t>
          </a:r>
          <a:r>
            <a:rPr lang="es-ES" sz="1600" b="0" dirty="0" smtClean="0"/>
            <a:t>Computadoras e impresoras, </a:t>
          </a:r>
          <a:r>
            <a:rPr lang="es-ES" sz="1600" b="0" dirty="0" err="1" smtClean="0"/>
            <a:t>Patch</a:t>
          </a:r>
          <a:r>
            <a:rPr lang="es-ES" sz="1600" b="0" dirty="0" smtClean="0"/>
            <a:t> </a:t>
          </a:r>
          <a:r>
            <a:rPr lang="es-ES" sz="1600" b="0" dirty="0" err="1" smtClean="0"/>
            <a:t>Core</a:t>
          </a:r>
          <a:r>
            <a:rPr lang="es-ES" sz="1600" b="0" dirty="0" smtClean="0"/>
            <a:t> 3 m.</a:t>
          </a:r>
          <a:endParaRPr lang="es-ES" sz="1600" b="0" dirty="0"/>
        </a:p>
      </dgm:t>
    </dgm:pt>
    <dgm:pt modelId="{DC46B7A8-3724-44FF-9874-4FB619E8D1BC}" type="parTrans" cxnId="{09336E60-4A2A-4209-846B-28813487C375}">
      <dgm:prSet/>
      <dgm:spPr/>
      <dgm:t>
        <a:bodyPr/>
        <a:lstStyle/>
        <a:p>
          <a:endParaRPr lang="es-ES"/>
        </a:p>
      </dgm:t>
    </dgm:pt>
    <dgm:pt modelId="{078C9812-5809-47DC-AB35-6BF370DEC063}" type="sibTrans" cxnId="{09336E60-4A2A-4209-846B-28813487C375}">
      <dgm:prSet/>
      <dgm:spPr/>
      <dgm:t>
        <a:bodyPr/>
        <a:lstStyle/>
        <a:p>
          <a:endParaRPr lang="es-ES"/>
        </a:p>
      </dgm:t>
    </dgm:pt>
    <dgm:pt modelId="{A1E1849A-D685-4122-8A87-ED308C6EEBA3}">
      <dgm:prSet phldrT="[Texto]" custT="1"/>
      <dgm:spPr/>
      <dgm:t>
        <a:bodyPr/>
        <a:lstStyle/>
        <a:p>
          <a:r>
            <a:rPr lang="es-ES" sz="1600" b="1" dirty="0" smtClean="0"/>
            <a:t>Cableado de Telecomunicaciones</a:t>
          </a:r>
          <a:endParaRPr lang="es-ES" sz="1600" b="0" dirty="0"/>
        </a:p>
      </dgm:t>
    </dgm:pt>
    <dgm:pt modelId="{83193147-D316-4FFE-8F8E-95015F65DCEE}" type="parTrans" cxnId="{E1917B48-975F-40BC-B9A6-129181B0EB2B}">
      <dgm:prSet/>
      <dgm:spPr/>
      <dgm:t>
        <a:bodyPr/>
        <a:lstStyle/>
        <a:p>
          <a:endParaRPr lang="es-ES"/>
        </a:p>
      </dgm:t>
    </dgm:pt>
    <dgm:pt modelId="{1D4C512C-1D3E-46E9-9610-5340DFC8283D}" type="sibTrans" cxnId="{E1917B48-975F-40BC-B9A6-129181B0EB2B}">
      <dgm:prSet/>
      <dgm:spPr/>
      <dgm:t>
        <a:bodyPr/>
        <a:lstStyle/>
        <a:p>
          <a:endParaRPr lang="es-ES"/>
        </a:p>
      </dgm:t>
    </dgm:pt>
    <dgm:pt modelId="{31D48A4E-35BC-4677-ABD7-7528A1D2DE6D}" type="pres">
      <dgm:prSet presAssocID="{DB1A04ED-42CF-4170-89F8-13D186A2739C}" presName="Name0" presStyleCnt="0">
        <dgm:presLayoutVars>
          <dgm:dir/>
          <dgm:resizeHandles val="exact"/>
        </dgm:presLayoutVars>
      </dgm:prSet>
      <dgm:spPr/>
      <dgm:t>
        <a:bodyPr/>
        <a:lstStyle/>
        <a:p>
          <a:endParaRPr lang="es-ES"/>
        </a:p>
      </dgm:t>
    </dgm:pt>
    <dgm:pt modelId="{844F32B6-491E-4340-A628-E3EC6DBCCBAA}" type="pres">
      <dgm:prSet presAssocID="{38A21283-E4CD-4D40-8C78-89A83EA23DF6}" presName="compNode" presStyleCnt="0"/>
      <dgm:spPr/>
    </dgm:pt>
    <dgm:pt modelId="{921774BF-D4D3-42F2-9A60-DE3F8FFBBA97}" type="pres">
      <dgm:prSet presAssocID="{38A21283-E4CD-4D40-8C78-89A83EA23DF6}" presName="pictRect" presStyleLbl="node1" presStyleIdx="0" presStyleCnt="5"/>
      <dgm:spPr>
        <a:blipFill rotWithShape="1">
          <a:blip xmlns:r="http://schemas.openxmlformats.org/officeDocument/2006/relationships" r:embed="rId1"/>
          <a:stretch>
            <a:fillRect/>
          </a:stretch>
        </a:blipFill>
      </dgm:spPr>
    </dgm:pt>
    <dgm:pt modelId="{42A275A6-4BDC-4F2A-AC0B-2A06017A2CB9}" type="pres">
      <dgm:prSet presAssocID="{38A21283-E4CD-4D40-8C78-89A83EA23DF6}" presName="textRect" presStyleLbl="revTx" presStyleIdx="0" presStyleCnt="5">
        <dgm:presLayoutVars>
          <dgm:bulletEnabled val="1"/>
        </dgm:presLayoutVars>
      </dgm:prSet>
      <dgm:spPr/>
      <dgm:t>
        <a:bodyPr/>
        <a:lstStyle/>
        <a:p>
          <a:endParaRPr lang="es-ES"/>
        </a:p>
      </dgm:t>
    </dgm:pt>
    <dgm:pt modelId="{8D15E4D9-1B51-41BC-AEC4-0D637D41D570}" type="pres">
      <dgm:prSet presAssocID="{DAAC9280-C0C0-4EA7-8FC5-89688D19209C}" presName="sibTrans" presStyleLbl="sibTrans2D1" presStyleIdx="0" presStyleCnt="0"/>
      <dgm:spPr/>
      <dgm:t>
        <a:bodyPr/>
        <a:lstStyle/>
        <a:p>
          <a:endParaRPr lang="es-ES"/>
        </a:p>
      </dgm:t>
    </dgm:pt>
    <dgm:pt modelId="{DD0CD333-436F-4C49-8382-FEACC3862210}" type="pres">
      <dgm:prSet presAssocID="{DB4D390F-E438-4C47-82DC-08672E28A8C7}" presName="compNode" presStyleCnt="0"/>
      <dgm:spPr/>
    </dgm:pt>
    <dgm:pt modelId="{20DB7BBF-6226-449A-9C86-0FB0E3D12E07}" type="pres">
      <dgm:prSet presAssocID="{DB4D390F-E438-4C47-82DC-08672E28A8C7}" presName="pictRect" presStyleLbl="node1" presStyleIdx="1" presStyleCnt="5"/>
      <dgm:spPr>
        <a:blipFill rotWithShape="1">
          <a:blip xmlns:r="http://schemas.openxmlformats.org/officeDocument/2006/relationships" r:embed="rId2"/>
          <a:stretch>
            <a:fillRect/>
          </a:stretch>
        </a:blipFill>
      </dgm:spPr>
    </dgm:pt>
    <dgm:pt modelId="{88DDB273-37B3-4683-BD09-939DC40AD3A9}" type="pres">
      <dgm:prSet presAssocID="{DB4D390F-E438-4C47-82DC-08672E28A8C7}" presName="textRect" presStyleLbl="revTx" presStyleIdx="1" presStyleCnt="5">
        <dgm:presLayoutVars>
          <dgm:bulletEnabled val="1"/>
        </dgm:presLayoutVars>
      </dgm:prSet>
      <dgm:spPr/>
      <dgm:t>
        <a:bodyPr/>
        <a:lstStyle/>
        <a:p>
          <a:endParaRPr lang="es-ES"/>
        </a:p>
      </dgm:t>
    </dgm:pt>
    <dgm:pt modelId="{B2A07A46-E6A7-4C6E-B1B5-8A59BD2FFA3D}" type="pres">
      <dgm:prSet presAssocID="{C139D8D2-2238-4F44-BB8E-A12FCD38FD60}" presName="sibTrans" presStyleLbl="sibTrans2D1" presStyleIdx="0" presStyleCnt="0"/>
      <dgm:spPr/>
      <dgm:t>
        <a:bodyPr/>
        <a:lstStyle/>
        <a:p>
          <a:endParaRPr lang="es-ES"/>
        </a:p>
      </dgm:t>
    </dgm:pt>
    <dgm:pt modelId="{04120015-A5AD-4A67-9108-00CE0DF3164C}" type="pres">
      <dgm:prSet presAssocID="{A1E1849A-D685-4122-8A87-ED308C6EEBA3}" presName="compNode" presStyleCnt="0"/>
      <dgm:spPr/>
    </dgm:pt>
    <dgm:pt modelId="{5CAE29BD-A2E3-487F-8D7A-0AB62EA3483C}" type="pres">
      <dgm:prSet presAssocID="{A1E1849A-D685-4122-8A87-ED308C6EEBA3}" presName="pictRect" presStyleLbl="node1" presStyleIdx="2" presStyleCnt="5"/>
      <dgm:spPr>
        <a:blipFill rotWithShape="1">
          <a:blip xmlns:r="http://schemas.openxmlformats.org/officeDocument/2006/relationships" r:embed="rId3"/>
          <a:stretch>
            <a:fillRect/>
          </a:stretch>
        </a:blipFill>
      </dgm:spPr>
    </dgm:pt>
    <dgm:pt modelId="{DB50488E-E870-4B2E-8B72-94DE174811AD}" type="pres">
      <dgm:prSet presAssocID="{A1E1849A-D685-4122-8A87-ED308C6EEBA3}" presName="textRect" presStyleLbl="revTx" presStyleIdx="2" presStyleCnt="5" custScaleX="122340" custLinFactNeighborX="7735">
        <dgm:presLayoutVars>
          <dgm:bulletEnabled val="1"/>
        </dgm:presLayoutVars>
      </dgm:prSet>
      <dgm:spPr/>
      <dgm:t>
        <a:bodyPr/>
        <a:lstStyle/>
        <a:p>
          <a:endParaRPr lang="es-ES"/>
        </a:p>
      </dgm:t>
    </dgm:pt>
    <dgm:pt modelId="{58B7B2F3-4AAA-4093-85DA-D9BB986E6122}" type="pres">
      <dgm:prSet presAssocID="{1D4C512C-1D3E-46E9-9610-5340DFC8283D}" presName="sibTrans" presStyleLbl="sibTrans2D1" presStyleIdx="0" presStyleCnt="0"/>
      <dgm:spPr/>
      <dgm:t>
        <a:bodyPr/>
        <a:lstStyle/>
        <a:p>
          <a:endParaRPr lang="es-ES"/>
        </a:p>
      </dgm:t>
    </dgm:pt>
    <dgm:pt modelId="{A6A2589B-BD3D-461C-A2E3-2B59FA86C185}" type="pres">
      <dgm:prSet presAssocID="{E590506B-9BA6-4D49-8CBB-86152E7AFBD3}" presName="compNode" presStyleCnt="0"/>
      <dgm:spPr/>
    </dgm:pt>
    <dgm:pt modelId="{4F6CAF86-DB86-428F-8757-B468D9F18ACA}" type="pres">
      <dgm:prSet presAssocID="{E590506B-9BA6-4D49-8CBB-86152E7AFBD3}" presName="pictRect" presStyleLbl="node1" presStyleIdx="3" presStyleCnt="5"/>
      <dgm:spPr>
        <a:blipFill rotWithShape="1">
          <a:blip xmlns:r="http://schemas.openxmlformats.org/officeDocument/2006/relationships" r:embed="rId4"/>
          <a:stretch>
            <a:fillRect/>
          </a:stretch>
        </a:blipFill>
      </dgm:spPr>
    </dgm:pt>
    <dgm:pt modelId="{C4CE720F-176D-4769-8DB3-F6C95EAC6E3B}" type="pres">
      <dgm:prSet presAssocID="{E590506B-9BA6-4D49-8CBB-86152E7AFBD3}" presName="textRect" presStyleLbl="revTx" presStyleIdx="3" presStyleCnt="5">
        <dgm:presLayoutVars>
          <dgm:bulletEnabled val="1"/>
        </dgm:presLayoutVars>
      </dgm:prSet>
      <dgm:spPr/>
      <dgm:t>
        <a:bodyPr/>
        <a:lstStyle/>
        <a:p>
          <a:endParaRPr lang="es-ES"/>
        </a:p>
      </dgm:t>
    </dgm:pt>
    <dgm:pt modelId="{85501A45-FB19-47C8-8C1C-58AFF1FEB7B7}" type="pres">
      <dgm:prSet presAssocID="{5B9A86ED-5D42-484F-A479-6790D8EC8C56}" presName="sibTrans" presStyleLbl="sibTrans2D1" presStyleIdx="0" presStyleCnt="0"/>
      <dgm:spPr/>
      <dgm:t>
        <a:bodyPr/>
        <a:lstStyle/>
        <a:p>
          <a:endParaRPr lang="es-ES"/>
        </a:p>
      </dgm:t>
    </dgm:pt>
    <dgm:pt modelId="{A6CCA2E8-EFBD-4E0C-9733-65A853205FC5}" type="pres">
      <dgm:prSet presAssocID="{E86E6190-7583-44CD-9F52-5C54F617FD0E}" presName="compNode" presStyleCnt="0"/>
      <dgm:spPr/>
    </dgm:pt>
    <dgm:pt modelId="{FDED696B-9C91-40E4-AAAE-F425DA4EF0B7}" type="pres">
      <dgm:prSet presAssocID="{E86E6190-7583-44CD-9F52-5C54F617FD0E}" presName="pictRect" presStyleLbl="node1" presStyleIdx="4" presStyleCnt="5"/>
      <dgm:spPr>
        <a:blipFill rotWithShape="1">
          <a:blip xmlns:r="http://schemas.openxmlformats.org/officeDocument/2006/relationships" r:embed="rId5"/>
          <a:stretch>
            <a:fillRect/>
          </a:stretch>
        </a:blipFill>
      </dgm:spPr>
    </dgm:pt>
    <dgm:pt modelId="{2AC32D7E-51D4-431D-9321-7CC220417813}" type="pres">
      <dgm:prSet presAssocID="{E86E6190-7583-44CD-9F52-5C54F617FD0E}" presName="textRect" presStyleLbl="revTx" presStyleIdx="4" presStyleCnt="5" custScaleX="163319">
        <dgm:presLayoutVars>
          <dgm:bulletEnabled val="1"/>
        </dgm:presLayoutVars>
      </dgm:prSet>
      <dgm:spPr/>
      <dgm:t>
        <a:bodyPr/>
        <a:lstStyle/>
        <a:p>
          <a:endParaRPr lang="es-ES"/>
        </a:p>
      </dgm:t>
    </dgm:pt>
  </dgm:ptLst>
  <dgm:cxnLst>
    <dgm:cxn modelId="{09336E60-4A2A-4209-846B-28813487C375}" srcId="{DB1A04ED-42CF-4170-89F8-13D186A2739C}" destId="{E86E6190-7583-44CD-9F52-5C54F617FD0E}" srcOrd="4" destOrd="0" parTransId="{DC46B7A8-3724-44FF-9874-4FB619E8D1BC}" sibTransId="{078C9812-5809-47DC-AB35-6BF370DEC063}"/>
    <dgm:cxn modelId="{79A2A43A-2535-444B-9CD6-225E9B5722BB}" type="presOf" srcId="{E86E6190-7583-44CD-9F52-5C54F617FD0E}" destId="{2AC32D7E-51D4-431D-9321-7CC220417813}" srcOrd="0" destOrd="0" presId="urn:microsoft.com/office/officeart/2005/8/layout/pList1"/>
    <dgm:cxn modelId="{8EFCF678-D128-449E-8980-209FF3116F64}" type="presOf" srcId="{5B9A86ED-5D42-484F-A479-6790D8EC8C56}" destId="{85501A45-FB19-47C8-8C1C-58AFF1FEB7B7}" srcOrd="0" destOrd="0" presId="urn:microsoft.com/office/officeart/2005/8/layout/pList1"/>
    <dgm:cxn modelId="{49341DEC-CA36-408F-95F2-7BE44FB059E3}" type="presOf" srcId="{38A21283-E4CD-4D40-8C78-89A83EA23DF6}" destId="{42A275A6-4BDC-4F2A-AC0B-2A06017A2CB9}" srcOrd="0" destOrd="0" presId="urn:microsoft.com/office/officeart/2005/8/layout/pList1"/>
    <dgm:cxn modelId="{58417DC8-3A76-4F74-847A-560BA2BC04CC}" srcId="{DB1A04ED-42CF-4170-89F8-13D186A2739C}" destId="{E590506B-9BA6-4D49-8CBB-86152E7AFBD3}" srcOrd="3" destOrd="0" parTransId="{814B55BE-26F4-452E-A158-FEE2907A405B}" sibTransId="{5B9A86ED-5D42-484F-A479-6790D8EC8C56}"/>
    <dgm:cxn modelId="{C92BBD1E-B615-4357-BD72-6F9C059C9D3C}" type="presOf" srcId="{DB1A04ED-42CF-4170-89F8-13D186A2739C}" destId="{31D48A4E-35BC-4677-ABD7-7528A1D2DE6D}" srcOrd="0" destOrd="0" presId="urn:microsoft.com/office/officeart/2005/8/layout/pList1"/>
    <dgm:cxn modelId="{0CA53F65-955C-40A6-BA37-102D180DAF56}" type="presOf" srcId="{A1E1849A-D685-4122-8A87-ED308C6EEBA3}" destId="{DB50488E-E870-4B2E-8B72-94DE174811AD}" srcOrd="0" destOrd="0" presId="urn:microsoft.com/office/officeart/2005/8/layout/pList1"/>
    <dgm:cxn modelId="{BCAFA0F4-72DE-46A2-877A-02A17C6CCD5F}" type="presOf" srcId="{DAAC9280-C0C0-4EA7-8FC5-89688D19209C}" destId="{8D15E4D9-1B51-41BC-AEC4-0D637D41D570}" srcOrd="0" destOrd="0" presId="urn:microsoft.com/office/officeart/2005/8/layout/pList1"/>
    <dgm:cxn modelId="{E1917B48-975F-40BC-B9A6-129181B0EB2B}" srcId="{DB1A04ED-42CF-4170-89F8-13D186A2739C}" destId="{A1E1849A-D685-4122-8A87-ED308C6EEBA3}" srcOrd="2" destOrd="0" parTransId="{83193147-D316-4FFE-8F8E-95015F65DCEE}" sibTransId="{1D4C512C-1D3E-46E9-9610-5340DFC8283D}"/>
    <dgm:cxn modelId="{D193DEDD-931D-4050-9AE6-C7F7EF3F77B9}" type="presOf" srcId="{1D4C512C-1D3E-46E9-9610-5340DFC8283D}" destId="{58B7B2F3-4AAA-4093-85DA-D9BB986E6122}" srcOrd="0" destOrd="0" presId="urn:microsoft.com/office/officeart/2005/8/layout/pList1"/>
    <dgm:cxn modelId="{F5C5A674-1E5B-4015-BE0E-E2F307AA6BA6}" type="presOf" srcId="{C139D8D2-2238-4F44-BB8E-A12FCD38FD60}" destId="{B2A07A46-E6A7-4C6E-B1B5-8A59BD2FFA3D}" srcOrd="0" destOrd="0" presId="urn:microsoft.com/office/officeart/2005/8/layout/pList1"/>
    <dgm:cxn modelId="{D0B6518D-FA5F-48A7-8D4D-EB02E74E4301}" srcId="{DB1A04ED-42CF-4170-89F8-13D186A2739C}" destId="{38A21283-E4CD-4D40-8C78-89A83EA23DF6}" srcOrd="0" destOrd="0" parTransId="{A1CEE6DF-D021-4F66-A6C7-F4BBB54576A1}" sibTransId="{DAAC9280-C0C0-4EA7-8FC5-89688D19209C}"/>
    <dgm:cxn modelId="{DEA6F37E-042C-423E-8E7D-6F2D8634742F}" srcId="{DB1A04ED-42CF-4170-89F8-13D186A2739C}" destId="{DB4D390F-E438-4C47-82DC-08672E28A8C7}" srcOrd="1" destOrd="0" parTransId="{6BEF2738-8693-477E-9096-1C0A1351FAE6}" sibTransId="{C139D8D2-2238-4F44-BB8E-A12FCD38FD60}"/>
    <dgm:cxn modelId="{18FCA643-E85C-46CE-84FC-A907CAC7707B}" type="presOf" srcId="{DB4D390F-E438-4C47-82DC-08672E28A8C7}" destId="{88DDB273-37B3-4683-BD09-939DC40AD3A9}" srcOrd="0" destOrd="0" presId="urn:microsoft.com/office/officeart/2005/8/layout/pList1"/>
    <dgm:cxn modelId="{4767A432-2C54-48B8-8011-911480231759}" type="presOf" srcId="{E590506B-9BA6-4D49-8CBB-86152E7AFBD3}" destId="{C4CE720F-176D-4769-8DB3-F6C95EAC6E3B}" srcOrd="0" destOrd="0" presId="urn:microsoft.com/office/officeart/2005/8/layout/pList1"/>
    <dgm:cxn modelId="{DAD63521-6429-4E27-BC47-6BD5BA0E0D19}" type="presParOf" srcId="{31D48A4E-35BC-4677-ABD7-7528A1D2DE6D}" destId="{844F32B6-491E-4340-A628-E3EC6DBCCBAA}" srcOrd="0" destOrd="0" presId="urn:microsoft.com/office/officeart/2005/8/layout/pList1"/>
    <dgm:cxn modelId="{A76B343A-D08B-4DBE-84B5-29DCE46BC198}" type="presParOf" srcId="{844F32B6-491E-4340-A628-E3EC6DBCCBAA}" destId="{921774BF-D4D3-42F2-9A60-DE3F8FFBBA97}" srcOrd="0" destOrd="0" presId="urn:microsoft.com/office/officeart/2005/8/layout/pList1"/>
    <dgm:cxn modelId="{AA4846BA-C5FD-4101-AE6F-51F60DA58415}" type="presParOf" srcId="{844F32B6-491E-4340-A628-E3EC6DBCCBAA}" destId="{42A275A6-4BDC-4F2A-AC0B-2A06017A2CB9}" srcOrd="1" destOrd="0" presId="urn:microsoft.com/office/officeart/2005/8/layout/pList1"/>
    <dgm:cxn modelId="{E14DFB36-7A0B-4AA9-8A82-A2BA74237188}" type="presParOf" srcId="{31D48A4E-35BC-4677-ABD7-7528A1D2DE6D}" destId="{8D15E4D9-1B51-41BC-AEC4-0D637D41D570}" srcOrd="1" destOrd="0" presId="urn:microsoft.com/office/officeart/2005/8/layout/pList1"/>
    <dgm:cxn modelId="{CF9DEBCA-21FB-493F-893D-34A1AD178C20}" type="presParOf" srcId="{31D48A4E-35BC-4677-ABD7-7528A1D2DE6D}" destId="{DD0CD333-436F-4C49-8382-FEACC3862210}" srcOrd="2" destOrd="0" presId="urn:microsoft.com/office/officeart/2005/8/layout/pList1"/>
    <dgm:cxn modelId="{1143B181-0DA8-4830-B544-4226EC552C14}" type="presParOf" srcId="{DD0CD333-436F-4C49-8382-FEACC3862210}" destId="{20DB7BBF-6226-449A-9C86-0FB0E3D12E07}" srcOrd="0" destOrd="0" presId="urn:microsoft.com/office/officeart/2005/8/layout/pList1"/>
    <dgm:cxn modelId="{071063C6-7853-400D-9097-6D6B4CB2F945}" type="presParOf" srcId="{DD0CD333-436F-4C49-8382-FEACC3862210}" destId="{88DDB273-37B3-4683-BD09-939DC40AD3A9}" srcOrd="1" destOrd="0" presId="urn:microsoft.com/office/officeart/2005/8/layout/pList1"/>
    <dgm:cxn modelId="{B45A656B-DB63-49D8-AE0B-9D15BEF4340E}" type="presParOf" srcId="{31D48A4E-35BC-4677-ABD7-7528A1D2DE6D}" destId="{B2A07A46-E6A7-4C6E-B1B5-8A59BD2FFA3D}" srcOrd="3" destOrd="0" presId="urn:microsoft.com/office/officeart/2005/8/layout/pList1"/>
    <dgm:cxn modelId="{6E18FDF4-6B94-4113-BF0B-E02B2FD08E3B}" type="presParOf" srcId="{31D48A4E-35BC-4677-ABD7-7528A1D2DE6D}" destId="{04120015-A5AD-4A67-9108-00CE0DF3164C}" srcOrd="4" destOrd="0" presId="urn:microsoft.com/office/officeart/2005/8/layout/pList1"/>
    <dgm:cxn modelId="{A5BB58D8-7014-42E3-B34F-C1729ECC3F20}" type="presParOf" srcId="{04120015-A5AD-4A67-9108-00CE0DF3164C}" destId="{5CAE29BD-A2E3-487F-8D7A-0AB62EA3483C}" srcOrd="0" destOrd="0" presId="urn:microsoft.com/office/officeart/2005/8/layout/pList1"/>
    <dgm:cxn modelId="{54FCC4CA-E2CD-4FCF-82AA-6F96669F63C6}" type="presParOf" srcId="{04120015-A5AD-4A67-9108-00CE0DF3164C}" destId="{DB50488E-E870-4B2E-8B72-94DE174811AD}" srcOrd="1" destOrd="0" presId="urn:microsoft.com/office/officeart/2005/8/layout/pList1"/>
    <dgm:cxn modelId="{ECD50BB1-50E7-46C7-88BA-08EA079CF99B}" type="presParOf" srcId="{31D48A4E-35BC-4677-ABD7-7528A1D2DE6D}" destId="{58B7B2F3-4AAA-4093-85DA-D9BB986E6122}" srcOrd="5" destOrd="0" presId="urn:microsoft.com/office/officeart/2005/8/layout/pList1"/>
    <dgm:cxn modelId="{AF0835F3-6728-4C97-A505-CDD302AFF075}" type="presParOf" srcId="{31D48A4E-35BC-4677-ABD7-7528A1D2DE6D}" destId="{A6A2589B-BD3D-461C-A2E3-2B59FA86C185}" srcOrd="6" destOrd="0" presId="urn:microsoft.com/office/officeart/2005/8/layout/pList1"/>
    <dgm:cxn modelId="{91DABA0B-0BC0-4597-ABCA-415DF6DBEE05}" type="presParOf" srcId="{A6A2589B-BD3D-461C-A2E3-2B59FA86C185}" destId="{4F6CAF86-DB86-428F-8757-B468D9F18ACA}" srcOrd="0" destOrd="0" presId="urn:microsoft.com/office/officeart/2005/8/layout/pList1"/>
    <dgm:cxn modelId="{BA7F8ED1-17AA-46B7-9104-9D5BC67AC2A6}" type="presParOf" srcId="{A6A2589B-BD3D-461C-A2E3-2B59FA86C185}" destId="{C4CE720F-176D-4769-8DB3-F6C95EAC6E3B}" srcOrd="1" destOrd="0" presId="urn:microsoft.com/office/officeart/2005/8/layout/pList1"/>
    <dgm:cxn modelId="{DE01A5E7-0FBF-4A36-B32E-785936FC0B04}" type="presParOf" srcId="{31D48A4E-35BC-4677-ABD7-7528A1D2DE6D}" destId="{85501A45-FB19-47C8-8C1C-58AFF1FEB7B7}" srcOrd="7" destOrd="0" presId="urn:microsoft.com/office/officeart/2005/8/layout/pList1"/>
    <dgm:cxn modelId="{7618AE64-F4F3-4C9B-980D-7CCC23F75CCC}" type="presParOf" srcId="{31D48A4E-35BC-4677-ABD7-7528A1D2DE6D}" destId="{A6CCA2E8-EFBD-4E0C-9733-65A853205FC5}" srcOrd="8" destOrd="0" presId="urn:microsoft.com/office/officeart/2005/8/layout/pList1"/>
    <dgm:cxn modelId="{9B9D2171-ECB5-4CB7-A6A5-E2AB40A2143E}" type="presParOf" srcId="{A6CCA2E8-EFBD-4E0C-9733-65A853205FC5}" destId="{FDED696B-9C91-40E4-AAAE-F425DA4EF0B7}" srcOrd="0" destOrd="0" presId="urn:microsoft.com/office/officeart/2005/8/layout/pList1"/>
    <dgm:cxn modelId="{5256D632-BCFE-40D3-939A-93A4F7C20278}" type="presParOf" srcId="{A6CCA2E8-EFBD-4E0C-9733-65A853205FC5}" destId="{2AC32D7E-51D4-431D-9321-7CC22041781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B1A04ED-42CF-4170-89F8-13D186A2739C}"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s-ES"/>
        </a:p>
      </dgm:t>
    </dgm:pt>
    <dgm:pt modelId="{38A21283-E4CD-4D40-8C78-89A83EA23DF6}">
      <dgm:prSet phldrT="[Texto]" custT="1"/>
      <dgm:spPr/>
      <dgm:t>
        <a:bodyPr/>
        <a:lstStyle/>
        <a:p>
          <a:r>
            <a:rPr lang="es-EC" sz="1800" b="1" dirty="0" smtClean="0"/>
            <a:t>Los puertos deben ser Gigabit Ethernet</a:t>
          </a:r>
          <a:endParaRPr lang="es-ES" sz="1800" b="1" dirty="0"/>
        </a:p>
      </dgm:t>
    </dgm:pt>
    <dgm:pt modelId="{A1CEE6DF-D021-4F66-A6C7-F4BBB54576A1}" type="parTrans" cxnId="{D0B6518D-FA5F-48A7-8D4D-EB02E74E4301}">
      <dgm:prSet/>
      <dgm:spPr/>
      <dgm:t>
        <a:bodyPr/>
        <a:lstStyle/>
        <a:p>
          <a:endParaRPr lang="es-ES"/>
        </a:p>
      </dgm:t>
    </dgm:pt>
    <dgm:pt modelId="{DAAC9280-C0C0-4EA7-8FC5-89688D19209C}" type="sibTrans" cxnId="{D0B6518D-FA5F-48A7-8D4D-EB02E74E4301}">
      <dgm:prSet/>
      <dgm:spPr/>
      <dgm:t>
        <a:bodyPr/>
        <a:lstStyle/>
        <a:p>
          <a:endParaRPr lang="es-ES"/>
        </a:p>
      </dgm:t>
    </dgm:pt>
    <dgm:pt modelId="{DB4D390F-E438-4C47-82DC-08672E28A8C7}">
      <dgm:prSet phldrT="[Texto]" custT="1"/>
      <dgm:spPr/>
      <dgm:t>
        <a:bodyPr/>
        <a:lstStyle/>
        <a:p>
          <a:r>
            <a:rPr lang="es-EC" sz="1800" b="1" dirty="0" smtClean="0"/>
            <a:t>Cada </a:t>
          </a:r>
          <a:r>
            <a:rPr lang="es-EC" sz="1800" b="1" dirty="0" err="1" smtClean="0"/>
            <a:t>switch</a:t>
          </a:r>
          <a:r>
            <a:rPr lang="es-EC" sz="1800" b="1" dirty="0" smtClean="0"/>
            <a:t> como mínimo debe tener 2 puertos SFP</a:t>
          </a:r>
          <a:endParaRPr lang="es-ES" sz="1800" b="1" dirty="0"/>
        </a:p>
      </dgm:t>
    </dgm:pt>
    <dgm:pt modelId="{6BEF2738-8693-477E-9096-1C0A1351FAE6}" type="parTrans" cxnId="{DEA6F37E-042C-423E-8E7D-6F2D8634742F}">
      <dgm:prSet/>
      <dgm:spPr/>
      <dgm:t>
        <a:bodyPr/>
        <a:lstStyle/>
        <a:p>
          <a:endParaRPr lang="es-ES"/>
        </a:p>
      </dgm:t>
    </dgm:pt>
    <dgm:pt modelId="{C139D8D2-2238-4F44-BB8E-A12FCD38FD60}" type="sibTrans" cxnId="{DEA6F37E-042C-423E-8E7D-6F2D8634742F}">
      <dgm:prSet/>
      <dgm:spPr/>
      <dgm:t>
        <a:bodyPr/>
        <a:lstStyle/>
        <a:p>
          <a:endParaRPr lang="es-ES"/>
        </a:p>
      </dgm:t>
    </dgm:pt>
    <dgm:pt modelId="{E590506B-9BA6-4D49-8CBB-86152E7AFBD3}">
      <dgm:prSet phldrT="[Texto]" custT="1"/>
      <dgm:spPr/>
      <dgm:t>
        <a:bodyPr/>
        <a:lstStyle/>
        <a:p>
          <a:r>
            <a:rPr lang="es-EC" sz="1800" b="1" dirty="0" smtClean="0"/>
            <a:t>Capacidad para soportar SNMP v1, v2 y v3</a:t>
          </a:r>
          <a:endParaRPr lang="es-ES" sz="1800" b="1" dirty="0"/>
        </a:p>
      </dgm:t>
    </dgm:pt>
    <dgm:pt modelId="{814B55BE-26F4-452E-A158-FEE2907A405B}" type="parTrans" cxnId="{58417DC8-3A76-4F74-847A-560BA2BC04CC}">
      <dgm:prSet/>
      <dgm:spPr/>
      <dgm:t>
        <a:bodyPr/>
        <a:lstStyle/>
        <a:p>
          <a:endParaRPr lang="es-ES"/>
        </a:p>
      </dgm:t>
    </dgm:pt>
    <dgm:pt modelId="{5B9A86ED-5D42-484F-A479-6790D8EC8C56}" type="sibTrans" cxnId="{58417DC8-3A76-4F74-847A-560BA2BC04CC}">
      <dgm:prSet/>
      <dgm:spPr/>
      <dgm:t>
        <a:bodyPr/>
        <a:lstStyle/>
        <a:p>
          <a:endParaRPr lang="es-ES"/>
        </a:p>
      </dgm:t>
    </dgm:pt>
    <dgm:pt modelId="{E86E6190-7583-44CD-9F52-5C54F617FD0E}">
      <dgm:prSet phldrT="[Texto]" custT="1"/>
      <dgm:spPr/>
      <dgm:t>
        <a:bodyPr/>
        <a:lstStyle/>
        <a:p>
          <a:r>
            <a:rPr lang="es-EC" sz="1800" b="1" dirty="0" smtClean="0"/>
            <a:t>Soporte de </a:t>
          </a:r>
          <a:r>
            <a:rPr lang="es-EC" sz="1800" b="1" dirty="0" err="1" smtClean="0"/>
            <a:t>QoS</a:t>
          </a:r>
          <a:endParaRPr lang="es-ES" sz="1800" b="1" dirty="0"/>
        </a:p>
      </dgm:t>
    </dgm:pt>
    <dgm:pt modelId="{DC46B7A8-3724-44FF-9874-4FB619E8D1BC}" type="parTrans" cxnId="{09336E60-4A2A-4209-846B-28813487C375}">
      <dgm:prSet/>
      <dgm:spPr/>
      <dgm:t>
        <a:bodyPr/>
        <a:lstStyle/>
        <a:p>
          <a:endParaRPr lang="es-ES"/>
        </a:p>
      </dgm:t>
    </dgm:pt>
    <dgm:pt modelId="{078C9812-5809-47DC-AB35-6BF370DEC063}" type="sibTrans" cxnId="{09336E60-4A2A-4209-846B-28813487C375}">
      <dgm:prSet/>
      <dgm:spPr/>
      <dgm:t>
        <a:bodyPr/>
        <a:lstStyle/>
        <a:p>
          <a:endParaRPr lang="es-ES"/>
        </a:p>
      </dgm:t>
    </dgm:pt>
    <dgm:pt modelId="{A1E1849A-D685-4122-8A87-ED308C6EEBA3}">
      <dgm:prSet phldrT="[Texto]" custT="1"/>
      <dgm:spPr/>
      <dgm:t>
        <a:bodyPr/>
        <a:lstStyle/>
        <a:p>
          <a:r>
            <a:rPr lang="es-EC" sz="1800" b="1" dirty="0" smtClean="0"/>
            <a:t>Capacidad para crear VLANS</a:t>
          </a:r>
          <a:endParaRPr lang="es-ES" sz="1800" b="1" dirty="0"/>
        </a:p>
      </dgm:t>
    </dgm:pt>
    <dgm:pt modelId="{83193147-D316-4FFE-8F8E-95015F65DCEE}" type="parTrans" cxnId="{E1917B48-975F-40BC-B9A6-129181B0EB2B}">
      <dgm:prSet/>
      <dgm:spPr/>
      <dgm:t>
        <a:bodyPr/>
        <a:lstStyle/>
        <a:p>
          <a:endParaRPr lang="es-ES"/>
        </a:p>
      </dgm:t>
    </dgm:pt>
    <dgm:pt modelId="{1D4C512C-1D3E-46E9-9610-5340DFC8283D}" type="sibTrans" cxnId="{E1917B48-975F-40BC-B9A6-129181B0EB2B}">
      <dgm:prSet/>
      <dgm:spPr/>
      <dgm:t>
        <a:bodyPr/>
        <a:lstStyle/>
        <a:p>
          <a:endParaRPr lang="es-ES"/>
        </a:p>
      </dgm:t>
    </dgm:pt>
    <dgm:pt modelId="{31D48A4E-35BC-4677-ABD7-7528A1D2DE6D}" type="pres">
      <dgm:prSet presAssocID="{DB1A04ED-42CF-4170-89F8-13D186A2739C}" presName="Name0" presStyleCnt="0">
        <dgm:presLayoutVars>
          <dgm:dir/>
          <dgm:resizeHandles val="exact"/>
        </dgm:presLayoutVars>
      </dgm:prSet>
      <dgm:spPr/>
      <dgm:t>
        <a:bodyPr/>
        <a:lstStyle/>
        <a:p>
          <a:endParaRPr lang="es-ES"/>
        </a:p>
      </dgm:t>
    </dgm:pt>
    <dgm:pt modelId="{844F32B6-491E-4340-A628-E3EC6DBCCBAA}" type="pres">
      <dgm:prSet presAssocID="{38A21283-E4CD-4D40-8C78-89A83EA23DF6}" presName="compNode" presStyleCnt="0"/>
      <dgm:spPr/>
    </dgm:pt>
    <dgm:pt modelId="{921774BF-D4D3-42F2-9A60-DE3F8FFBBA97}" type="pres">
      <dgm:prSet presAssocID="{38A21283-E4CD-4D40-8C78-89A83EA23DF6}" presName="pictRect" presStyleLbl="node1" presStyleIdx="0" presStyleCnt="5"/>
      <dgm:spPr>
        <a:blipFill rotWithShape="1">
          <a:blip xmlns:r="http://schemas.openxmlformats.org/officeDocument/2006/relationships" r:embed="rId1"/>
          <a:stretch>
            <a:fillRect/>
          </a:stretch>
        </a:blipFill>
      </dgm:spPr>
    </dgm:pt>
    <dgm:pt modelId="{42A275A6-4BDC-4F2A-AC0B-2A06017A2CB9}" type="pres">
      <dgm:prSet presAssocID="{38A21283-E4CD-4D40-8C78-89A83EA23DF6}" presName="textRect" presStyleLbl="revTx" presStyleIdx="0" presStyleCnt="5">
        <dgm:presLayoutVars>
          <dgm:bulletEnabled val="1"/>
        </dgm:presLayoutVars>
      </dgm:prSet>
      <dgm:spPr/>
      <dgm:t>
        <a:bodyPr/>
        <a:lstStyle/>
        <a:p>
          <a:endParaRPr lang="es-ES"/>
        </a:p>
      </dgm:t>
    </dgm:pt>
    <dgm:pt modelId="{8D15E4D9-1B51-41BC-AEC4-0D637D41D570}" type="pres">
      <dgm:prSet presAssocID="{DAAC9280-C0C0-4EA7-8FC5-89688D19209C}" presName="sibTrans" presStyleLbl="sibTrans2D1" presStyleIdx="0" presStyleCnt="0"/>
      <dgm:spPr/>
      <dgm:t>
        <a:bodyPr/>
        <a:lstStyle/>
        <a:p>
          <a:endParaRPr lang="es-ES"/>
        </a:p>
      </dgm:t>
    </dgm:pt>
    <dgm:pt modelId="{DD0CD333-436F-4C49-8382-FEACC3862210}" type="pres">
      <dgm:prSet presAssocID="{DB4D390F-E438-4C47-82DC-08672E28A8C7}" presName="compNode" presStyleCnt="0"/>
      <dgm:spPr/>
    </dgm:pt>
    <dgm:pt modelId="{20DB7BBF-6226-449A-9C86-0FB0E3D12E07}" type="pres">
      <dgm:prSet presAssocID="{DB4D390F-E438-4C47-82DC-08672E28A8C7}" presName="pictRect" presStyleLbl="node1" presStyleIdx="1" presStyleCnt="5"/>
      <dgm:spPr>
        <a:blipFill rotWithShape="1">
          <a:blip xmlns:r="http://schemas.openxmlformats.org/officeDocument/2006/relationships" r:embed="rId2"/>
          <a:stretch>
            <a:fillRect/>
          </a:stretch>
        </a:blipFill>
      </dgm:spPr>
    </dgm:pt>
    <dgm:pt modelId="{88DDB273-37B3-4683-BD09-939DC40AD3A9}" type="pres">
      <dgm:prSet presAssocID="{DB4D390F-E438-4C47-82DC-08672E28A8C7}" presName="textRect" presStyleLbl="revTx" presStyleIdx="1" presStyleCnt="5">
        <dgm:presLayoutVars>
          <dgm:bulletEnabled val="1"/>
        </dgm:presLayoutVars>
      </dgm:prSet>
      <dgm:spPr/>
      <dgm:t>
        <a:bodyPr/>
        <a:lstStyle/>
        <a:p>
          <a:endParaRPr lang="es-ES"/>
        </a:p>
      </dgm:t>
    </dgm:pt>
    <dgm:pt modelId="{B2A07A46-E6A7-4C6E-B1B5-8A59BD2FFA3D}" type="pres">
      <dgm:prSet presAssocID="{C139D8D2-2238-4F44-BB8E-A12FCD38FD60}" presName="sibTrans" presStyleLbl="sibTrans2D1" presStyleIdx="0" presStyleCnt="0"/>
      <dgm:spPr/>
      <dgm:t>
        <a:bodyPr/>
        <a:lstStyle/>
        <a:p>
          <a:endParaRPr lang="es-ES"/>
        </a:p>
      </dgm:t>
    </dgm:pt>
    <dgm:pt modelId="{04120015-A5AD-4A67-9108-00CE0DF3164C}" type="pres">
      <dgm:prSet presAssocID="{A1E1849A-D685-4122-8A87-ED308C6EEBA3}" presName="compNode" presStyleCnt="0"/>
      <dgm:spPr/>
    </dgm:pt>
    <dgm:pt modelId="{5CAE29BD-A2E3-487F-8D7A-0AB62EA3483C}" type="pres">
      <dgm:prSet presAssocID="{A1E1849A-D685-4122-8A87-ED308C6EEBA3}" presName="pictRect" presStyleLbl="node1" presStyleIdx="2" presStyleCnt="5"/>
      <dgm:spPr>
        <a:blipFill rotWithShape="1">
          <a:blip xmlns:r="http://schemas.openxmlformats.org/officeDocument/2006/relationships" r:embed="rId3"/>
          <a:stretch>
            <a:fillRect/>
          </a:stretch>
        </a:blipFill>
      </dgm:spPr>
    </dgm:pt>
    <dgm:pt modelId="{DB50488E-E870-4B2E-8B72-94DE174811AD}" type="pres">
      <dgm:prSet presAssocID="{A1E1849A-D685-4122-8A87-ED308C6EEBA3}" presName="textRect" presStyleLbl="revTx" presStyleIdx="2" presStyleCnt="5">
        <dgm:presLayoutVars>
          <dgm:bulletEnabled val="1"/>
        </dgm:presLayoutVars>
      </dgm:prSet>
      <dgm:spPr/>
      <dgm:t>
        <a:bodyPr/>
        <a:lstStyle/>
        <a:p>
          <a:endParaRPr lang="es-ES"/>
        </a:p>
      </dgm:t>
    </dgm:pt>
    <dgm:pt modelId="{58B7B2F3-4AAA-4093-85DA-D9BB986E6122}" type="pres">
      <dgm:prSet presAssocID="{1D4C512C-1D3E-46E9-9610-5340DFC8283D}" presName="sibTrans" presStyleLbl="sibTrans2D1" presStyleIdx="0" presStyleCnt="0"/>
      <dgm:spPr/>
      <dgm:t>
        <a:bodyPr/>
        <a:lstStyle/>
        <a:p>
          <a:endParaRPr lang="es-ES"/>
        </a:p>
      </dgm:t>
    </dgm:pt>
    <dgm:pt modelId="{A6A2589B-BD3D-461C-A2E3-2B59FA86C185}" type="pres">
      <dgm:prSet presAssocID="{E590506B-9BA6-4D49-8CBB-86152E7AFBD3}" presName="compNode" presStyleCnt="0"/>
      <dgm:spPr/>
    </dgm:pt>
    <dgm:pt modelId="{4F6CAF86-DB86-428F-8757-B468D9F18ACA}" type="pres">
      <dgm:prSet presAssocID="{E590506B-9BA6-4D49-8CBB-86152E7AFBD3}" presName="pictRect" presStyleLbl="node1" presStyleIdx="3" presStyleCnt="5"/>
      <dgm:spPr>
        <a:blipFill rotWithShape="1">
          <a:blip xmlns:r="http://schemas.openxmlformats.org/officeDocument/2006/relationships" r:embed="rId4"/>
          <a:stretch>
            <a:fillRect/>
          </a:stretch>
        </a:blipFill>
      </dgm:spPr>
    </dgm:pt>
    <dgm:pt modelId="{C4CE720F-176D-4769-8DB3-F6C95EAC6E3B}" type="pres">
      <dgm:prSet presAssocID="{E590506B-9BA6-4D49-8CBB-86152E7AFBD3}" presName="textRect" presStyleLbl="revTx" presStyleIdx="3" presStyleCnt="5">
        <dgm:presLayoutVars>
          <dgm:bulletEnabled val="1"/>
        </dgm:presLayoutVars>
      </dgm:prSet>
      <dgm:spPr/>
      <dgm:t>
        <a:bodyPr/>
        <a:lstStyle/>
        <a:p>
          <a:endParaRPr lang="es-ES"/>
        </a:p>
      </dgm:t>
    </dgm:pt>
    <dgm:pt modelId="{85501A45-FB19-47C8-8C1C-58AFF1FEB7B7}" type="pres">
      <dgm:prSet presAssocID="{5B9A86ED-5D42-484F-A479-6790D8EC8C56}" presName="sibTrans" presStyleLbl="sibTrans2D1" presStyleIdx="0" presStyleCnt="0"/>
      <dgm:spPr/>
      <dgm:t>
        <a:bodyPr/>
        <a:lstStyle/>
        <a:p>
          <a:endParaRPr lang="es-ES"/>
        </a:p>
      </dgm:t>
    </dgm:pt>
    <dgm:pt modelId="{A6CCA2E8-EFBD-4E0C-9733-65A853205FC5}" type="pres">
      <dgm:prSet presAssocID="{E86E6190-7583-44CD-9F52-5C54F617FD0E}" presName="compNode" presStyleCnt="0"/>
      <dgm:spPr/>
    </dgm:pt>
    <dgm:pt modelId="{FDED696B-9C91-40E4-AAAE-F425DA4EF0B7}" type="pres">
      <dgm:prSet presAssocID="{E86E6190-7583-44CD-9F52-5C54F617FD0E}" presName="pictRect" presStyleLbl="node1" presStyleIdx="4" presStyleCnt="5"/>
      <dgm:spPr>
        <a:blipFill rotWithShape="1">
          <a:blip xmlns:r="http://schemas.openxmlformats.org/officeDocument/2006/relationships" r:embed="rId5"/>
          <a:stretch>
            <a:fillRect/>
          </a:stretch>
        </a:blipFill>
      </dgm:spPr>
    </dgm:pt>
    <dgm:pt modelId="{2AC32D7E-51D4-431D-9321-7CC220417813}" type="pres">
      <dgm:prSet presAssocID="{E86E6190-7583-44CD-9F52-5C54F617FD0E}" presName="textRect" presStyleLbl="revTx" presStyleIdx="4" presStyleCnt="5">
        <dgm:presLayoutVars>
          <dgm:bulletEnabled val="1"/>
        </dgm:presLayoutVars>
      </dgm:prSet>
      <dgm:spPr/>
      <dgm:t>
        <a:bodyPr/>
        <a:lstStyle/>
        <a:p>
          <a:endParaRPr lang="es-ES"/>
        </a:p>
      </dgm:t>
    </dgm:pt>
  </dgm:ptLst>
  <dgm:cxnLst>
    <dgm:cxn modelId="{FF119955-71D4-442F-A1BC-6830C6D592B3}" type="presOf" srcId="{E590506B-9BA6-4D49-8CBB-86152E7AFBD3}" destId="{C4CE720F-176D-4769-8DB3-F6C95EAC6E3B}" srcOrd="0" destOrd="0" presId="urn:microsoft.com/office/officeart/2005/8/layout/pList1"/>
    <dgm:cxn modelId="{370C16DE-B8BE-4798-8699-D99F98543CCA}" type="presOf" srcId="{DAAC9280-C0C0-4EA7-8FC5-89688D19209C}" destId="{8D15E4D9-1B51-41BC-AEC4-0D637D41D570}" srcOrd="0" destOrd="0" presId="urn:microsoft.com/office/officeart/2005/8/layout/pList1"/>
    <dgm:cxn modelId="{EB2681E2-2998-47FD-8662-A3066FF31CD1}" type="presOf" srcId="{DB4D390F-E438-4C47-82DC-08672E28A8C7}" destId="{88DDB273-37B3-4683-BD09-939DC40AD3A9}" srcOrd="0" destOrd="0" presId="urn:microsoft.com/office/officeart/2005/8/layout/pList1"/>
    <dgm:cxn modelId="{09336E60-4A2A-4209-846B-28813487C375}" srcId="{DB1A04ED-42CF-4170-89F8-13D186A2739C}" destId="{E86E6190-7583-44CD-9F52-5C54F617FD0E}" srcOrd="4" destOrd="0" parTransId="{DC46B7A8-3724-44FF-9874-4FB619E8D1BC}" sibTransId="{078C9812-5809-47DC-AB35-6BF370DEC063}"/>
    <dgm:cxn modelId="{BEFB86EC-6AD6-4D8A-9D83-2E87C8EB0D6E}" type="presOf" srcId="{E86E6190-7583-44CD-9F52-5C54F617FD0E}" destId="{2AC32D7E-51D4-431D-9321-7CC220417813}" srcOrd="0" destOrd="0" presId="urn:microsoft.com/office/officeart/2005/8/layout/pList1"/>
    <dgm:cxn modelId="{496864AB-A995-460C-8025-D7003ECDD5DC}" type="presOf" srcId="{A1E1849A-D685-4122-8A87-ED308C6EEBA3}" destId="{DB50488E-E870-4B2E-8B72-94DE174811AD}" srcOrd="0" destOrd="0" presId="urn:microsoft.com/office/officeart/2005/8/layout/pList1"/>
    <dgm:cxn modelId="{03E3CFC2-58E1-40BC-9E50-0566C6042297}" type="presOf" srcId="{38A21283-E4CD-4D40-8C78-89A83EA23DF6}" destId="{42A275A6-4BDC-4F2A-AC0B-2A06017A2CB9}" srcOrd="0" destOrd="0" presId="urn:microsoft.com/office/officeart/2005/8/layout/pList1"/>
    <dgm:cxn modelId="{6091B8BE-3AE0-4C86-82EB-E246AAE45DA0}" type="presOf" srcId="{DB1A04ED-42CF-4170-89F8-13D186A2739C}" destId="{31D48A4E-35BC-4677-ABD7-7528A1D2DE6D}" srcOrd="0" destOrd="0" presId="urn:microsoft.com/office/officeart/2005/8/layout/pList1"/>
    <dgm:cxn modelId="{58417DC8-3A76-4F74-847A-560BA2BC04CC}" srcId="{DB1A04ED-42CF-4170-89F8-13D186A2739C}" destId="{E590506B-9BA6-4D49-8CBB-86152E7AFBD3}" srcOrd="3" destOrd="0" parTransId="{814B55BE-26F4-452E-A158-FEE2907A405B}" sibTransId="{5B9A86ED-5D42-484F-A479-6790D8EC8C56}"/>
    <dgm:cxn modelId="{E1917B48-975F-40BC-B9A6-129181B0EB2B}" srcId="{DB1A04ED-42CF-4170-89F8-13D186A2739C}" destId="{A1E1849A-D685-4122-8A87-ED308C6EEBA3}" srcOrd="2" destOrd="0" parTransId="{83193147-D316-4FFE-8F8E-95015F65DCEE}" sibTransId="{1D4C512C-1D3E-46E9-9610-5340DFC8283D}"/>
    <dgm:cxn modelId="{4EA47F23-F124-438E-B99E-090BFCFC23BE}" type="presOf" srcId="{C139D8D2-2238-4F44-BB8E-A12FCD38FD60}" destId="{B2A07A46-E6A7-4C6E-B1B5-8A59BD2FFA3D}" srcOrd="0" destOrd="0" presId="urn:microsoft.com/office/officeart/2005/8/layout/pList1"/>
    <dgm:cxn modelId="{8A4AF3F9-DB11-4283-A7AC-03B15E8BF252}" type="presOf" srcId="{1D4C512C-1D3E-46E9-9610-5340DFC8283D}" destId="{58B7B2F3-4AAA-4093-85DA-D9BB986E6122}" srcOrd="0" destOrd="0" presId="urn:microsoft.com/office/officeart/2005/8/layout/pList1"/>
    <dgm:cxn modelId="{D0B6518D-FA5F-48A7-8D4D-EB02E74E4301}" srcId="{DB1A04ED-42CF-4170-89F8-13D186A2739C}" destId="{38A21283-E4CD-4D40-8C78-89A83EA23DF6}" srcOrd="0" destOrd="0" parTransId="{A1CEE6DF-D021-4F66-A6C7-F4BBB54576A1}" sibTransId="{DAAC9280-C0C0-4EA7-8FC5-89688D19209C}"/>
    <dgm:cxn modelId="{DEA6F37E-042C-423E-8E7D-6F2D8634742F}" srcId="{DB1A04ED-42CF-4170-89F8-13D186A2739C}" destId="{DB4D390F-E438-4C47-82DC-08672E28A8C7}" srcOrd="1" destOrd="0" parTransId="{6BEF2738-8693-477E-9096-1C0A1351FAE6}" sibTransId="{C139D8D2-2238-4F44-BB8E-A12FCD38FD60}"/>
    <dgm:cxn modelId="{F8952521-A08C-49E2-A6AE-CB799B3B6D37}" type="presOf" srcId="{5B9A86ED-5D42-484F-A479-6790D8EC8C56}" destId="{85501A45-FB19-47C8-8C1C-58AFF1FEB7B7}" srcOrd="0" destOrd="0" presId="urn:microsoft.com/office/officeart/2005/8/layout/pList1"/>
    <dgm:cxn modelId="{6FCFE582-C13D-49BD-8AB9-26C82C3E9BFA}" type="presParOf" srcId="{31D48A4E-35BC-4677-ABD7-7528A1D2DE6D}" destId="{844F32B6-491E-4340-A628-E3EC6DBCCBAA}" srcOrd="0" destOrd="0" presId="urn:microsoft.com/office/officeart/2005/8/layout/pList1"/>
    <dgm:cxn modelId="{462C4F18-1B0D-4F21-B4E9-5B5A5A9FDC67}" type="presParOf" srcId="{844F32B6-491E-4340-A628-E3EC6DBCCBAA}" destId="{921774BF-D4D3-42F2-9A60-DE3F8FFBBA97}" srcOrd="0" destOrd="0" presId="urn:microsoft.com/office/officeart/2005/8/layout/pList1"/>
    <dgm:cxn modelId="{6D08823D-6FBA-4A61-831A-73950F3B4C0B}" type="presParOf" srcId="{844F32B6-491E-4340-A628-E3EC6DBCCBAA}" destId="{42A275A6-4BDC-4F2A-AC0B-2A06017A2CB9}" srcOrd="1" destOrd="0" presId="urn:microsoft.com/office/officeart/2005/8/layout/pList1"/>
    <dgm:cxn modelId="{5D4BE706-0E48-4244-8173-8F9638973193}" type="presParOf" srcId="{31D48A4E-35BC-4677-ABD7-7528A1D2DE6D}" destId="{8D15E4D9-1B51-41BC-AEC4-0D637D41D570}" srcOrd="1" destOrd="0" presId="urn:microsoft.com/office/officeart/2005/8/layout/pList1"/>
    <dgm:cxn modelId="{BBCFCF85-33A8-4976-9C36-986AE8F19B08}" type="presParOf" srcId="{31D48A4E-35BC-4677-ABD7-7528A1D2DE6D}" destId="{DD0CD333-436F-4C49-8382-FEACC3862210}" srcOrd="2" destOrd="0" presId="urn:microsoft.com/office/officeart/2005/8/layout/pList1"/>
    <dgm:cxn modelId="{02CF2E95-D64D-426A-B708-6004949371DF}" type="presParOf" srcId="{DD0CD333-436F-4C49-8382-FEACC3862210}" destId="{20DB7BBF-6226-449A-9C86-0FB0E3D12E07}" srcOrd="0" destOrd="0" presId="urn:microsoft.com/office/officeart/2005/8/layout/pList1"/>
    <dgm:cxn modelId="{CBB7F0B6-3955-410A-BE3F-F3CFEF804741}" type="presParOf" srcId="{DD0CD333-436F-4C49-8382-FEACC3862210}" destId="{88DDB273-37B3-4683-BD09-939DC40AD3A9}" srcOrd="1" destOrd="0" presId="urn:microsoft.com/office/officeart/2005/8/layout/pList1"/>
    <dgm:cxn modelId="{641FE90D-4301-4AF6-AD40-B2A921934574}" type="presParOf" srcId="{31D48A4E-35BC-4677-ABD7-7528A1D2DE6D}" destId="{B2A07A46-E6A7-4C6E-B1B5-8A59BD2FFA3D}" srcOrd="3" destOrd="0" presId="urn:microsoft.com/office/officeart/2005/8/layout/pList1"/>
    <dgm:cxn modelId="{0A08C8C9-9836-4412-AE1A-BA407F525953}" type="presParOf" srcId="{31D48A4E-35BC-4677-ABD7-7528A1D2DE6D}" destId="{04120015-A5AD-4A67-9108-00CE0DF3164C}" srcOrd="4" destOrd="0" presId="urn:microsoft.com/office/officeart/2005/8/layout/pList1"/>
    <dgm:cxn modelId="{CF6300B6-67D1-4ADF-8138-4C946F1B8FBF}" type="presParOf" srcId="{04120015-A5AD-4A67-9108-00CE0DF3164C}" destId="{5CAE29BD-A2E3-487F-8D7A-0AB62EA3483C}" srcOrd="0" destOrd="0" presId="urn:microsoft.com/office/officeart/2005/8/layout/pList1"/>
    <dgm:cxn modelId="{CFFA7E4C-8685-4B8E-93A7-8323651A21B8}" type="presParOf" srcId="{04120015-A5AD-4A67-9108-00CE0DF3164C}" destId="{DB50488E-E870-4B2E-8B72-94DE174811AD}" srcOrd="1" destOrd="0" presId="urn:microsoft.com/office/officeart/2005/8/layout/pList1"/>
    <dgm:cxn modelId="{D31B2BE6-1E0D-44F2-A0CE-25C849423D8B}" type="presParOf" srcId="{31D48A4E-35BC-4677-ABD7-7528A1D2DE6D}" destId="{58B7B2F3-4AAA-4093-85DA-D9BB986E6122}" srcOrd="5" destOrd="0" presId="urn:microsoft.com/office/officeart/2005/8/layout/pList1"/>
    <dgm:cxn modelId="{5D842886-83AF-42FD-9BB5-057BC2268F02}" type="presParOf" srcId="{31D48A4E-35BC-4677-ABD7-7528A1D2DE6D}" destId="{A6A2589B-BD3D-461C-A2E3-2B59FA86C185}" srcOrd="6" destOrd="0" presId="urn:microsoft.com/office/officeart/2005/8/layout/pList1"/>
    <dgm:cxn modelId="{817040C7-953D-4C07-B875-C74A8C3F5CC2}" type="presParOf" srcId="{A6A2589B-BD3D-461C-A2E3-2B59FA86C185}" destId="{4F6CAF86-DB86-428F-8757-B468D9F18ACA}" srcOrd="0" destOrd="0" presId="urn:microsoft.com/office/officeart/2005/8/layout/pList1"/>
    <dgm:cxn modelId="{8284185A-3ACA-4765-8358-8409FCC8F6C3}" type="presParOf" srcId="{A6A2589B-BD3D-461C-A2E3-2B59FA86C185}" destId="{C4CE720F-176D-4769-8DB3-F6C95EAC6E3B}" srcOrd="1" destOrd="0" presId="urn:microsoft.com/office/officeart/2005/8/layout/pList1"/>
    <dgm:cxn modelId="{72AA7546-0DD2-42E7-99E0-82E6EBE44D06}" type="presParOf" srcId="{31D48A4E-35BC-4677-ABD7-7528A1D2DE6D}" destId="{85501A45-FB19-47C8-8C1C-58AFF1FEB7B7}" srcOrd="7" destOrd="0" presId="urn:microsoft.com/office/officeart/2005/8/layout/pList1"/>
    <dgm:cxn modelId="{DD2AFA3A-3132-4293-A4F2-E80892143D7D}" type="presParOf" srcId="{31D48A4E-35BC-4677-ABD7-7528A1D2DE6D}" destId="{A6CCA2E8-EFBD-4E0C-9733-65A853205FC5}" srcOrd="8" destOrd="0" presId="urn:microsoft.com/office/officeart/2005/8/layout/pList1"/>
    <dgm:cxn modelId="{D30505AB-D426-4CEE-A7F6-1BC6EA7A3E4D}" type="presParOf" srcId="{A6CCA2E8-EFBD-4E0C-9733-65A853205FC5}" destId="{FDED696B-9C91-40E4-AAAE-F425DA4EF0B7}" srcOrd="0" destOrd="0" presId="urn:microsoft.com/office/officeart/2005/8/layout/pList1"/>
    <dgm:cxn modelId="{74AB31B5-6C84-4DA9-A13C-459D12BA04D2}" type="presParOf" srcId="{A6CCA2E8-EFBD-4E0C-9733-65A853205FC5}" destId="{2AC32D7E-51D4-431D-9321-7CC22041781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089560B-E67C-4313-B712-DA66626DF5F2}"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s-EC"/>
        </a:p>
      </dgm:t>
    </dgm:pt>
    <dgm:pt modelId="{08998BA0-0008-43BA-A867-50A9326D4C64}">
      <dgm:prSet phldrT="[Texto]" custT="1"/>
      <dgm:spPr/>
      <dgm:t>
        <a:bodyPr/>
        <a:lstStyle/>
        <a:p>
          <a:pPr algn="just"/>
          <a:r>
            <a:rPr lang="es-ES" sz="1600" dirty="0" smtClean="0">
              <a:latin typeface="Arial" panose="020B0604020202020204" pitchFamily="34" charset="0"/>
              <a:cs typeface="Arial" panose="020B0604020202020204" pitchFamily="34" charset="0"/>
            </a:rPr>
            <a:t>Considerando el incremento en el tráfico de datos, ha sido necesario analizar la necesidad de actualizar la plataforma de red entre el edificio Zarzuela y sus nodos remotos planteando como opción una red MPLS.</a:t>
          </a:r>
          <a:endParaRPr lang="es-EC" sz="1600" dirty="0">
            <a:latin typeface="Arial" panose="020B0604020202020204" pitchFamily="34" charset="0"/>
            <a:cs typeface="Arial" panose="020B0604020202020204" pitchFamily="34" charset="0"/>
          </a:endParaRPr>
        </a:p>
      </dgm:t>
    </dgm:pt>
    <dgm:pt modelId="{3EA9A6AD-922B-4EB7-9159-D2F809C94C69}" type="parTrans" cxnId="{1D0FD4FA-EAE3-4714-8F1A-F0709A38DB33}">
      <dgm:prSet/>
      <dgm:spPr/>
      <dgm:t>
        <a:bodyPr/>
        <a:lstStyle/>
        <a:p>
          <a:endParaRPr lang="es-EC">
            <a:solidFill>
              <a:schemeClr val="tx1"/>
            </a:solidFill>
          </a:endParaRPr>
        </a:p>
      </dgm:t>
    </dgm:pt>
    <dgm:pt modelId="{22293C63-84DC-48B2-B30C-5ECDA8A08700}" type="sibTrans" cxnId="{1D0FD4FA-EAE3-4714-8F1A-F0709A38DB33}">
      <dgm:prSet/>
      <dgm:spPr/>
      <dgm:t>
        <a:bodyPr/>
        <a:lstStyle/>
        <a:p>
          <a:endParaRPr lang="es-EC">
            <a:solidFill>
              <a:schemeClr val="tx1"/>
            </a:solidFill>
          </a:endParaRPr>
        </a:p>
      </dgm:t>
    </dgm:pt>
    <dgm:pt modelId="{83080AAE-E70A-4B5F-8C68-1041C1810E3B}">
      <dgm:prSet phldrT="[Texto]" custT="1"/>
      <dgm:spPr/>
      <dgm:t>
        <a:bodyPr/>
        <a:lstStyle/>
        <a:p>
          <a:pPr algn="just"/>
          <a:r>
            <a:rPr lang="es-ES" sz="1600" smtClean="0">
              <a:latin typeface="Arial" panose="020B0604020202020204" pitchFamily="34" charset="0"/>
              <a:cs typeface="Arial" panose="020B0604020202020204" pitchFamily="34" charset="0"/>
            </a:rPr>
            <a:t>MPLS es una tecnología vigente que provee ventajas con respecto a las tecnologías WAN convencionales (ATM, Frame Relay) tanto a nivel económico, técnico, flexibilidad y escalabilidad.</a:t>
          </a:r>
          <a:endParaRPr lang="es-EC" sz="1600" dirty="0">
            <a:latin typeface="Arial" panose="020B0604020202020204" pitchFamily="34" charset="0"/>
            <a:cs typeface="Arial" panose="020B0604020202020204" pitchFamily="34" charset="0"/>
          </a:endParaRPr>
        </a:p>
      </dgm:t>
    </dgm:pt>
    <dgm:pt modelId="{CAA953DD-9E83-4B7E-BF8F-78C90D99097F}" type="parTrans" cxnId="{7943CC91-792B-4BC0-BDE8-B0F83CEC489D}">
      <dgm:prSet/>
      <dgm:spPr/>
      <dgm:t>
        <a:bodyPr/>
        <a:lstStyle/>
        <a:p>
          <a:endParaRPr lang="es-EC">
            <a:solidFill>
              <a:schemeClr val="tx1"/>
            </a:solidFill>
          </a:endParaRPr>
        </a:p>
      </dgm:t>
    </dgm:pt>
    <dgm:pt modelId="{89A585EB-15F8-498D-8BD3-0F9EA09180F2}" type="sibTrans" cxnId="{7943CC91-792B-4BC0-BDE8-B0F83CEC489D}">
      <dgm:prSet/>
      <dgm:spPr/>
      <dgm:t>
        <a:bodyPr/>
        <a:lstStyle/>
        <a:p>
          <a:endParaRPr lang="es-EC">
            <a:solidFill>
              <a:schemeClr val="tx1"/>
            </a:solidFill>
          </a:endParaRPr>
        </a:p>
      </dgm:t>
    </dgm:pt>
    <dgm:pt modelId="{29CA65B9-1694-4E96-8670-8F5A2303E6A3}">
      <dgm:prSet phldrT="[Texto]" custT="1"/>
      <dgm:spPr/>
      <dgm:t>
        <a:bodyPr/>
        <a:lstStyle/>
        <a:p>
          <a:pPr algn="just"/>
          <a:r>
            <a:rPr lang="es-ES" sz="1600" smtClean="0">
              <a:latin typeface="Arial" panose="020B0604020202020204" pitchFamily="34" charset="0"/>
              <a:cs typeface="Arial" panose="020B0604020202020204" pitchFamily="34" charset="0"/>
            </a:rPr>
            <a:t>MPLS es una solución a los problemas de compatibilidad entre otras tecnologías previamente existentes, ya que permite transportar paquetes de datos de diferentes tipos de redes.</a:t>
          </a:r>
          <a:endParaRPr lang="es-EC" sz="1600" dirty="0">
            <a:latin typeface="Arial" panose="020B0604020202020204" pitchFamily="34" charset="0"/>
            <a:cs typeface="Arial" panose="020B0604020202020204" pitchFamily="34" charset="0"/>
          </a:endParaRPr>
        </a:p>
      </dgm:t>
    </dgm:pt>
    <dgm:pt modelId="{AEA31717-8317-4A53-AAD1-37F90A7E91AD}" type="parTrans" cxnId="{6DAEDA7E-37E6-40E6-B55D-CE57752E7230}">
      <dgm:prSet/>
      <dgm:spPr/>
      <dgm:t>
        <a:bodyPr/>
        <a:lstStyle/>
        <a:p>
          <a:endParaRPr lang="es-EC">
            <a:solidFill>
              <a:schemeClr val="tx1"/>
            </a:solidFill>
          </a:endParaRPr>
        </a:p>
      </dgm:t>
    </dgm:pt>
    <dgm:pt modelId="{57B38485-C0A9-4E44-BF43-D533B5A88576}" type="sibTrans" cxnId="{6DAEDA7E-37E6-40E6-B55D-CE57752E7230}">
      <dgm:prSet/>
      <dgm:spPr/>
      <dgm:t>
        <a:bodyPr/>
        <a:lstStyle/>
        <a:p>
          <a:endParaRPr lang="es-EC">
            <a:solidFill>
              <a:schemeClr val="tx1"/>
            </a:solidFill>
          </a:endParaRPr>
        </a:p>
      </dgm:t>
    </dgm:pt>
    <dgm:pt modelId="{9C5179A3-997B-4324-A9EE-47B264FA5F08}">
      <dgm:prSet custT="1"/>
      <dgm:spPr/>
      <dgm:t>
        <a:bodyPr/>
        <a:lstStyle/>
        <a:p>
          <a:pPr algn="just"/>
          <a:r>
            <a:rPr lang="es-ES" sz="1600" dirty="0" smtClean="0">
              <a:latin typeface="Arial" panose="020B0604020202020204" pitchFamily="34" charset="0"/>
              <a:cs typeface="Arial" panose="020B0604020202020204" pitchFamily="34" charset="0"/>
            </a:rPr>
            <a:t>El diseño propuesto permitirá que se cuente con Calidad de Servicio (</a:t>
          </a:r>
          <a:r>
            <a:rPr lang="es-ES" sz="1600" dirty="0" err="1" smtClean="0">
              <a:latin typeface="Arial" panose="020B0604020202020204" pitchFamily="34" charset="0"/>
              <a:cs typeface="Arial" panose="020B0604020202020204" pitchFamily="34" charset="0"/>
            </a:rPr>
            <a:t>QoS</a:t>
          </a:r>
          <a:r>
            <a:rPr lang="es-ES" sz="1600" dirty="0" smtClean="0">
              <a:latin typeface="Arial" panose="020B0604020202020204" pitchFamily="34" charset="0"/>
              <a:cs typeface="Arial" panose="020B0604020202020204" pitchFamily="34" charset="0"/>
            </a:rPr>
            <a:t>) e Ingeniería de Tráfico, con lo cual se podrá tener un rendimiento óptimo en todos los servicios que transitaran en la red.</a:t>
          </a:r>
          <a:endParaRPr lang="es-EC" sz="1600" dirty="0">
            <a:latin typeface="Arial" panose="020B0604020202020204" pitchFamily="34" charset="0"/>
            <a:cs typeface="Arial" panose="020B0604020202020204" pitchFamily="34" charset="0"/>
          </a:endParaRPr>
        </a:p>
      </dgm:t>
    </dgm:pt>
    <dgm:pt modelId="{BB5D5ADF-A9BE-4528-A035-3ED837566C78}" type="parTrans" cxnId="{7106FB9A-127A-45DE-B0F2-6C46F76F8B03}">
      <dgm:prSet/>
      <dgm:spPr/>
      <dgm:t>
        <a:bodyPr/>
        <a:lstStyle/>
        <a:p>
          <a:endParaRPr lang="es-EC">
            <a:solidFill>
              <a:schemeClr val="tx1"/>
            </a:solidFill>
          </a:endParaRPr>
        </a:p>
      </dgm:t>
    </dgm:pt>
    <dgm:pt modelId="{94FDA913-30F4-4F00-B124-044CDCB0CEB4}" type="sibTrans" cxnId="{7106FB9A-127A-45DE-B0F2-6C46F76F8B03}">
      <dgm:prSet/>
      <dgm:spPr/>
      <dgm:t>
        <a:bodyPr/>
        <a:lstStyle/>
        <a:p>
          <a:endParaRPr lang="es-EC">
            <a:solidFill>
              <a:schemeClr val="tx1"/>
            </a:solidFill>
          </a:endParaRPr>
        </a:p>
      </dgm:t>
    </dgm:pt>
    <dgm:pt modelId="{78DE1707-C8D3-4F98-ADE0-6028850E2097}">
      <dgm:prSet custT="1"/>
      <dgm:spPr/>
      <dgm:t>
        <a:bodyPr/>
        <a:lstStyle/>
        <a:p>
          <a:pPr algn="just"/>
          <a:r>
            <a:rPr lang="es-ES" sz="1600" dirty="0" smtClean="0">
              <a:latin typeface="Arial" panose="020B0604020202020204" pitchFamily="34" charset="0"/>
              <a:cs typeface="Arial" panose="020B0604020202020204" pitchFamily="34" charset="0"/>
            </a:rPr>
            <a:t>La red propuesta en esta tesis tiene la ventaja de contar con </a:t>
          </a:r>
          <a:r>
            <a:rPr lang="es-ES" sz="1600" dirty="0" err="1" smtClean="0">
              <a:latin typeface="Arial" panose="020B0604020202020204" pitchFamily="34" charset="0"/>
              <a:cs typeface="Arial" panose="020B0604020202020204" pitchFamily="34" charset="0"/>
            </a:rPr>
            <a:t>VPNs</a:t>
          </a:r>
          <a:r>
            <a:rPr lang="es-ES" sz="1600" dirty="0" smtClean="0">
              <a:latin typeface="Arial" panose="020B0604020202020204" pitchFamily="34" charset="0"/>
              <a:cs typeface="Arial" panose="020B0604020202020204" pitchFamily="34" charset="0"/>
            </a:rPr>
            <a:t> lo cual permite establecer conexión segura por medio de internet a los usuarios de la Institución.</a:t>
          </a:r>
          <a:endParaRPr lang="es-EC" sz="1600" dirty="0">
            <a:latin typeface="Arial" panose="020B0604020202020204" pitchFamily="34" charset="0"/>
            <a:cs typeface="Arial" panose="020B0604020202020204" pitchFamily="34" charset="0"/>
          </a:endParaRPr>
        </a:p>
      </dgm:t>
    </dgm:pt>
    <dgm:pt modelId="{79165D4B-18D4-4413-8907-7A668C1541F6}" type="parTrans" cxnId="{7E3DBD76-DC70-4E48-8D14-C33B5D69109D}">
      <dgm:prSet/>
      <dgm:spPr/>
      <dgm:t>
        <a:bodyPr/>
        <a:lstStyle/>
        <a:p>
          <a:endParaRPr lang="es-EC">
            <a:solidFill>
              <a:schemeClr val="tx1"/>
            </a:solidFill>
          </a:endParaRPr>
        </a:p>
      </dgm:t>
    </dgm:pt>
    <dgm:pt modelId="{469CCAE4-D0EF-433A-A245-33B9A4374807}" type="sibTrans" cxnId="{7E3DBD76-DC70-4E48-8D14-C33B5D69109D}">
      <dgm:prSet/>
      <dgm:spPr/>
      <dgm:t>
        <a:bodyPr/>
        <a:lstStyle/>
        <a:p>
          <a:endParaRPr lang="es-EC">
            <a:solidFill>
              <a:schemeClr val="tx1"/>
            </a:solidFill>
          </a:endParaRPr>
        </a:p>
      </dgm:t>
    </dgm:pt>
    <dgm:pt modelId="{5640A874-0705-4F04-BC4B-E794415DF077}">
      <dgm:prSet custT="1"/>
      <dgm:spPr/>
      <dgm:t>
        <a:bodyPr/>
        <a:lstStyle/>
        <a:p>
          <a:pPr algn="just"/>
          <a:r>
            <a:rPr lang="es-ES_tradnl" sz="1600" dirty="0" smtClean="0">
              <a:latin typeface="Arial" pitchFamily="34" charset="0"/>
              <a:cs typeface="Arial" pitchFamily="34" charset="0"/>
            </a:rPr>
            <a:t>Según el análisis de factibilidad realizado en la presente tesis se puede concluir que el proyecto puede ser implementado por el IESS ya que es económicamente asequible y proveerá una tecnología actual y robusta.</a:t>
          </a:r>
          <a:endParaRPr lang="es-EC" sz="1600" dirty="0">
            <a:latin typeface="Arial" panose="020B0604020202020204" pitchFamily="34" charset="0"/>
            <a:cs typeface="Arial" panose="020B0604020202020204" pitchFamily="34" charset="0"/>
          </a:endParaRPr>
        </a:p>
      </dgm:t>
    </dgm:pt>
    <dgm:pt modelId="{2C4D660E-F21B-40ED-B616-6CF0B59C8B3B}" type="parTrans" cxnId="{CBC3948A-6003-4C5F-8E4B-2A2610522CC2}">
      <dgm:prSet/>
      <dgm:spPr/>
      <dgm:t>
        <a:bodyPr/>
        <a:lstStyle/>
        <a:p>
          <a:endParaRPr lang="es-ES">
            <a:solidFill>
              <a:schemeClr val="tx1"/>
            </a:solidFill>
          </a:endParaRPr>
        </a:p>
      </dgm:t>
    </dgm:pt>
    <dgm:pt modelId="{95B23CE2-AA9A-49A1-9403-781105D6C811}" type="sibTrans" cxnId="{CBC3948A-6003-4C5F-8E4B-2A2610522CC2}">
      <dgm:prSet/>
      <dgm:spPr/>
      <dgm:t>
        <a:bodyPr/>
        <a:lstStyle/>
        <a:p>
          <a:endParaRPr lang="es-ES">
            <a:solidFill>
              <a:schemeClr val="tx1"/>
            </a:solidFill>
          </a:endParaRPr>
        </a:p>
      </dgm:t>
    </dgm:pt>
    <dgm:pt modelId="{038246AA-0BF6-492D-8183-D7F785DF38D7}" type="pres">
      <dgm:prSet presAssocID="{E089560B-E67C-4313-B712-DA66626DF5F2}" presName="Name0" presStyleCnt="0">
        <dgm:presLayoutVars>
          <dgm:chMax val="7"/>
          <dgm:chPref val="7"/>
          <dgm:dir/>
        </dgm:presLayoutVars>
      </dgm:prSet>
      <dgm:spPr/>
      <dgm:t>
        <a:bodyPr/>
        <a:lstStyle/>
        <a:p>
          <a:endParaRPr lang="es-EC"/>
        </a:p>
      </dgm:t>
    </dgm:pt>
    <dgm:pt modelId="{FB5E9FFF-DE93-4BE2-8F4C-7E101CE75611}" type="pres">
      <dgm:prSet presAssocID="{E089560B-E67C-4313-B712-DA66626DF5F2}" presName="Name1" presStyleCnt="0"/>
      <dgm:spPr/>
      <dgm:t>
        <a:bodyPr/>
        <a:lstStyle/>
        <a:p>
          <a:endParaRPr lang="es-EC"/>
        </a:p>
      </dgm:t>
    </dgm:pt>
    <dgm:pt modelId="{DC6686DD-085F-406C-8A6D-9C5732031B11}" type="pres">
      <dgm:prSet presAssocID="{E089560B-E67C-4313-B712-DA66626DF5F2}" presName="cycle" presStyleCnt="0"/>
      <dgm:spPr/>
      <dgm:t>
        <a:bodyPr/>
        <a:lstStyle/>
        <a:p>
          <a:endParaRPr lang="es-EC"/>
        </a:p>
      </dgm:t>
    </dgm:pt>
    <dgm:pt modelId="{E223C024-A284-4302-91AD-020BB807B55A}" type="pres">
      <dgm:prSet presAssocID="{E089560B-E67C-4313-B712-DA66626DF5F2}" presName="srcNode" presStyleLbl="node1" presStyleIdx="0" presStyleCnt="6"/>
      <dgm:spPr/>
      <dgm:t>
        <a:bodyPr/>
        <a:lstStyle/>
        <a:p>
          <a:endParaRPr lang="es-EC"/>
        </a:p>
      </dgm:t>
    </dgm:pt>
    <dgm:pt modelId="{45CC149A-F4DE-42AD-97D8-5D35323D083E}" type="pres">
      <dgm:prSet presAssocID="{E089560B-E67C-4313-B712-DA66626DF5F2}" presName="conn" presStyleLbl="parChTrans1D2" presStyleIdx="0" presStyleCnt="1"/>
      <dgm:spPr/>
      <dgm:t>
        <a:bodyPr/>
        <a:lstStyle/>
        <a:p>
          <a:endParaRPr lang="es-EC"/>
        </a:p>
      </dgm:t>
    </dgm:pt>
    <dgm:pt modelId="{608F1AEE-A851-4053-8396-5C2AAE4E6BE9}" type="pres">
      <dgm:prSet presAssocID="{E089560B-E67C-4313-B712-DA66626DF5F2}" presName="extraNode" presStyleLbl="node1" presStyleIdx="0" presStyleCnt="6"/>
      <dgm:spPr/>
      <dgm:t>
        <a:bodyPr/>
        <a:lstStyle/>
        <a:p>
          <a:endParaRPr lang="es-EC"/>
        </a:p>
      </dgm:t>
    </dgm:pt>
    <dgm:pt modelId="{49F52443-4798-4821-B2F1-C2F3894EE389}" type="pres">
      <dgm:prSet presAssocID="{E089560B-E67C-4313-B712-DA66626DF5F2}" presName="dstNode" presStyleLbl="node1" presStyleIdx="0" presStyleCnt="6"/>
      <dgm:spPr/>
      <dgm:t>
        <a:bodyPr/>
        <a:lstStyle/>
        <a:p>
          <a:endParaRPr lang="es-EC"/>
        </a:p>
      </dgm:t>
    </dgm:pt>
    <dgm:pt modelId="{E7C73A2B-3A4B-491B-8EF7-DD10E599293F}" type="pres">
      <dgm:prSet presAssocID="{08998BA0-0008-43BA-A867-50A9326D4C64}" presName="text_1" presStyleLbl="node1" presStyleIdx="0" presStyleCnt="6" custScaleY="130280">
        <dgm:presLayoutVars>
          <dgm:bulletEnabled val="1"/>
        </dgm:presLayoutVars>
      </dgm:prSet>
      <dgm:spPr/>
      <dgm:t>
        <a:bodyPr/>
        <a:lstStyle/>
        <a:p>
          <a:endParaRPr lang="es-EC"/>
        </a:p>
      </dgm:t>
    </dgm:pt>
    <dgm:pt modelId="{A6A3221B-947D-4E6F-868D-65ED480B09FF}" type="pres">
      <dgm:prSet presAssocID="{08998BA0-0008-43BA-A867-50A9326D4C64}" presName="accent_1" presStyleCnt="0"/>
      <dgm:spPr/>
      <dgm:t>
        <a:bodyPr/>
        <a:lstStyle/>
        <a:p>
          <a:endParaRPr lang="es-EC"/>
        </a:p>
      </dgm:t>
    </dgm:pt>
    <dgm:pt modelId="{363A54A7-59F0-4D22-9EB1-59D92E505248}" type="pres">
      <dgm:prSet presAssocID="{08998BA0-0008-43BA-A867-50A9326D4C64}" presName="accentRepeatNode" presStyleLbl="solidFgAcc1" presStyleIdx="0" presStyleCnt="6" custScaleX="109639" custScaleY="100349"/>
      <dgm:spPr/>
      <dgm:t>
        <a:bodyPr/>
        <a:lstStyle/>
        <a:p>
          <a:endParaRPr lang="es-EC"/>
        </a:p>
      </dgm:t>
    </dgm:pt>
    <dgm:pt modelId="{79FEBCA3-2D3F-47B5-9FEA-27A3346ABE30}" type="pres">
      <dgm:prSet presAssocID="{83080AAE-E70A-4B5F-8C68-1041C1810E3B}" presName="text_2" presStyleLbl="node1" presStyleIdx="1" presStyleCnt="6">
        <dgm:presLayoutVars>
          <dgm:bulletEnabled val="1"/>
        </dgm:presLayoutVars>
      </dgm:prSet>
      <dgm:spPr/>
      <dgm:t>
        <a:bodyPr/>
        <a:lstStyle/>
        <a:p>
          <a:endParaRPr lang="es-EC"/>
        </a:p>
      </dgm:t>
    </dgm:pt>
    <dgm:pt modelId="{77B14A5D-ED8E-4938-8A32-03E21A86FDF8}" type="pres">
      <dgm:prSet presAssocID="{83080AAE-E70A-4B5F-8C68-1041C1810E3B}" presName="accent_2" presStyleCnt="0"/>
      <dgm:spPr/>
      <dgm:t>
        <a:bodyPr/>
        <a:lstStyle/>
        <a:p>
          <a:endParaRPr lang="es-EC"/>
        </a:p>
      </dgm:t>
    </dgm:pt>
    <dgm:pt modelId="{3F094343-969E-4EE2-8E9E-A7C72DF9B97A}" type="pres">
      <dgm:prSet presAssocID="{83080AAE-E70A-4B5F-8C68-1041C1810E3B}" presName="accentRepeatNode" presStyleLbl="solidFgAcc1" presStyleIdx="1" presStyleCnt="6"/>
      <dgm:spPr/>
      <dgm:t>
        <a:bodyPr/>
        <a:lstStyle/>
        <a:p>
          <a:endParaRPr lang="es-EC"/>
        </a:p>
      </dgm:t>
    </dgm:pt>
    <dgm:pt modelId="{B9D69079-24DD-4870-9590-D1CF7143D7F3}" type="pres">
      <dgm:prSet presAssocID="{29CA65B9-1694-4E96-8670-8F5A2303E6A3}" presName="text_3" presStyleLbl="node1" presStyleIdx="2" presStyleCnt="6">
        <dgm:presLayoutVars>
          <dgm:bulletEnabled val="1"/>
        </dgm:presLayoutVars>
      </dgm:prSet>
      <dgm:spPr/>
      <dgm:t>
        <a:bodyPr/>
        <a:lstStyle/>
        <a:p>
          <a:endParaRPr lang="es-EC"/>
        </a:p>
      </dgm:t>
    </dgm:pt>
    <dgm:pt modelId="{D49EA392-3127-427C-A5CB-881CA7C24A82}" type="pres">
      <dgm:prSet presAssocID="{29CA65B9-1694-4E96-8670-8F5A2303E6A3}" presName="accent_3" presStyleCnt="0"/>
      <dgm:spPr/>
      <dgm:t>
        <a:bodyPr/>
        <a:lstStyle/>
        <a:p>
          <a:endParaRPr lang="es-EC"/>
        </a:p>
      </dgm:t>
    </dgm:pt>
    <dgm:pt modelId="{B57796AA-5F5E-483A-8333-C3731F0EF07F}" type="pres">
      <dgm:prSet presAssocID="{29CA65B9-1694-4E96-8670-8F5A2303E6A3}" presName="accentRepeatNode" presStyleLbl="solidFgAcc1" presStyleIdx="2" presStyleCnt="6"/>
      <dgm:spPr/>
      <dgm:t>
        <a:bodyPr/>
        <a:lstStyle/>
        <a:p>
          <a:endParaRPr lang="es-EC"/>
        </a:p>
      </dgm:t>
    </dgm:pt>
    <dgm:pt modelId="{4A8286CF-19BE-425F-AA26-F2FCB9706B5B}" type="pres">
      <dgm:prSet presAssocID="{9C5179A3-997B-4324-A9EE-47B264FA5F08}" presName="text_4" presStyleLbl="node1" presStyleIdx="3" presStyleCnt="6">
        <dgm:presLayoutVars>
          <dgm:bulletEnabled val="1"/>
        </dgm:presLayoutVars>
      </dgm:prSet>
      <dgm:spPr/>
      <dgm:t>
        <a:bodyPr/>
        <a:lstStyle/>
        <a:p>
          <a:endParaRPr lang="es-EC"/>
        </a:p>
      </dgm:t>
    </dgm:pt>
    <dgm:pt modelId="{5D5FD222-98AF-4EE3-93E9-8205C4AC755B}" type="pres">
      <dgm:prSet presAssocID="{9C5179A3-997B-4324-A9EE-47B264FA5F08}" presName="accent_4" presStyleCnt="0"/>
      <dgm:spPr/>
      <dgm:t>
        <a:bodyPr/>
        <a:lstStyle/>
        <a:p>
          <a:endParaRPr lang="es-EC"/>
        </a:p>
      </dgm:t>
    </dgm:pt>
    <dgm:pt modelId="{31DD6DE9-B3E1-4E87-9ECF-AA0057C640A1}" type="pres">
      <dgm:prSet presAssocID="{9C5179A3-997B-4324-A9EE-47B264FA5F08}" presName="accentRepeatNode" presStyleLbl="solidFgAcc1" presStyleIdx="3" presStyleCnt="6"/>
      <dgm:spPr/>
      <dgm:t>
        <a:bodyPr/>
        <a:lstStyle/>
        <a:p>
          <a:endParaRPr lang="es-EC"/>
        </a:p>
      </dgm:t>
    </dgm:pt>
    <dgm:pt modelId="{A1E0632C-681D-4F67-8E46-A189D96310AD}" type="pres">
      <dgm:prSet presAssocID="{78DE1707-C8D3-4F98-ADE0-6028850E2097}" presName="text_5" presStyleLbl="node1" presStyleIdx="4" presStyleCnt="6">
        <dgm:presLayoutVars>
          <dgm:bulletEnabled val="1"/>
        </dgm:presLayoutVars>
      </dgm:prSet>
      <dgm:spPr/>
      <dgm:t>
        <a:bodyPr/>
        <a:lstStyle/>
        <a:p>
          <a:endParaRPr lang="es-EC"/>
        </a:p>
      </dgm:t>
    </dgm:pt>
    <dgm:pt modelId="{336BA59E-6752-408B-BF7B-4FE40D92F2E6}" type="pres">
      <dgm:prSet presAssocID="{78DE1707-C8D3-4F98-ADE0-6028850E2097}" presName="accent_5" presStyleCnt="0"/>
      <dgm:spPr/>
      <dgm:t>
        <a:bodyPr/>
        <a:lstStyle/>
        <a:p>
          <a:endParaRPr lang="es-EC"/>
        </a:p>
      </dgm:t>
    </dgm:pt>
    <dgm:pt modelId="{2806B248-4359-4E48-A418-645E91B57E61}" type="pres">
      <dgm:prSet presAssocID="{78DE1707-C8D3-4F98-ADE0-6028850E2097}" presName="accentRepeatNode" presStyleLbl="solidFgAcc1" presStyleIdx="4" presStyleCnt="6"/>
      <dgm:spPr/>
      <dgm:t>
        <a:bodyPr/>
        <a:lstStyle/>
        <a:p>
          <a:endParaRPr lang="es-EC"/>
        </a:p>
      </dgm:t>
    </dgm:pt>
    <dgm:pt modelId="{44353D48-32F8-4E76-8517-9DA8E241DE6E}" type="pres">
      <dgm:prSet presAssocID="{5640A874-0705-4F04-BC4B-E794415DF077}" presName="text_6" presStyleLbl="node1" presStyleIdx="5" presStyleCnt="6">
        <dgm:presLayoutVars>
          <dgm:bulletEnabled val="1"/>
        </dgm:presLayoutVars>
      </dgm:prSet>
      <dgm:spPr/>
      <dgm:t>
        <a:bodyPr/>
        <a:lstStyle/>
        <a:p>
          <a:endParaRPr lang="es-ES"/>
        </a:p>
      </dgm:t>
    </dgm:pt>
    <dgm:pt modelId="{9C9F0EE3-00E4-4309-82AC-796563872264}" type="pres">
      <dgm:prSet presAssocID="{5640A874-0705-4F04-BC4B-E794415DF077}" presName="accent_6" presStyleCnt="0"/>
      <dgm:spPr/>
      <dgm:t>
        <a:bodyPr/>
        <a:lstStyle/>
        <a:p>
          <a:endParaRPr lang="es-ES"/>
        </a:p>
      </dgm:t>
    </dgm:pt>
    <dgm:pt modelId="{989045DF-E9A5-4528-AF0F-2306AC745B0E}" type="pres">
      <dgm:prSet presAssocID="{5640A874-0705-4F04-BC4B-E794415DF077}" presName="accentRepeatNode" presStyleLbl="solidFgAcc1" presStyleIdx="5" presStyleCnt="6"/>
      <dgm:spPr/>
      <dgm:t>
        <a:bodyPr/>
        <a:lstStyle/>
        <a:p>
          <a:endParaRPr lang="es-ES"/>
        </a:p>
      </dgm:t>
    </dgm:pt>
  </dgm:ptLst>
  <dgm:cxnLst>
    <dgm:cxn modelId="{4B94099C-3615-4FBF-A3E6-149A3E66510C}" type="presOf" srcId="{78DE1707-C8D3-4F98-ADE0-6028850E2097}" destId="{A1E0632C-681D-4F67-8E46-A189D96310AD}" srcOrd="0" destOrd="0" presId="urn:microsoft.com/office/officeart/2008/layout/VerticalCurvedList"/>
    <dgm:cxn modelId="{6DAEDA7E-37E6-40E6-B55D-CE57752E7230}" srcId="{E089560B-E67C-4313-B712-DA66626DF5F2}" destId="{29CA65B9-1694-4E96-8670-8F5A2303E6A3}" srcOrd="2" destOrd="0" parTransId="{AEA31717-8317-4A53-AAD1-37F90A7E91AD}" sibTransId="{57B38485-C0A9-4E44-BF43-D533B5A88576}"/>
    <dgm:cxn modelId="{1D0FD4FA-EAE3-4714-8F1A-F0709A38DB33}" srcId="{E089560B-E67C-4313-B712-DA66626DF5F2}" destId="{08998BA0-0008-43BA-A867-50A9326D4C64}" srcOrd="0" destOrd="0" parTransId="{3EA9A6AD-922B-4EB7-9159-D2F809C94C69}" sibTransId="{22293C63-84DC-48B2-B30C-5ECDA8A08700}"/>
    <dgm:cxn modelId="{7943CC91-792B-4BC0-BDE8-B0F83CEC489D}" srcId="{E089560B-E67C-4313-B712-DA66626DF5F2}" destId="{83080AAE-E70A-4B5F-8C68-1041C1810E3B}" srcOrd="1" destOrd="0" parTransId="{CAA953DD-9E83-4B7E-BF8F-78C90D99097F}" sibTransId="{89A585EB-15F8-498D-8BD3-0F9EA09180F2}"/>
    <dgm:cxn modelId="{F4E0AC64-D74F-48C7-8F4B-72B51FF1CDD2}" type="presOf" srcId="{29CA65B9-1694-4E96-8670-8F5A2303E6A3}" destId="{B9D69079-24DD-4870-9590-D1CF7143D7F3}" srcOrd="0" destOrd="0" presId="urn:microsoft.com/office/officeart/2008/layout/VerticalCurvedList"/>
    <dgm:cxn modelId="{7A7B3030-BA27-4822-B88E-E7179616301F}" type="presOf" srcId="{83080AAE-E70A-4B5F-8C68-1041C1810E3B}" destId="{79FEBCA3-2D3F-47B5-9FEA-27A3346ABE30}" srcOrd="0" destOrd="0" presId="urn:microsoft.com/office/officeart/2008/layout/VerticalCurvedList"/>
    <dgm:cxn modelId="{7E3DBD76-DC70-4E48-8D14-C33B5D69109D}" srcId="{E089560B-E67C-4313-B712-DA66626DF5F2}" destId="{78DE1707-C8D3-4F98-ADE0-6028850E2097}" srcOrd="4" destOrd="0" parTransId="{79165D4B-18D4-4413-8907-7A668C1541F6}" sibTransId="{469CCAE4-D0EF-433A-A245-33B9A4374807}"/>
    <dgm:cxn modelId="{31214DB7-D0E2-462C-8D02-D22A4C85573B}" type="presOf" srcId="{E089560B-E67C-4313-B712-DA66626DF5F2}" destId="{038246AA-0BF6-492D-8183-D7F785DF38D7}" srcOrd="0" destOrd="0" presId="urn:microsoft.com/office/officeart/2008/layout/VerticalCurvedList"/>
    <dgm:cxn modelId="{CBC3948A-6003-4C5F-8E4B-2A2610522CC2}" srcId="{E089560B-E67C-4313-B712-DA66626DF5F2}" destId="{5640A874-0705-4F04-BC4B-E794415DF077}" srcOrd="5" destOrd="0" parTransId="{2C4D660E-F21B-40ED-B616-6CF0B59C8B3B}" sibTransId="{95B23CE2-AA9A-49A1-9403-781105D6C811}"/>
    <dgm:cxn modelId="{C4B89AB5-63CA-4A7A-8F83-2EE5962AFEA1}" type="presOf" srcId="{9C5179A3-997B-4324-A9EE-47B264FA5F08}" destId="{4A8286CF-19BE-425F-AA26-F2FCB9706B5B}" srcOrd="0" destOrd="0" presId="urn:microsoft.com/office/officeart/2008/layout/VerticalCurvedList"/>
    <dgm:cxn modelId="{23B28D56-BD46-4690-8C32-661AFCEE1EE0}" type="presOf" srcId="{08998BA0-0008-43BA-A867-50A9326D4C64}" destId="{E7C73A2B-3A4B-491B-8EF7-DD10E599293F}" srcOrd="0" destOrd="0" presId="urn:microsoft.com/office/officeart/2008/layout/VerticalCurvedList"/>
    <dgm:cxn modelId="{7106FB9A-127A-45DE-B0F2-6C46F76F8B03}" srcId="{E089560B-E67C-4313-B712-DA66626DF5F2}" destId="{9C5179A3-997B-4324-A9EE-47B264FA5F08}" srcOrd="3" destOrd="0" parTransId="{BB5D5ADF-A9BE-4528-A035-3ED837566C78}" sibTransId="{94FDA913-30F4-4F00-B124-044CDCB0CEB4}"/>
    <dgm:cxn modelId="{5EF011B5-42DA-4014-A5A7-DD16C4E101AB}" type="presOf" srcId="{22293C63-84DC-48B2-B30C-5ECDA8A08700}" destId="{45CC149A-F4DE-42AD-97D8-5D35323D083E}" srcOrd="0" destOrd="0" presId="urn:microsoft.com/office/officeart/2008/layout/VerticalCurvedList"/>
    <dgm:cxn modelId="{1D388D6C-6829-41A1-8093-E6A91BC49BEC}" type="presOf" srcId="{5640A874-0705-4F04-BC4B-E794415DF077}" destId="{44353D48-32F8-4E76-8517-9DA8E241DE6E}" srcOrd="0" destOrd="0" presId="urn:microsoft.com/office/officeart/2008/layout/VerticalCurvedList"/>
    <dgm:cxn modelId="{FB978188-8EE2-447C-B464-89A3577FAD3D}" type="presParOf" srcId="{038246AA-0BF6-492D-8183-D7F785DF38D7}" destId="{FB5E9FFF-DE93-4BE2-8F4C-7E101CE75611}" srcOrd="0" destOrd="0" presId="urn:microsoft.com/office/officeart/2008/layout/VerticalCurvedList"/>
    <dgm:cxn modelId="{094B1733-2B01-404B-B5C9-8EF469FCB4E0}" type="presParOf" srcId="{FB5E9FFF-DE93-4BE2-8F4C-7E101CE75611}" destId="{DC6686DD-085F-406C-8A6D-9C5732031B11}" srcOrd="0" destOrd="0" presId="urn:microsoft.com/office/officeart/2008/layout/VerticalCurvedList"/>
    <dgm:cxn modelId="{9BF864B5-7914-4C83-804B-EA753FB0532E}" type="presParOf" srcId="{DC6686DD-085F-406C-8A6D-9C5732031B11}" destId="{E223C024-A284-4302-91AD-020BB807B55A}" srcOrd="0" destOrd="0" presId="urn:microsoft.com/office/officeart/2008/layout/VerticalCurvedList"/>
    <dgm:cxn modelId="{5A44C57A-6698-4BD6-8E58-70177B1801B1}" type="presParOf" srcId="{DC6686DD-085F-406C-8A6D-9C5732031B11}" destId="{45CC149A-F4DE-42AD-97D8-5D35323D083E}" srcOrd="1" destOrd="0" presId="urn:microsoft.com/office/officeart/2008/layout/VerticalCurvedList"/>
    <dgm:cxn modelId="{C213D9DF-4B21-4F0E-BA61-A4A49D8BC0BA}" type="presParOf" srcId="{DC6686DD-085F-406C-8A6D-9C5732031B11}" destId="{608F1AEE-A851-4053-8396-5C2AAE4E6BE9}" srcOrd="2" destOrd="0" presId="urn:microsoft.com/office/officeart/2008/layout/VerticalCurvedList"/>
    <dgm:cxn modelId="{81C79E66-7482-4D37-B37E-651B5635C83A}" type="presParOf" srcId="{DC6686DD-085F-406C-8A6D-9C5732031B11}" destId="{49F52443-4798-4821-B2F1-C2F3894EE389}" srcOrd="3" destOrd="0" presId="urn:microsoft.com/office/officeart/2008/layout/VerticalCurvedList"/>
    <dgm:cxn modelId="{20ACB8E4-C34F-4DCC-A618-BB28C722B395}" type="presParOf" srcId="{FB5E9FFF-DE93-4BE2-8F4C-7E101CE75611}" destId="{E7C73A2B-3A4B-491B-8EF7-DD10E599293F}" srcOrd="1" destOrd="0" presId="urn:microsoft.com/office/officeart/2008/layout/VerticalCurvedList"/>
    <dgm:cxn modelId="{A975DC69-6DF5-4BF7-8258-3420D5FB9C20}" type="presParOf" srcId="{FB5E9FFF-DE93-4BE2-8F4C-7E101CE75611}" destId="{A6A3221B-947D-4E6F-868D-65ED480B09FF}" srcOrd="2" destOrd="0" presId="urn:microsoft.com/office/officeart/2008/layout/VerticalCurvedList"/>
    <dgm:cxn modelId="{9B791AC4-482D-44FE-9AA4-234016141296}" type="presParOf" srcId="{A6A3221B-947D-4E6F-868D-65ED480B09FF}" destId="{363A54A7-59F0-4D22-9EB1-59D92E505248}" srcOrd="0" destOrd="0" presId="urn:microsoft.com/office/officeart/2008/layout/VerticalCurvedList"/>
    <dgm:cxn modelId="{115AE433-AE1A-4B7E-B4B7-438C0CDB39E9}" type="presParOf" srcId="{FB5E9FFF-DE93-4BE2-8F4C-7E101CE75611}" destId="{79FEBCA3-2D3F-47B5-9FEA-27A3346ABE30}" srcOrd="3" destOrd="0" presId="urn:microsoft.com/office/officeart/2008/layout/VerticalCurvedList"/>
    <dgm:cxn modelId="{11C00766-3933-4256-B519-E6008BEF1DFA}" type="presParOf" srcId="{FB5E9FFF-DE93-4BE2-8F4C-7E101CE75611}" destId="{77B14A5D-ED8E-4938-8A32-03E21A86FDF8}" srcOrd="4" destOrd="0" presId="urn:microsoft.com/office/officeart/2008/layout/VerticalCurvedList"/>
    <dgm:cxn modelId="{99507596-A05C-451F-A2B3-E3496355AB84}" type="presParOf" srcId="{77B14A5D-ED8E-4938-8A32-03E21A86FDF8}" destId="{3F094343-969E-4EE2-8E9E-A7C72DF9B97A}" srcOrd="0" destOrd="0" presId="urn:microsoft.com/office/officeart/2008/layout/VerticalCurvedList"/>
    <dgm:cxn modelId="{2DE8B9F4-80F5-4928-A889-B51F86DA4E81}" type="presParOf" srcId="{FB5E9FFF-DE93-4BE2-8F4C-7E101CE75611}" destId="{B9D69079-24DD-4870-9590-D1CF7143D7F3}" srcOrd="5" destOrd="0" presId="urn:microsoft.com/office/officeart/2008/layout/VerticalCurvedList"/>
    <dgm:cxn modelId="{90777F97-0AB9-4992-B399-899799EBD4DC}" type="presParOf" srcId="{FB5E9FFF-DE93-4BE2-8F4C-7E101CE75611}" destId="{D49EA392-3127-427C-A5CB-881CA7C24A82}" srcOrd="6" destOrd="0" presId="urn:microsoft.com/office/officeart/2008/layout/VerticalCurvedList"/>
    <dgm:cxn modelId="{42773A1F-DB94-4716-843E-2830CAA68526}" type="presParOf" srcId="{D49EA392-3127-427C-A5CB-881CA7C24A82}" destId="{B57796AA-5F5E-483A-8333-C3731F0EF07F}" srcOrd="0" destOrd="0" presId="urn:microsoft.com/office/officeart/2008/layout/VerticalCurvedList"/>
    <dgm:cxn modelId="{73160852-C77A-4B8D-AA29-94DAAC78B68C}" type="presParOf" srcId="{FB5E9FFF-DE93-4BE2-8F4C-7E101CE75611}" destId="{4A8286CF-19BE-425F-AA26-F2FCB9706B5B}" srcOrd="7" destOrd="0" presId="urn:microsoft.com/office/officeart/2008/layout/VerticalCurvedList"/>
    <dgm:cxn modelId="{F7002B54-4E10-45C7-B5D2-476260A1D441}" type="presParOf" srcId="{FB5E9FFF-DE93-4BE2-8F4C-7E101CE75611}" destId="{5D5FD222-98AF-4EE3-93E9-8205C4AC755B}" srcOrd="8" destOrd="0" presId="urn:microsoft.com/office/officeart/2008/layout/VerticalCurvedList"/>
    <dgm:cxn modelId="{3617F0C4-1D35-43D6-87C7-1B03C412F065}" type="presParOf" srcId="{5D5FD222-98AF-4EE3-93E9-8205C4AC755B}" destId="{31DD6DE9-B3E1-4E87-9ECF-AA0057C640A1}" srcOrd="0" destOrd="0" presId="urn:microsoft.com/office/officeart/2008/layout/VerticalCurvedList"/>
    <dgm:cxn modelId="{FA13B725-5DE0-4993-91D7-81D6CDAAC000}" type="presParOf" srcId="{FB5E9FFF-DE93-4BE2-8F4C-7E101CE75611}" destId="{A1E0632C-681D-4F67-8E46-A189D96310AD}" srcOrd="9" destOrd="0" presId="urn:microsoft.com/office/officeart/2008/layout/VerticalCurvedList"/>
    <dgm:cxn modelId="{27767AA2-D191-440A-88CF-718AA59B0C94}" type="presParOf" srcId="{FB5E9FFF-DE93-4BE2-8F4C-7E101CE75611}" destId="{336BA59E-6752-408B-BF7B-4FE40D92F2E6}" srcOrd="10" destOrd="0" presId="urn:microsoft.com/office/officeart/2008/layout/VerticalCurvedList"/>
    <dgm:cxn modelId="{F42A6348-5F74-457D-8812-A6B8D8F4F662}" type="presParOf" srcId="{336BA59E-6752-408B-BF7B-4FE40D92F2E6}" destId="{2806B248-4359-4E48-A418-645E91B57E61}" srcOrd="0" destOrd="0" presId="urn:microsoft.com/office/officeart/2008/layout/VerticalCurvedList"/>
    <dgm:cxn modelId="{64654967-790C-4F51-8EDA-3794CE6A6717}" type="presParOf" srcId="{FB5E9FFF-DE93-4BE2-8F4C-7E101CE75611}" destId="{44353D48-32F8-4E76-8517-9DA8E241DE6E}" srcOrd="11" destOrd="0" presId="urn:microsoft.com/office/officeart/2008/layout/VerticalCurvedList"/>
    <dgm:cxn modelId="{5C8046E1-39D1-46FA-A747-368CFA92E263}" type="presParOf" srcId="{FB5E9FFF-DE93-4BE2-8F4C-7E101CE75611}" destId="{9C9F0EE3-00E4-4309-82AC-796563872264}" srcOrd="12" destOrd="0" presId="urn:microsoft.com/office/officeart/2008/layout/VerticalCurvedList"/>
    <dgm:cxn modelId="{9A4ADB5D-6F78-4034-8201-C9E9C1FF235D}" type="presParOf" srcId="{9C9F0EE3-00E4-4309-82AC-796563872264}" destId="{989045DF-E9A5-4528-AF0F-2306AC745B0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089560B-E67C-4313-B712-DA66626DF5F2}"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s-EC"/>
        </a:p>
      </dgm:t>
    </dgm:pt>
    <dgm:pt modelId="{8431B32C-476C-407A-929F-08D5113C530B}">
      <dgm:prSet phldrT="[Texto]" custT="1"/>
      <dgm:spPr/>
      <dgm:t>
        <a:bodyPr/>
        <a:lstStyle/>
        <a:p>
          <a:pPr algn="just"/>
          <a:r>
            <a:rPr lang="es-ES_tradnl" sz="1600" dirty="0" smtClean="0">
              <a:latin typeface="Arial" pitchFamily="34" charset="0"/>
              <a:cs typeface="Arial" pitchFamily="34" charset="0"/>
            </a:rPr>
            <a:t>Se recomienda mejorar el centro de datos, cableado estructurado, etiquetado de equipos y </a:t>
          </a:r>
          <a:r>
            <a:rPr lang="es-ES_tradnl" sz="1600" smtClean="0">
              <a:latin typeface="Arial" pitchFamily="34" charset="0"/>
              <a:cs typeface="Arial" pitchFamily="34" charset="0"/>
            </a:rPr>
            <a:t>actualización de </a:t>
          </a:r>
          <a:r>
            <a:rPr lang="es-ES_tradnl" sz="1600" dirty="0" smtClean="0">
              <a:latin typeface="Arial" pitchFamily="34" charset="0"/>
              <a:cs typeface="Arial" pitchFamily="34" charset="0"/>
            </a:rPr>
            <a:t>diagramas; lo cual podrá ser una base en caso de una posible migración y obtener los beneficios esperados.</a:t>
          </a:r>
          <a:endParaRPr lang="es-EC" sz="1600" dirty="0">
            <a:latin typeface="Arial" panose="020B0604020202020204" pitchFamily="34" charset="0"/>
            <a:cs typeface="Arial" panose="020B0604020202020204" pitchFamily="34" charset="0"/>
          </a:endParaRPr>
        </a:p>
      </dgm:t>
    </dgm:pt>
    <dgm:pt modelId="{A209DE72-022A-4B8B-85AC-066F34A6C9D3}" type="parTrans" cxnId="{C880DC65-B6B9-45FA-B8A1-5FF99C25C75B}">
      <dgm:prSet/>
      <dgm:spPr/>
      <dgm:t>
        <a:bodyPr/>
        <a:lstStyle/>
        <a:p>
          <a:endParaRPr lang="es-ES"/>
        </a:p>
      </dgm:t>
    </dgm:pt>
    <dgm:pt modelId="{1B8A1870-0D83-4321-8AB7-C4A0B8B1A8F0}" type="sibTrans" cxnId="{C880DC65-B6B9-45FA-B8A1-5FF99C25C75B}">
      <dgm:prSet/>
      <dgm:spPr/>
      <dgm:t>
        <a:bodyPr/>
        <a:lstStyle/>
        <a:p>
          <a:endParaRPr lang="es-ES"/>
        </a:p>
      </dgm:t>
    </dgm:pt>
    <dgm:pt modelId="{EBE22B1A-8541-4C27-BED8-F028760358F8}">
      <dgm:prSet phldrT="[Texto]" custT="1"/>
      <dgm:spPr/>
      <dgm:t>
        <a:bodyPr/>
        <a:lstStyle/>
        <a:p>
          <a:pPr algn="just"/>
          <a:r>
            <a:rPr lang="es-ES" sz="1600" dirty="0" smtClean="0">
              <a:latin typeface="Arial" panose="020B0604020202020204" pitchFamily="34" charset="0"/>
              <a:cs typeface="Arial" panose="020B0604020202020204" pitchFamily="34" charset="0"/>
            </a:rPr>
            <a:t>En caso de considerar esta propuesta para ser presentada a las autoridades del IESS, para su aprobación, se recomienda enfatizar las ventajas en términos técnicos y económicos; así como los beneficios y nuevas posibilidades de servicios al contar con MPLS.</a:t>
          </a:r>
          <a:endParaRPr lang="es-EC" sz="1600" dirty="0">
            <a:latin typeface="Arial" panose="020B0604020202020204" pitchFamily="34" charset="0"/>
            <a:cs typeface="Arial" panose="020B0604020202020204" pitchFamily="34" charset="0"/>
          </a:endParaRPr>
        </a:p>
      </dgm:t>
    </dgm:pt>
    <dgm:pt modelId="{00410850-10AC-48FF-80E9-FF2B6270A8C2}" type="parTrans" cxnId="{9DE06F3F-E052-41DB-AACC-B48D4842B8C1}">
      <dgm:prSet/>
      <dgm:spPr/>
      <dgm:t>
        <a:bodyPr/>
        <a:lstStyle/>
        <a:p>
          <a:endParaRPr lang="es-ES"/>
        </a:p>
      </dgm:t>
    </dgm:pt>
    <dgm:pt modelId="{27B9A8BC-C442-4A7B-AEA7-4EF0612DEE46}" type="sibTrans" cxnId="{9DE06F3F-E052-41DB-AACC-B48D4842B8C1}">
      <dgm:prSet/>
      <dgm:spPr/>
      <dgm:t>
        <a:bodyPr/>
        <a:lstStyle/>
        <a:p>
          <a:endParaRPr lang="es-ES"/>
        </a:p>
      </dgm:t>
    </dgm:pt>
    <dgm:pt modelId="{10B66F1C-4881-4B17-AAC3-4B030AD1EC22}">
      <dgm:prSet phldrT="[Texto]" custT="1"/>
      <dgm:spPr/>
      <dgm:t>
        <a:bodyPr/>
        <a:lstStyle/>
        <a:p>
          <a:pPr algn="just"/>
          <a:r>
            <a:rPr lang="es-ES_tradnl" sz="1600" dirty="0" smtClean="0">
              <a:latin typeface="Arial" pitchFamily="34" charset="0"/>
              <a:cs typeface="Arial" pitchFamily="34" charset="0"/>
            </a:rPr>
            <a:t>Para contar con una disponibilidad en el servicio adecuado es necesario definir en los términos de referencia y posteriormente en los contratos de servicios con los proveedores, niveles de servicio claramente definidos con sus respectivas sanciones.</a:t>
          </a:r>
          <a:endParaRPr lang="es-EC" sz="1600" dirty="0">
            <a:latin typeface="Arial" panose="020B0604020202020204" pitchFamily="34" charset="0"/>
            <a:cs typeface="Arial" panose="020B0604020202020204" pitchFamily="34" charset="0"/>
          </a:endParaRPr>
        </a:p>
      </dgm:t>
    </dgm:pt>
    <dgm:pt modelId="{F9C489BA-99F0-435C-B5EB-27ECF51C6C86}" type="parTrans" cxnId="{C8DA3C78-A340-4DC3-8277-38711A4CA653}">
      <dgm:prSet/>
      <dgm:spPr/>
      <dgm:t>
        <a:bodyPr/>
        <a:lstStyle/>
        <a:p>
          <a:endParaRPr lang="es-ES"/>
        </a:p>
      </dgm:t>
    </dgm:pt>
    <dgm:pt modelId="{1FE9C3B3-4714-47CB-8F65-511BC2B89477}" type="sibTrans" cxnId="{C8DA3C78-A340-4DC3-8277-38711A4CA653}">
      <dgm:prSet/>
      <dgm:spPr/>
      <dgm:t>
        <a:bodyPr/>
        <a:lstStyle/>
        <a:p>
          <a:endParaRPr lang="es-ES"/>
        </a:p>
      </dgm:t>
    </dgm:pt>
    <dgm:pt modelId="{614BA6D7-0F2E-4054-B520-E068364E1E8C}">
      <dgm:prSet phldrT="[Texto]" custT="1"/>
      <dgm:spPr/>
      <dgm:t>
        <a:bodyPr/>
        <a:lstStyle/>
        <a:p>
          <a:pPr algn="just"/>
          <a:r>
            <a:rPr lang="es-ES_tradnl" sz="1600" dirty="0" smtClean="0">
              <a:latin typeface="Arial" pitchFamily="34" charset="0"/>
              <a:cs typeface="Arial" pitchFamily="34" charset="0"/>
            </a:rPr>
            <a:t>Se recomienda que para contar con una disponibilidad adecuada en el servicio es necesario definir en los términos de referencia  y posteriormente en los contratos de servicios con los proveedores, niveles de servicio claramente definidos.</a:t>
          </a:r>
          <a:endParaRPr lang="es-EC" sz="1600" dirty="0">
            <a:latin typeface="Arial" panose="020B0604020202020204" pitchFamily="34" charset="0"/>
            <a:cs typeface="Arial" panose="020B0604020202020204" pitchFamily="34" charset="0"/>
          </a:endParaRPr>
        </a:p>
      </dgm:t>
    </dgm:pt>
    <dgm:pt modelId="{16A753D4-983C-4AA7-B63E-133145180E54}" type="parTrans" cxnId="{942AC553-7E28-4AEA-B736-B9916C2A4055}">
      <dgm:prSet/>
      <dgm:spPr/>
      <dgm:t>
        <a:bodyPr/>
        <a:lstStyle/>
        <a:p>
          <a:endParaRPr lang="es-ES"/>
        </a:p>
      </dgm:t>
    </dgm:pt>
    <dgm:pt modelId="{FAEC3E58-043A-48E2-84FC-199D1DC13EB8}" type="sibTrans" cxnId="{942AC553-7E28-4AEA-B736-B9916C2A4055}">
      <dgm:prSet/>
      <dgm:spPr/>
      <dgm:t>
        <a:bodyPr/>
        <a:lstStyle/>
        <a:p>
          <a:endParaRPr lang="es-ES"/>
        </a:p>
      </dgm:t>
    </dgm:pt>
    <dgm:pt modelId="{1F83AF83-7389-43C8-8036-C4C0CC6779D5}">
      <dgm:prSet phldrT="[Texto]" custT="1"/>
      <dgm:spPr/>
      <dgm:t>
        <a:bodyPr/>
        <a:lstStyle/>
        <a:p>
          <a:pPr algn="just"/>
          <a:r>
            <a:rPr lang="es-ES_tradnl" sz="1600" dirty="0" smtClean="0">
              <a:latin typeface="Arial" pitchFamily="34" charset="0"/>
              <a:cs typeface="Arial" pitchFamily="34" charset="0"/>
            </a:rPr>
            <a:t>En caso de ser aprobada una migración, se recomienda comenzar por los nodos remotos con menor uso e impacto, una vez que sea satisfactoria, se podrá continuar con la migración en el grado de complejidad.</a:t>
          </a:r>
          <a:endParaRPr lang="es-EC" sz="1600" dirty="0">
            <a:latin typeface="Arial" panose="020B0604020202020204" pitchFamily="34" charset="0"/>
            <a:cs typeface="Arial" panose="020B0604020202020204" pitchFamily="34" charset="0"/>
          </a:endParaRPr>
        </a:p>
      </dgm:t>
    </dgm:pt>
    <dgm:pt modelId="{0D06EC43-86CC-4A19-A2A9-3E2CC1B8C102}" type="parTrans" cxnId="{BFD981F0-B10F-4D81-A789-BCB5052C8E08}">
      <dgm:prSet/>
      <dgm:spPr/>
      <dgm:t>
        <a:bodyPr/>
        <a:lstStyle/>
        <a:p>
          <a:endParaRPr lang="es-ES"/>
        </a:p>
      </dgm:t>
    </dgm:pt>
    <dgm:pt modelId="{6CA5A3B4-49BE-4DF1-832B-1FD4AF337EDD}" type="sibTrans" cxnId="{BFD981F0-B10F-4D81-A789-BCB5052C8E08}">
      <dgm:prSet/>
      <dgm:spPr/>
      <dgm:t>
        <a:bodyPr/>
        <a:lstStyle/>
        <a:p>
          <a:endParaRPr lang="es-ES"/>
        </a:p>
      </dgm:t>
    </dgm:pt>
    <dgm:pt modelId="{038246AA-0BF6-492D-8183-D7F785DF38D7}" type="pres">
      <dgm:prSet presAssocID="{E089560B-E67C-4313-B712-DA66626DF5F2}" presName="Name0" presStyleCnt="0">
        <dgm:presLayoutVars>
          <dgm:chMax val="7"/>
          <dgm:chPref val="7"/>
          <dgm:dir/>
        </dgm:presLayoutVars>
      </dgm:prSet>
      <dgm:spPr/>
      <dgm:t>
        <a:bodyPr/>
        <a:lstStyle/>
        <a:p>
          <a:endParaRPr lang="es-EC"/>
        </a:p>
      </dgm:t>
    </dgm:pt>
    <dgm:pt modelId="{FB5E9FFF-DE93-4BE2-8F4C-7E101CE75611}" type="pres">
      <dgm:prSet presAssocID="{E089560B-E67C-4313-B712-DA66626DF5F2}" presName="Name1" presStyleCnt="0"/>
      <dgm:spPr/>
      <dgm:t>
        <a:bodyPr/>
        <a:lstStyle/>
        <a:p>
          <a:endParaRPr lang="es-EC"/>
        </a:p>
      </dgm:t>
    </dgm:pt>
    <dgm:pt modelId="{DC6686DD-085F-406C-8A6D-9C5732031B11}" type="pres">
      <dgm:prSet presAssocID="{E089560B-E67C-4313-B712-DA66626DF5F2}" presName="cycle" presStyleCnt="0"/>
      <dgm:spPr/>
      <dgm:t>
        <a:bodyPr/>
        <a:lstStyle/>
        <a:p>
          <a:endParaRPr lang="es-EC"/>
        </a:p>
      </dgm:t>
    </dgm:pt>
    <dgm:pt modelId="{E223C024-A284-4302-91AD-020BB807B55A}" type="pres">
      <dgm:prSet presAssocID="{E089560B-E67C-4313-B712-DA66626DF5F2}" presName="srcNode" presStyleLbl="node1" presStyleIdx="0" presStyleCnt="5"/>
      <dgm:spPr/>
      <dgm:t>
        <a:bodyPr/>
        <a:lstStyle/>
        <a:p>
          <a:endParaRPr lang="es-EC"/>
        </a:p>
      </dgm:t>
    </dgm:pt>
    <dgm:pt modelId="{45CC149A-F4DE-42AD-97D8-5D35323D083E}" type="pres">
      <dgm:prSet presAssocID="{E089560B-E67C-4313-B712-DA66626DF5F2}" presName="conn" presStyleLbl="parChTrans1D2" presStyleIdx="0" presStyleCnt="1"/>
      <dgm:spPr/>
      <dgm:t>
        <a:bodyPr/>
        <a:lstStyle/>
        <a:p>
          <a:endParaRPr lang="es-EC"/>
        </a:p>
      </dgm:t>
    </dgm:pt>
    <dgm:pt modelId="{608F1AEE-A851-4053-8396-5C2AAE4E6BE9}" type="pres">
      <dgm:prSet presAssocID="{E089560B-E67C-4313-B712-DA66626DF5F2}" presName="extraNode" presStyleLbl="node1" presStyleIdx="0" presStyleCnt="5"/>
      <dgm:spPr/>
      <dgm:t>
        <a:bodyPr/>
        <a:lstStyle/>
        <a:p>
          <a:endParaRPr lang="es-EC"/>
        </a:p>
      </dgm:t>
    </dgm:pt>
    <dgm:pt modelId="{49F52443-4798-4821-B2F1-C2F3894EE389}" type="pres">
      <dgm:prSet presAssocID="{E089560B-E67C-4313-B712-DA66626DF5F2}" presName="dstNode" presStyleLbl="node1" presStyleIdx="0" presStyleCnt="5"/>
      <dgm:spPr/>
      <dgm:t>
        <a:bodyPr/>
        <a:lstStyle/>
        <a:p>
          <a:endParaRPr lang="es-EC"/>
        </a:p>
      </dgm:t>
    </dgm:pt>
    <dgm:pt modelId="{841B1893-3190-4794-B8C4-3F0CE4D1F2C4}" type="pres">
      <dgm:prSet presAssocID="{8431B32C-476C-407A-929F-08D5113C530B}" presName="text_1" presStyleLbl="node1" presStyleIdx="0" presStyleCnt="5">
        <dgm:presLayoutVars>
          <dgm:bulletEnabled val="1"/>
        </dgm:presLayoutVars>
      </dgm:prSet>
      <dgm:spPr/>
      <dgm:t>
        <a:bodyPr/>
        <a:lstStyle/>
        <a:p>
          <a:endParaRPr lang="es-ES"/>
        </a:p>
      </dgm:t>
    </dgm:pt>
    <dgm:pt modelId="{C3DD0D0D-93E8-4EDA-893D-3CB40C258E82}" type="pres">
      <dgm:prSet presAssocID="{8431B32C-476C-407A-929F-08D5113C530B}" presName="accent_1" presStyleCnt="0"/>
      <dgm:spPr/>
    </dgm:pt>
    <dgm:pt modelId="{B8FAB9BA-C818-410B-B133-7DC02FBC6513}" type="pres">
      <dgm:prSet presAssocID="{8431B32C-476C-407A-929F-08D5113C530B}" presName="accentRepeatNode" presStyleLbl="solidFgAcc1" presStyleIdx="0" presStyleCnt="5"/>
      <dgm:spPr/>
    </dgm:pt>
    <dgm:pt modelId="{8DEAFD2E-495D-4692-9F0B-CCF202F046BF}" type="pres">
      <dgm:prSet presAssocID="{EBE22B1A-8541-4C27-BED8-F028760358F8}" presName="text_2" presStyleLbl="node1" presStyleIdx="1" presStyleCnt="5">
        <dgm:presLayoutVars>
          <dgm:bulletEnabled val="1"/>
        </dgm:presLayoutVars>
      </dgm:prSet>
      <dgm:spPr/>
      <dgm:t>
        <a:bodyPr/>
        <a:lstStyle/>
        <a:p>
          <a:endParaRPr lang="es-ES"/>
        </a:p>
      </dgm:t>
    </dgm:pt>
    <dgm:pt modelId="{B4056799-04CD-4BCA-AED5-DB5377A41500}" type="pres">
      <dgm:prSet presAssocID="{EBE22B1A-8541-4C27-BED8-F028760358F8}" presName="accent_2" presStyleCnt="0"/>
      <dgm:spPr/>
    </dgm:pt>
    <dgm:pt modelId="{E1B04C8E-EF2E-45F3-9443-F128BB7CB6B9}" type="pres">
      <dgm:prSet presAssocID="{EBE22B1A-8541-4C27-BED8-F028760358F8}" presName="accentRepeatNode" presStyleLbl="solidFgAcc1" presStyleIdx="1" presStyleCnt="5"/>
      <dgm:spPr/>
    </dgm:pt>
    <dgm:pt modelId="{6D034F18-0416-4C48-A1A3-5B958FC018A3}" type="pres">
      <dgm:prSet presAssocID="{10B66F1C-4881-4B17-AAC3-4B030AD1EC22}" presName="text_3" presStyleLbl="node1" presStyleIdx="2" presStyleCnt="5">
        <dgm:presLayoutVars>
          <dgm:bulletEnabled val="1"/>
        </dgm:presLayoutVars>
      </dgm:prSet>
      <dgm:spPr/>
      <dgm:t>
        <a:bodyPr/>
        <a:lstStyle/>
        <a:p>
          <a:endParaRPr lang="es-ES"/>
        </a:p>
      </dgm:t>
    </dgm:pt>
    <dgm:pt modelId="{383A87A4-2074-48C6-8B6E-C32D12BD7B83}" type="pres">
      <dgm:prSet presAssocID="{10B66F1C-4881-4B17-AAC3-4B030AD1EC22}" presName="accent_3" presStyleCnt="0"/>
      <dgm:spPr/>
    </dgm:pt>
    <dgm:pt modelId="{10EC18A9-A9D3-4548-AF6E-B0BD5495343B}" type="pres">
      <dgm:prSet presAssocID="{10B66F1C-4881-4B17-AAC3-4B030AD1EC22}" presName="accentRepeatNode" presStyleLbl="solidFgAcc1" presStyleIdx="2" presStyleCnt="5"/>
      <dgm:spPr/>
    </dgm:pt>
    <dgm:pt modelId="{E90FCA5D-072B-4574-8D88-5E9CF6981B98}" type="pres">
      <dgm:prSet presAssocID="{614BA6D7-0F2E-4054-B520-E068364E1E8C}" presName="text_4" presStyleLbl="node1" presStyleIdx="3" presStyleCnt="5">
        <dgm:presLayoutVars>
          <dgm:bulletEnabled val="1"/>
        </dgm:presLayoutVars>
      </dgm:prSet>
      <dgm:spPr/>
      <dgm:t>
        <a:bodyPr/>
        <a:lstStyle/>
        <a:p>
          <a:endParaRPr lang="es-ES"/>
        </a:p>
      </dgm:t>
    </dgm:pt>
    <dgm:pt modelId="{94D42968-7443-4F55-89D1-774DD9A5149C}" type="pres">
      <dgm:prSet presAssocID="{614BA6D7-0F2E-4054-B520-E068364E1E8C}" presName="accent_4" presStyleCnt="0"/>
      <dgm:spPr/>
    </dgm:pt>
    <dgm:pt modelId="{D4FA53B8-8D9E-4DED-B528-C6E723E18A74}" type="pres">
      <dgm:prSet presAssocID="{614BA6D7-0F2E-4054-B520-E068364E1E8C}" presName="accentRepeatNode" presStyleLbl="solidFgAcc1" presStyleIdx="3" presStyleCnt="5"/>
      <dgm:spPr/>
    </dgm:pt>
    <dgm:pt modelId="{43260A29-F89C-42BC-9341-74A323F612E0}" type="pres">
      <dgm:prSet presAssocID="{1F83AF83-7389-43C8-8036-C4C0CC6779D5}" presName="text_5" presStyleLbl="node1" presStyleIdx="4" presStyleCnt="5" custLinFactNeighborX="-165">
        <dgm:presLayoutVars>
          <dgm:bulletEnabled val="1"/>
        </dgm:presLayoutVars>
      </dgm:prSet>
      <dgm:spPr/>
      <dgm:t>
        <a:bodyPr/>
        <a:lstStyle/>
        <a:p>
          <a:endParaRPr lang="es-ES"/>
        </a:p>
      </dgm:t>
    </dgm:pt>
    <dgm:pt modelId="{3B717ED5-5163-4347-974D-2BF0E7F484AD}" type="pres">
      <dgm:prSet presAssocID="{1F83AF83-7389-43C8-8036-C4C0CC6779D5}" presName="accent_5" presStyleCnt="0"/>
      <dgm:spPr/>
    </dgm:pt>
    <dgm:pt modelId="{EFE0B89F-3F30-425B-A00C-DE2B57A2ADC7}" type="pres">
      <dgm:prSet presAssocID="{1F83AF83-7389-43C8-8036-C4C0CC6779D5}" presName="accentRepeatNode" presStyleLbl="solidFgAcc1" presStyleIdx="4" presStyleCnt="5"/>
      <dgm:spPr/>
    </dgm:pt>
  </dgm:ptLst>
  <dgm:cxnLst>
    <dgm:cxn modelId="{C8DA3C78-A340-4DC3-8277-38711A4CA653}" srcId="{E089560B-E67C-4313-B712-DA66626DF5F2}" destId="{10B66F1C-4881-4B17-AAC3-4B030AD1EC22}" srcOrd="2" destOrd="0" parTransId="{F9C489BA-99F0-435C-B5EB-27ECF51C6C86}" sibTransId="{1FE9C3B3-4714-47CB-8F65-511BC2B89477}"/>
    <dgm:cxn modelId="{942AC553-7E28-4AEA-B736-B9916C2A4055}" srcId="{E089560B-E67C-4313-B712-DA66626DF5F2}" destId="{614BA6D7-0F2E-4054-B520-E068364E1E8C}" srcOrd="3" destOrd="0" parTransId="{16A753D4-983C-4AA7-B63E-133145180E54}" sibTransId="{FAEC3E58-043A-48E2-84FC-199D1DC13EB8}"/>
    <dgm:cxn modelId="{3B905E86-68A1-4334-AC76-E157F0B2A02F}" type="presOf" srcId="{614BA6D7-0F2E-4054-B520-E068364E1E8C}" destId="{E90FCA5D-072B-4574-8D88-5E9CF6981B98}" srcOrd="0" destOrd="0" presId="urn:microsoft.com/office/officeart/2008/layout/VerticalCurvedList"/>
    <dgm:cxn modelId="{BFD981F0-B10F-4D81-A789-BCB5052C8E08}" srcId="{E089560B-E67C-4313-B712-DA66626DF5F2}" destId="{1F83AF83-7389-43C8-8036-C4C0CC6779D5}" srcOrd="4" destOrd="0" parTransId="{0D06EC43-86CC-4A19-A2A9-3E2CC1B8C102}" sibTransId="{6CA5A3B4-49BE-4DF1-832B-1FD4AF337EDD}"/>
    <dgm:cxn modelId="{580C97CB-80D5-466D-B11B-222A3EB37CA6}" type="presOf" srcId="{10B66F1C-4881-4B17-AAC3-4B030AD1EC22}" destId="{6D034F18-0416-4C48-A1A3-5B958FC018A3}" srcOrd="0" destOrd="0" presId="urn:microsoft.com/office/officeart/2008/layout/VerticalCurvedList"/>
    <dgm:cxn modelId="{20CE4164-CEA5-40C3-88B3-1FBE8EF1DD72}" type="presOf" srcId="{E089560B-E67C-4313-B712-DA66626DF5F2}" destId="{038246AA-0BF6-492D-8183-D7F785DF38D7}" srcOrd="0" destOrd="0" presId="urn:microsoft.com/office/officeart/2008/layout/VerticalCurvedList"/>
    <dgm:cxn modelId="{E577FF53-266F-4795-B72E-51748AA7357C}" type="presOf" srcId="{EBE22B1A-8541-4C27-BED8-F028760358F8}" destId="{8DEAFD2E-495D-4692-9F0B-CCF202F046BF}" srcOrd="0" destOrd="0" presId="urn:microsoft.com/office/officeart/2008/layout/VerticalCurvedList"/>
    <dgm:cxn modelId="{070B6546-6394-4EC7-A24A-914BE13A6F6A}" type="presOf" srcId="{1F83AF83-7389-43C8-8036-C4C0CC6779D5}" destId="{43260A29-F89C-42BC-9341-74A323F612E0}" srcOrd="0" destOrd="0" presId="urn:microsoft.com/office/officeart/2008/layout/VerticalCurvedList"/>
    <dgm:cxn modelId="{84946BEC-945B-48B2-B8FB-C044982ECB2D}" type="presOf" srcId="{1B8A1870-0D83-4321-8AB7-C4A0B8B1A8F0}" destId="{45CC149A-F4DE-42AD-97D8-5D35323D083E}" srcOrd="0" destOrd="0" presId="urn:microsoft.com/office/officeart/2008/layout/VerticalCurvedList"/>
    <dgm:cxn modelId="{84526B74-D2CB-46DA-B54F-8955D4D87495}" type="presOf" srcId="{8431B32C-476C-407A-929F-08D5113C530B}" destId="{841B1893-3190-4794-B8C4-3F0CE4D1F2C4}" srcOrd="0" destOrd="0" presId="urn:microsoft.com/office/officeart/2008/layout/VerticalCurvedList"/>
    <dgm:cxn modelId="{C880DC65-B6B9-45FA-B8A1-5FF99C25C75B}" srcId="{E089560B-E67C-4313-B712-DA66626DF5F2}" destId="{8431B32C-476C-407A-929F-08D5113C530B}" srcOrd="0" destOrd="0" parTransId="{A209DE72-022A-4B8B-85AC-066F34A6C9D3}" sibTransId="{1B8A1870-0D83-4321-8AB7-C4A0B8B1A8F0}"/>
    <dgm:cxn modelId="{9DE06F3F-E052-41DB-AACC-B48D4842B8C1}" srcId="{E089560B-E67C-4313-B712-DA66626DF5F2}" destId="{EBE22B1A-8541-4C27-BED8-F028760358F8}" srcOrd="1" destOrd="0" parTransId="{00410850-10AC-48FF-80E9-FF2B6270A8C2}" sibTransId="{27B9A8BC-C442-4A7B-AEA7-4EF0612DEE46}"/>
    <dgm:cxn modelId="{7AD6B56E-EE7C-4C2C-821C-558E0E2FE4B3}" type="presParOf" srcId="{038246AA-0BF6-492D-8183-D7F785DF38D7}" destId="{FB5E9FFF-DE93-4BE2-8F4C-7E101CE75611}" srcOrd="0" destOrd="0" presId="urn:microsoft.com/office/officeart/2008/layout/VerticalCurvedList"/>
    <dgm:cxn modelId="{CA3181DD-4B45-4BE6-8118-11B4DF087529}" type="presParOf" srcId="{FB5E9FFF-DE93-4BE2-8F4C-7E101CE75611}" destId="{DC6686DD-085F-406C-8A6D-9C5732031B11}" srcOrd="0" destOrd="0" presId="urn:microsoft.com/office/officeart/2008/layout/VerticalCurvedList"/>
    <dgm:cxn modelId="{EB2A1245-D462-4983-997C-D428932275C9}" type="presParOf" srcId="{DC6686DD-085F-406C-8A6D-9C5732031B11}" destId="{E223C024-A284-4302-91AD-020BB807B55A}" srcOrd="0" destOrd="0" presId="urn:microsoft.com/office/officeart/2008/layout/VerticalCurvedList"/>
    <dgm:cxn modelId="{6C8C5A8E-15CA-4104-BD7F-B71A1D0124CE}" type="presParOf" srcId="{DC6686DD-085F-406C-8A6D-9C5732031B11}" destId="{45CC149A-F4DE-42AD-97D8-5D35323D083E}" srcOrd="1" destOrd="0" presId="urn:microsoft.com/office/officeart/2008/layout/VerticalCurvedList"/>
    <dgm:cxn modelId="{8A6C623E-82AA-4C8C-BC72-1FA6F57AD41B}" type="presParOf" srcId="{DC6686DD-085F-406C-8A6D-9C5732031B11}" destId="{608F1AEE-A851-4053-8396-5C2AAE4E6BE9}" srcOrd="2" destOrd="0" presId="urn:microsoft.com/office/officeart/2008/layout/VerticalCurvedList"/>
    <dgm:cxn modelId="{EF809E92-ECDE-4A4D-999B-77BAFB47C5E6}" type="presParOf" srcId="{DC6686DD-085F-406C-8A6D-9C5732031B11}" destId="{49F52443-4798-4821-B2F1-C2F3894EE389}" srcOrd="3" destOrd="0" presId="urn:microsoft.com/office/officeart/2008/layout/VerticalCurvedList"/>
    <dgm:cxn modelId="{062D3F9F-B265-4CA5-AD8E-5BDB222EA5BE}" type="presParOf" srcId="{FB5E9FFF-DE93-4BE2-8F4C-7E101CE75611}" destId="{841B1893-3190-4794-B8C4-3F0CE4D1F2C4}" srcOrd="1" destOrd="0" presId="urn:microsoft.com/office/officeart/2008/layout/VerticalCurvedList"/>
    <dgm:cxn modelId="{4CB0B738-51F6-4937-AD6F-BAC0DD0C162A}" type="presParOf" srcId="{FB5E9FFF-DE93-4BE2-8F4C-7E101CE75611}" destId="{C3DD0D0D-93E8-4EDA-893D-3CB40C258E82}" srcOrd="2" destOrd="0" presId="urn:microsoft.com/office/officeart/2008/layout/VerticalCurvedList"/>
    <dgm:cxn modelId="{E31C134F-2147-45F3-963F-7373D096CAA9}" type="presParOf" srcId="{C3DD0D0D-93E8-4EDA-893D-3CB40C258E82}" destId="{B8FAB9BA-C818-410B-B133-7DC02FBC6513}" srcOrd="0" destOrd="0" presId="urn:microsoft.com/office/officeart/2008/layout/VerticalCurvedList"/>
    <dgm:cxn modelId="{ED507F3D-BC2D-4C9D-BEA9-F557A14FAE6B}" type="presParOf" srcId="{FB5E9FFF-DE93-4BE2-8F4C-7E101CE75611}" destId="{8DEAFD2E-495D-4692-9F0B-CCF202F046BF}" srcOrd="3" destOrd="0" presId="urn:microsoft.com/office/officeart/2008/layout/VerticalCurvedList"/>
    <dgm:cxn modelId="{EBEF37A8-6028-4E8B-8FE6-75B7D934BE35}" type="presParOf" srcId="{FB5E9FFF-DE93-4BE2-8F4C-7E101CE75611}" destId="{B4056799-04CD-4BCA-AED5-DB5377A41500}" srcOrd="4" destOrd="0" presId="urn:microsoft.com/office/officeart/2008/layout/VerticalCurvedList"/>
    <dgm:cxn modelId="{18A02BB6-BC1B-40F4-B132-C6BA7A17B50E}" type="presParOf" srcId="{B4056799-04CD-4BCA-AED5-DB5377A41500}" destId="{E1B04C8E-EF2E-45F3-9443-F128BB7CB6B9}" srcOrd="0" destOrd="0" presId="urn:microsoft.com/office/officeart/2008/layout/VerticalCurvedList"/>
    <dgm:cxn modelId="{31AE5512-68F5-4593-B091-A2093D412AA6}" type="presParOf" srcId="{FB5E9FFF-DE93-4BE2-8F4C-7E101CE75611}" destId="{6D034F18-0416-4C48-A1A3-5B958FC018A3}" srcOrd="5" destOrd="0" presId="urn:microsoft.com/office/officeart/2008/layout/VerticalCurvedList"/>
    <dgm:cxn modelId="{1452F101-D0A9-459E-B828-9C103EC4A60C}" type="presParOf" srcId="{FB5E9FFF-DE93-4BE2-8F4C-7E101CE75611}" destId="{383A87A4-2074-48C6-8B6E-C32D12BD7B83}" srcOrd="6" destOrd="0" presId="urn:microsoft.com/office/officeart/2008/layout/VerticalCurvedList"/>
    <dgm:cxn modelId="{6D7C61E8-1641-493E-9AEC-C65F347A1951}" type="presParOf" srcId="{383A87A4-2074-48C6-8B6E-C32D12BD7B83}" destId="{10EC18A9-A9D3-4548-AF6E-B0BD5495343B}" srcOrd="0" destOrd="0" presId="urn:microsoft.com/office/officeart/2008/layout/VerticalCurvedList"/>
    <dgm:cxn modelId="{67C7D6C7-9F35-4D3C-AA0A-F84AD1CB2DE4}" type="presParOf" srcId="{FB5E9FFF-DE93-4BE2-8F4C-7E101CE75611}" destId="{E90FCA5D-072B-4574-8D88-5E9CF6981B98}" srcOrd="7" destOrd="0" presId="urn:microsoft.com/office/officeart/2008/layout/VerticalCurvedList"/>
    <dgm:cxn modelId="{A153DD4C-D731-4568-A2F6-B423D5E650E9}" type="presParOf" srcId="{FB5E9FFF-DE93-4BE2-8F4C-7E101CE75611}" destId="{94D42968-7443-4F55-89D1-774DD9A5149C}" srcOrd="8" destOrd="0" presId="urn:microsoft.com/office/officeart/2008/layout/VerticalCurvedList"/>
    <dgm:cxn modelId="{AD701D4C-A9C2-4B67-A4CA-A636C7F423E7}" type="presParOf" srcId="{94D42968-7443-4F55-89D1-774DD9A5149C}" destId="{D4FA53B8-8D9E-4DED-B528-C6E723E18A74}" srcOrd="0" destOrd="0" presId="urn:microsoft.com/office/officeart/2008/layout/VerticalCurvedList"/>
    <dgm:cxn modelId="{9D17E37F-573F-448D-996C-FC1234B10455}" type="presParOf" srcId="{FB5E9FFF-DE93-4BE2-8F4C-7E101CE75611}" destId="{43260A29-F89C-42BC-9341-74A323F612E0}" srcOrd="9" destOrd="0" presId="urn:microsoft.com/office/officeart/2008/layout/VerticalCurvedList"/>
    <dgm:cxn modelId="{7A0705EF-EA64-49E9-AB99-BAF40B038934}" type="presParOf" srcId="{FB5E9FFF-DE93-4BE2-8F4C-7E101CE75611}" destId="{3B717ED5-5163-4347-974D-2BF0E7F484AD}" srcOrd="10" destOrd="0" presId="urn:microsoft.com/office/officeart/2008/layout/VerticalCurvedList"/>
    <dgm:cxn modelId="{988B135E-6F37-427D-B0AC-0D88A12230B0}" type="presParOf" srcId="{3B717ED5-5163-4347-974D-2BF0E7F484AD}" destId="{EFE0B89F-3F30-425B-A00C-DE2B57A2ADC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6B244-40E9-4F8F-A745-BB4DE8B2486A}" type="doc">
      <dgm:prSet loTypeId="urn:microsoft.com/office/officeart/2005/8/layout/chevron2" loCatId="list" qsTypeId="urn:microsoft.com/office/officeart/2005/8/quickstyle/simple5" qsCatId="simple" csTypeId="urn:microsoft.com/office/officeart/2005/8/colors/colorful2" csCatId="colorful" phldr="1"/>
      <dgm:spPr/>
      <dgm:t>
        <a:bodyPr/>
        <a:lstStyle/>
        <a:p>
          <a:endParaRPr lang="es-EC"/>
        </a:p>
      </dgm:t>
    </dgm:pt>
    <dgm:pt modelId="{E060EA72-42DC-452B-8407-EC4E90F879DA}">
      <dgm:prSet phldrT="[Texto]" custT="1"/>
      <dgm:spPr/>
      <dgm:t>
        <a:bodyPr/>
        <a:lstStyle/>
        <a:p>
          <a:endParaRPr lang="es-EC" sz="1400" b="1" dirty="0" smtClean="0"/>
        </a:p>
        <a:p>
          <a:endParaRPr lang="es-EC" sz="1400" b="1" dirty="0" smtClean="0"/>
        </a:p>
        <a:p>
          <a:r>
            <a:rPr lang="es-EC" sz="1400" b="1" dirty="0" smtClean="0"/>
            <a:t>CALIDAD DE </a:t>
          </a:r>
        </a:p>
        <a:p>
          <a:r>
            <a:rPr lang="es-EC" sz="1400" b="1" dirty="0" smtClean="0"/>
            <a:t>SERVICIO</a:t>
          </a:r>
          <a:endParaRPr lang="es-EC" sz="1400" b="1" dirty="0"/>
        </a:p>
      </dgm:t>
    </dgm:pt>
    <dgm:pt modelId="{30478C5A-7EF6-4E91-B9F1-6EB3AB4A5878}" type="parTrans" cxnId="{BBBDD76F-91B0-48D9-B79E-12ACF710F006}">
      <dgm:prSet/>
      <dgm:spPr/>
      <dgm:t>
        <a:bodyPr/>
        <a:lstStyle/>
        <a:p>
          <a:endParaRPr lang="es-EC"/>
        </a:p>
      </dgm:t>
    </dgm:pt>
    <dgm:pt modelId="{21BBCC0C-248D-4BAB-9EE2-681D427AF9A2}" type="sibTrans" cxnId="{BBBDD76F-91B0-48D9-B79E-12ACF710F006}">
      <dgm:prSet/>
      <dgm:spPr/>
      <dgm:t>
        <a:bodyPr/>
        <a:lstStyle/>
        <a:p>
          <a:endParaRPr lang="es-EC"/>
        </a:p>
      </dgm:t>
    </dgm:pt>
    <dgm:pt modelId="{BA6B10CB-B8C5-42D9-99D5-150CD9D4F14A}">
      <dgm:prSet phldrT="[Texto]" custT="1"/>
      <dgm:spPr/>
      <dgm:t>
        <a:bodyPr/>
        <a:lstStyle/>
        <a:p>
          <a:pPr algn="just"/>
          <a:r>
            <a:rPr lang="es-ES_tradnl" sz="1600" dirty="0" smtClean="0"/>
            <a:t>Se define como la capacidad de un operador de servicios para soportar los requisitos de las aplicaciones de usuario con respecto a: Provisión de Ancho de Banda, Latencia o Retardo, Variación de Retardo (</a:t>
          </a:r>
          <a:r>
            <a:rPr lang="es-ES_tradnl" sz="1600" dirty="0" err="1" smtClean="0"/>
            <a:t>Jitter</a:t>
          </a:r>
          <a:r>
            <a:rPr lang="es-ES_tradnl" sz="1600" dirty="0" smtClean="0"/>
            <a:t>) y Pérdida de Datos; de esta forma se puede priorizar cierto tipo de tráfico sobre el resto.</a:t>
          </a:r>
          <a:endParaRPr lang="es-EC" sz="1600" dirty="0"/>
        </a:p>
      </dgm:t>
    </dgm:pt>
    <dgm:pt modelId="{44AD0C8D-B0B4-462D-B1B4-6D7DD3BB2616}" type="parTrans" cxnId="{52AE9F95-67BB-4083-AD70-4A9B0791DFAA}">
      <dgm:prSet/>
      <dgm:spPr/>
      <dgm:t>
        <a:bodyPr/>
        <a:lstStyle/>
        <a:p>
          <a:endParaRPr lang="es-EC"/>
        </a:p>
      </dgm:t>
    </dgm:pt>
    <dgm:pt modelId="{6F8033EF-9326-4C38-8FC5-D4822E20FB5D}" type="sibTrans" cxnId="{52AE9F95-67BB-4083-AD70-4A9B0791DFAA}">
      <dgm:prSet/>
      <dgm:spPr/>
      <dgm:t>
        <a:bodyPr/>
        <a:lstStyle/>
        <a:p>
          <a:endParaRPr lang="es-EC"/>
        </a:p>
      </dgm:t>
    </dgm:pt>
    <dgm:pt modelId="{A33296F4-D39A-40C6-A17E-EEA17EE2AB6A}" type="pres">
      <dgm:prSet presAssocID="{05C6B244-40E9-4F8F-A745-BB4DE8B2486A}" presName="linearFlow" presStyleCnt="0">
        <dgm:presLayoutVars>
          <dgm:dir/>
          <dgm:animLvl val="lvl"/>
          <dgm:resizeHandles val="exact"/>
        </dgm:presLayoutVars>
      </dgm:prSet>
      <dgm:spPr/>
      <dgm:t>
        <a:bodyPr/>
        <a:lstStyle/>
        <a:p>
          <a:endParaRPr lang="es-EC"/>
        </a:p>
      </dgm:t>
    </dgm:pt>
    <dgm:pt modelId="{C4AC58B3-AD54-4D10-8DA7-61385C7207F8}" type="pres">
      <dgm:prSet presAssocID="{E060EA72-42DC-452B-8407-EC4E90F879DA}" presName="composite" presStyleCnt="0"/>
      <dgm:spPr/>
      <dgm:t>
        <a:bodyPr/>
        <a:lstStyle/>
        <a:p>
          <a:endParaRPr lang="es-ES"/>
        </a:p>
      </dgm:t>
    </dgm:pt>
    <dgm:pt modelId="{7D537630-2B60-4F9E-8E96-EEAC9DFEC62D}" type="pres">
      <dgm:prSet presAssocID="{E060EA72-42DC-452B-8407-EC4E90F879DA}" presName="parentText" presStyleLbl="alignNode1" presStyleIdx="0" presStyleCnt="1" custScaleX="238542" custScaleY="135479" custLinFactX="-47401" custLinFactNeighborX="-100000" custLinFactNeighborY="-14517">
        <dgm:presLayoutVars>
          <dgm:chMax val="1"/>
          <dgm:bulletEnabled val="1"/>
        </dgm:presLayoutVars>
      </dgm:prSet>
      <dgm:spPr/>
      <dgm:t>
        <a:bodyPr/>
        <a:lstStyle/>
        <a:p>
          <a:endParaRPr lang="es-EC"/>
        </a:p>
      </dgm:t>
    </dgm:pt>
    <dgm:pt modelId="{1DCF6C54-E2CD-4A99-AB77-90EEA6FCB14C}" type="pres">
      <dgm:prSet presAssocID="{E060EA72-42DC-452B-8407-EC4E90F879DA}" presName="descendantText" presStyleLbl="alignAcc1" presStyleIdx="0" presStyleCnt="1" custScaleX="94649" custScaleY="245395" custLinFactNeighborX="7864" custLinFactNeighborY="12875">
        <dgm:presLayoutVars>
          <dgm:bulletEnabled val="1"/>
        </dgm:presLayoutVars>
      </dgm:prSet>
      <dgm:spPr/>
      <dgm:t>
        <a:bodyPr/>
        <a:lstStyle/>
        <a:p>
          <a:endParaRPr lang="es-EC"/>
        </a:p>
      </dgm:t>
    </dgm:pt>
  </dgm:ptLst>
  <dgm:cxnLst>
    <dgm:cxn modelId="{3C56E06F-4B94-4FC6-96D9-4F4380D37B76}" type="presOf" srcId="{BA6B10CB-B8C5-42D9-99D5-150CD9D4F14A}" destId="{1DCF6C54-E2CD-4A99-AB77-90EEA6FCB14C}" srcOrd="0" destOrd="0" presId="urn:microsoft.com/office/officeart/2005/8/layout/chevron2"/>
    <dgm:cxn modelId="{BBBDD76F-91B0-48D9-B79E-12ACF710F006}" srcId="{05C6B244-40E9-4F8F-A745-BB4DE8B2486A}" destId="{E060EA72-42DC-452B-8407-EC4E90F879DA}" srcOrd="0" destOrd="0" parTransId="{30478C5A-7EF6-4E91-B9F1-6EB3AB4A5878}" sibTransId="{21BBCC0C-248D-4BAB-9EE2-681D427AF9A2}"/>
    <dgm:cxn modelId="{DA816BC6-D473-40AB-8773-E90A747353DD}" type="presOf" srcId="{E060EA72-42DC-452B-8407-EC4E90F879DA}" destId="{7D537630-2B60-4F9E-8E96-EEAC9DFEC62D}" srcOrd="0" destOrd="0" presId="urn:microsoft.com/office/officeart/2005/8/layout/chevron2"/>
    <dgm:cxn modelId="{52AE9F95-67BB-4083-AD70-4A9B0791DFAA}" srcId="{E060EA72-42DC-452B-8407-EC4E90F879DA}" destId="{BA6B10CB-B8C5-42D9-99D5-150CD9D4F14A}" srcOrd="0" destOrd="0" parTransId="{44AD0C8D-B0B4-462D-B1B4-6D7DD3BB2616}" sibTransId="{6F8033EF-9326-4C38-8FC5-D4822E20FB5D}"/>
    <dgm:cxn modelId="{9FDF55BA-3776-4B28-B102-92587D1CF304}" type="presOf" srcId="{05C6B244-40E9-4F8F-A745-BB4DE8B2486A}" destId="{A33296F4-D39A-40C6-A17E-EEA17EE2AB6A}" srcOrd="0" destOrd="0" presId="urn:microsoft.com/office/officeart/2005/8/layout/chevron2"/>
    <dgm:cxn modelId="{1A20FF45-613A-44B6-8B8F-B7266C462A34}" type="presParOf" srcId="{A33296F4-D39A-40C6-A17E-EEA17EE2AB6A}" destId="{C4AC58B3-AD54-4D10-8DA7-61385C7207F8}" srcOrd="0" destOrd="0" presId="urn:microsoft.com/office/officeart/2005/8/layout/chevron2"/>
    <dgm:cxn modelId="{1B68444B-203C-4424-A312-F5ACE6A89754}" type="presParOf" srcId="{C4AC58B3-AD54-4D10-8DA7-61385C7207F8}" destId="{7D537630-2B60-4F9E-8E96-EEAC9DFEC62D}" srcOrd="0" destOrd="0" presId="urn:microsoft.com/office/officeart/2005/8/layout/chevron2"/>
    <dgm:cxn modelId="{6ABD3EBE-78B4-4BC6-843C-106F471CF6F4}" type="presParOf" srcId="{C4AC58B3-AD54-4D10-8DA7-61385C7207F8}" destId="{1DCF6C54-E2CD-4A99-AB77-90EEA6FCB14C}"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C6B244-40E9-4F8F-A745-BB4DE8B2486A}" type="doc">
      <dgm:prSet loTypeId="urn:microsoft.com/office/officeart/2005/8/layout/chevron2" loCatId="list" qsTypeId="urn:microsoft.com/office/officeart/2005/8/quickstyle/simple5" qsCatId="simple" csTypeId="urn:microsoft.com/office/officeart/2005/8/colors/colorful3" csCatId="colorful" phldr="1"/>
      <dgm:spPr/>
      <dgm:t>
        <a:bodyPr/>
        <a:lstStyle/>
        <a:p>
          <a:endParaRPr lang="es-EC"/>
        </a:p>
      </dgm:t>
    </dgm:pt>
    <dgm:pt modelId="{E060EA72-42DC-452B-8407-EC4E90F879DA}">
      <dgm:prSet phldrT="[Texto]" custT="1"/>
      <dgm:spPr/>
      <dgm:t>
        <a:bodyPr/>
        <a:lstStyle/>
        <a:p>
          <a:endParaRPr lang="es-EC" sz="1400" b="1" dirty="0" smtClean="0"/>
        </a:p>
        <a:p>
          <a:endParaRPr lang="es-EC" sz="1400" b="1" dirty="0" smtClean="0"/>
        </a:p>
        <a:p>
          <a:r>
            <a:rPr lang="es-EC" sz="1400" b="1" dirty="0" smtClean="0"/>
            <a:t>IESS</a:t>
          </a:r>
          <a:endParaRPr lang="es-EC" sz="1400" b="1" dirty="0"/>
        </a:p>
      </dgm:t>
    </dgm:pt>
    <dgm:pt modelId="{30478C5A-7EF6-4E91-B9F1-6EB3AB4A5878}" type="parTrans" cxnId="{BBBDD76F-91B0-48D9-B79E-12ACF710F006}">
      <dgm:prSet/>
      <dgm:spPr/>
      <dgm:t>
        <a:bodyPr/>
        <a:lstStyle/>
        <a:p>
          <a:endParaRPr lang="es-EC"/>
        </a:p>
      </dgm:t>
    </dgm:pt>
    <dgm:pt modelId="{21BBCC0C-248D-4BAB-9EE2-681D427AF9A2}" type="sibTrans" cxnId="{BBBDD76F-91B0-48D9-B79E-12ACF710F006}">
      <dgm:prSet/>
      <dgm:spPr/>
      <dgm:t>
        <a:bodyPr/>
        <a:lstStyle/>
        <a:p>
          <a:endParaRPr lang="es-EC"/>
        </a:p>
      </dgm:t>
    </dgm:pt>
    <dgm:pt modelId="{BA6B10CB-B8C5-42D9-99D5-150CD9D4F14A}">
      <dgm:prSet phldrT="[Texto]" custT="1"/>
      <dgm:spPr/>
      <dgm:t>
        <a:bodyPr/>
        <a:lstStyle/>
        <a:p>
          <a:pPr algn="just"/>
          <a:r>
            <a:rPr lang="es-ES" sz="1600" dirty="0" smtClean="0"/>
            <a:t>El Instituto Ecuatoriano de Seguridad Social es la entidad que se encarga de aplicar el Sistema del Seguro General Obligatorio que forma parte del sistema nacional de Seguridad Social.</a:t>
          </a:r>
          <a:endParaRPr lang="es-EC" sz="1600" dirty="0"/>
        </a:p>
      </dgm:t>
    </dgm:pt>
    <dgm:pt modelId="{44AD0C8D-B0B4-462D-B1B4-6D7DD3BB2616}" type="parTrans" cxnId="{52AE9F95-67BB-4083-AD70-4A9B0791DFAA}">
      <dgm:prSet/>
      <dgm:spPr/>
      <dgm:t>
        <a:bodyPr/>
        <a:lstStyle/>
        <a:p>
          <a:endParaRPr lang="es-EC"/>
        </a:p>
      </dgm:t>
    </dgm:pt>
    <dgm:pt modelId="{6F8033EF-9326-4C38-8FC5-D4822E20FB5D}" type="sibTrans" cxnId="{52AE9F95-67BB-4083-AD70-4A9B0791DFAA}">
      <dgm:prSet/>
      <dgm:spPr/>
      <dgm:t>
        <a:bodyPr/>
        <a:lstStyle/>
        <a:p>
          <a:endParaRPr lang="es-EC"/>
        </a:p>
      </dgm:t>
    </dgm:pt>
    <dgm:pt modelId="{BF4FF242-494F-4934-B0E4-23C9CA0B613B}">
      <dgm:prSet custT="1"/>
      <dgm:spPr/>
      <dgm:t>
        <a:bodyPr/>
        <a:lstStyle/>
        <a:p>
          <a:endParaRPr lang="es-ES" sz="1600" dirty="0" smtClean="0"/>
        </a:p>
      </dgm:t>
    </dgm:pt>
    <dgm:pt modelId="{17010033-607B-4EE6-91B5-B80F536FC693}" type="parTrans" cxnId="{427A1F75-3899-4A5E-B36F-3948326F3E75}">
      <dgm:prSet/>
      <dgm:spPr/>
      <dgm:t>
        <a:bodyPr/>
        <a:lstStyle/>
        <a:p>
          <a:endParaRPr lang="es-ES"/>
        </a:p>
      </dgm:t>
    </dgm:pt>
    <dgm:pt modelId="{06D46EDA-829E-44F0-B44B-613B95403AC0}" type="sibTrans" cxnId="{427A1F75-3899-4A5E-B36F-3948326F3E75}">
      <dgm:prSet/>
      <dgm:spPr/>
      <dgm:t>
        <a:bodyPr/>
        <a:lstStyle/>
        <a:p>
          <a:endParaRPr lang="es-ES"/>
        </a:p>
      </dgm:t>
    </dgm:pt>
    <dgm:pt modelId="{F1DDDB2D-8F1E-4F47-AF58-D4D12B451341}">
      <dgm:prSet phldrT="[Texto]" custT="1"/>
      <dgm:spPr/>
      <dgm:t>
        <a:bodyPr/>
        <a:lstStyle/>
        <a:p>
          <a:pPr algn="just"/>
          <a:endParaRPr lang="es-EC" sz="1600" dirty="0"/>
        </a:p>
      </dgm:t>
    </dgm:pt>
    <dgm:pt modelId="{DC7EFD3A-EC37-42C2-9DB7-47AEF34C50EB}" type="parTrans" cxnId="{36A82521-4F62-4EE6-837F-3BAD1EFA87A7}">
      <dgm:prSet/>
      <dgm:spPr/>
      <dgm:t>
        <a:bodyPr/>
        <a:lstStyle/>
        <a:p>
          <a:endParaRPr lang="es-ES"/>
        </a:p>
      </dgm:t>
    </dgm:pt>
    <dgm:pt modelId="{4689F670-FE1C-4AB9-8721-628781957605}" type="sibTrans" cxnId="{36A82521-4F62-4EE6-837F-3BAD1EFA87A7}">
      <dgm:prSet/>
      <dgm:spPr/>
      <dgm:t>
        <a:bodyPr/>
        <a:lstStyle/>
        <a:p>
          <a:endParaRPr lang="es-ES"/>
        </a:p>
      </dgm:t>
    </dgm:pt>
    <dgm:pt modelId="{A33296F4-D39A-40C6-A17E-EEA17EE2AB6A}" type="pres">
      <dgm:prSet presAssocID="{05C6B244-40E9-4F8F-A745-BB4DE8B2486A}" presName="linearFlow" presStyleCnt="0">
        <dgm:presLayoutVars>
          <dgm:dir/>
          <dgm:animLvl val="lvl"/>
          <dgm:resizeHandles val="exact"/>
        </dgm:presLayoutVars>
      </dgm:prSet>
      <dgm:spPr/>
      <dgm:t>
        <a:bodyPr/>
        <a:lstStyle/>
        <a:p>
          <a:endParaRPr lang="es-EC"/>
        </a:p>
      </dgm:t>
    </dgm:pt>
    <dgm:pt modelId="{C4AC58B3-AD54-4D10-8DA7-61385C7207F8}" type="pres">
      <dgm:prSet presAssocID="{E060EA72-42DC-452B-8407-EC4E90F879DA}" presName="composite" presStyleCnt="0"/>
      <dgm:spPr/>
      <dgm:t>
        <a:bodyPr/>
        <a:lstStyle/>
        <a:p>
          <a:endParaRPr lang="es-ES"/>
        </a:p>
      </dgm:t>
    </dgm:pt>
    <dgm:pt modelId="{7D537630-2B60-4F9E-8E96-EEAC9DFEC62D}" type="pres">
      <dgm:prSet presAssocID="{E060EA72-42DC-452B-8407-EC4E90F879DA}" presName="parentText" presStyleLbl="alignNode1" presStyleIdx="0" presStyleCnt="1" custScaleX="238542" custScaleY="135479" custLinFactNeighborX="-54368" custLinFactNeighborY="-25380">
        <dgm:presLayoutVars>
          <dgm:chMax val="1"/>
          <dgm:bulletEnabled val="1"/>
        </dgm:presLayoutVars>
      </dgm:prSet>
      <dgm:spPr/>
      <dgm:t>
        <a:bodyPr/>
        <a:lstStyle/>
        <a:p>
          <a:endParaRPr lang="es-EC"/>
        </a:p>
      </dgm:t>
    </dgm:pt>
    <dgm:pt modelId="{1DCF6C54-E2CD-4A99-AB77-90EEA6FCB14C}" type="pres">
      <dgm:prSet presAssocID="{E060EA72-42DC-452B-8407-EC4E90F879DA}" presName="descendantText" presStyleLbl="alignAcc1" presStyleIdx="0" presStyleCnt="1" custScaleX="94649" custScaleY="238669" custLinFactNeighborX="2869" custLinFactNeighborY="9991">
        <dgm:presLayoutVars>
          <dgm:bulletEnabled val="1"/>
        </dgm:presLayoutVars>
      </dgm:prSet>
      <dgm:spPr/>
      <dgm:t>
        <a:bodyPr/>
        <a:lstStyle/>
        <a:p>
          <a:endParaRPr lang="es-EC"/>
        </a:p>
      </dgm:t>
    </dgm:pt>
  </dgm:ptLst>
  <dgm:cxnLst>
    <dgm:cxn modelId="{52AE9F95-67BB-4083-AD70-4A9B0791DFAA}" srcId="{E060EA72-42DC-452B-8407-EC4E90F879DA}" destId="{BA6B10CB-B8C5-42D9-99D5-150CD9D4F14A}" srcOrd="1" destOrd="0" parTransId="{44AD0C8D-B0B4-462D-B1B4-6D7DD3BB2616}" sibTransId="{6F8033EF-9326-4C38-8FC5-D4822E20FB5D}"/>
    <dgm:cxn modelId="{3CD41845-9B19-4CB4-9191-2C217BD2AEC5}" type="presOf" srcId="{BF4FF242-494F-4934-B0E4-23C9CA0B613B}" destId="{1DCF6C54-E2CD-4A99-AB77-90EEA6FCB14C}" srcOrd="0" destOrd="2" presId="urn:microsoft.com/office/officeart/2005/8/layout/chevron2"/>
    <dgm:cxn modelId="{427A1F75-3899-4A5E-B36F-3948326F3E75}" srcId="{E060EA72-42DC-452B-8407-EC4E90F879DA}" destId="{BF4FF242-494F-4934-B0E4-23C9CA0B613B}" srcOrd="2" destOrd="0" parTransId="{17010033-607B-4EE6-91B5-B80F536FC693}" sibTransId="{06D46EDA-829E-44F0-B44B-613B95403AC0}"/>
    <dgm:cxn modelId="{7B713E75-812F-449A-8975-ED56E2224713}" type="presOf" srcId="{E060EA72-42DC-452B-8407-EC4E90F879DA}" destId="{7D537630-2B60-4F9E-8E96-EEAC9DFEC62D}" srcOrd="0" destOrd="0" presId="urn:microsoft.com/office/officeart/2005/8/layout/chevron2"/>
    <dgm:cxn modelId="{BBBDD76F-91B0-48D9-B79E-12ACF710F006}" srcId="{05C6B244-40E9-4F8F-A745-BB4DE8B2486A}" destId="{E060EA72-42DC-452B-8407-EC4E90F879DA}" srcOrd="0" destOrd="0" parTransId="{30478C5A-7EF6-4E91-B9F1-6EB3AB4A5878}" sibTransId="{21BBCC0C-248D-4BAB-9EE2-681D427AF9A2}"/>
    <dgm:cxn modelId="{6B1E0078-9BBA-4C40-B22E-58EB5E99D9AB}" type="presOf" srcId="{F1DDDB2D-8F1E-4F47-AF58-D4D12B451341}" destId="{1DCF6C54-E2CD-4A99-AB77-90EEA6FCB14C}" srcOrd="0" destOrd="0" presId="urn:microsoft.com/office/officeart/2005/8/layout/chevron2"/>
    <dgm:cxn modelId="{7752A83A-62A0-45DB-B715-CAB0CC405BB3}" type="presOf" srcId="{05C6B244-40E9-4F8F-A745-BB4DE8B2486A}" destId="{A33296F4-D39A-40C6-A17E-EEA17EE2AB6A}" srcOrd="0" destOrd="0" presId="urn:microsoft.com/office/officeart/2005/8/layout/chevron2"/>
    <dgm:cxn modelId="{EB6CDBB9-1E66-4593-ADF3-238FCF0EDECB}" type="presOf" srcId="{BA6B10CB-B8C5-42D9-99D5-150CD9D4F14A}" destId="{1DCF6C54-E2CD-4A99-AB77-90EEA6FCB14C}" srcOrd="0" destOrd="1" presId="urn:microsoft.com/office/officeart/2005/8/layout/chevron2"/>
    <dgm:cxn modelId="{36A82521-4F62-4EE6-837F-3BAD1EFA87A7}" srcId="{E060EA72-42DC-452B-8407-EC4E90F879DA}" destId="{F1DDDB2D-8F1E-4F47-AF58-D4D12B451341}" srcOrd="0" destOrd="0" parTransId="{DC7EFD3A-EC37-42C2-9DB7-47AEF34C50EB}" sibTransId="{4689F670-FE1C-4AB9-8721-628781957605}"/>
    <dgm:cxn modelId="{3C1911B8-87D6-47DE-A92F-7AB096BAB142}" type="presParOf" srcId="{A33296F4-D39A-40C6-A17E-EEA17EE2AB6A}" destId="{C4AC58B3-AD54-4D10-8DA7-61385C7207F8}" srcOrd="0" destOrd="0" presId="urn:microsoft.com/office/officeart/2005/8/layout/chevron2"/>
    <dgm:cxn modelId="{14E043EF-661B-4E98-BD0A-859EABE71A6E}" type="presParOf" srcId="{C4AC58B3-AD54-4D10-8DA7-61385C7207F8}" destId="{7D537630-2B60-4F9E-8E96-EEAC9DFEC62D}" srcOrd="0" destOrd="0" presId="urn:microsoft.com/office/officeart/2005/8/layout/chevron2"/>
    <dgm:cxn modelId="{E4B5292D-272A-4940-AE81-09AAC8323F95}" type="presParOf" srcId="{C4AC58B3-AD54-4D10-8DA7-61385C7207F8}" destId="{1DCF6C54-E2CD-4A99-AB77-90EEA6FCB14C}" srcOrd="1" destOrd="0" presId="urn:microsoft.com/office/officeart/2005/8/layout/chevro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CB95F2-1641-42C6-9809-8DA311EA385F}" type="doc">
      <dgm:prSet loTypeId="urn:microsoft.com/office/officeart/2008/layout/VerticalCurvedList" loCatId="list" qsTypeId="urn:microsoft.com/office/officeart/2005/8/quickstyle/3d4" qsCatId="3D" csTypeId="urn:microsoft.com/office/officeart/2005/8/colors/colorful2" csCatId="colorful" phldr="1"/>
      <dgm:spPr/>
      <dgm:t>
        <a:bodyPr/>
        <a:lstStyle/>
        <a:p>
          <a:endParaRPr lang="es-ES"/>
        </a:p>
      </dgm:t>
    </dgm:pt>
    <dgm:pt modelId="{2CA634A6-7630-49CC-93F3-B5D91286737A}">
      <dgm:prSet phldrT="[Texto]" custT="1"/>
      <dgm:spPr/>
      <dgm:t>
        <a:bodyPr/>
        <a:lstStyle/>
        <a:p>
          <a:pPr algn="just"/>
          <a:r>
            <a:rPr lang="es-ES" sz="1800" dirty="0" smtClean="0">
              <a:solidFill>
                <a:schemeClr val="tx1"/>
              </a:solidFill>
              <a:latin typeface="Arial" panose="020B0604020202020204" pitchFamily="34" charset="0"/>
              <a:cs typeface="Arial" panose="020B0604020202020204" pitchFamily="34" charset="0"/>
            </a:rPr>
            <a:t>El Instituto Ecuatoriano de Seguridad Social es una entidad, cuya organización y funcionamiento se fundamenta en los principios de solidaridad, obligatoriedad, universalidad, equidad, eficiencia, subsidiariedad y suficiencia. Se encarga de aplicar el Sistema del Seguro General Obligatorio que forma parte del sistema nacional de Seguridad Social.</a:t>
          </a:r>
          <a:endParaRPr lang="es-ES" sz="1800" dirty="0">
            <a:solidFill>
              <a:schemeClr val="tx1"/>
            </a:solidFill>
          </a:endParaRPr>
        </a:p>
      </dgm:t>
    </dgm:pt>
    <dgm:pt modelId="{807B5F67-AE34-4733-B272-0A200FDCD14C}" type="parTrans" cxnId="{26CD27B8-31C7-4011-BBC3-E6D79CC4A1B7}">
      <dgm:prSet/>
      <dgm:spPr/>
      <dgm:t>
        <a:bodyPr/>
        <a:lstStyle/>
        <a:p>
          <a:endParaRPr lang="es-ES"/>
        </a:p>
      </dgm:t>
    </dgm:pt>
    <dgm:pt modelId="{7235B3D7-9F29-457F-8D2A-D76F5E314991}" type="sibTrans" cxnId="{26CD27B8-31C7-4011-BBC3-E6D79CC4A1B7}">
      <dgm:prSet/>
      <dgm:spPr/>
      <dgm:t>
        <a:bodyPr/>
        <a:lstStyle/>
        <a:p>
          <a:endParaRPr lang="es-ES"/>
        </a:p>
      </dgm:t>
    </dgm:pt>
    <dgm:pt modelId="{F6AA29ED-63E3-489C-9B9B-CE3083123D7C}">
      <dgm:prSet custT="1"/>
      <dgm:spPr/>
      <dgm:t>
        <a:bodyPr/>
        <a:lstStyle/>
        <a:p>
          <a:pPr algn="just"/>
          <a:r>
            <a:rPr lang="es-EC" sz="1800" dirty="0" smtClean="0">
              <a:solidFill>
                <a:schemeClr val="tx1"/>
              </a:solidFill>
              <a:latin typeface="Arial" pitchFamily="34" charset="0"/>
              <a:cs typeface="Arial" pitchFamily="34" charset="0"/>
            </a:rPr>
            <a:t>La estructura orgánica del Instituto Ecuatoriano de Seguridad Social (IESS), está dividida por procesos operativos y de apoyo administrativo.</a:t>
          </a:r>
        </a:p>
      </dgm:t>
    </dgm:pt>
    <dgm:pt modelId="{626DEE86-6DDE-4A38-BC96-A8FDCF30C1B3}" type="parTrans" cxnId="{EFD5C8E4-B9D0-407A-A309-4E882857DA29}">
      <dgm:prSet/>
      <dgm:spPr/>
      <dgm:t>
        <a:bodyPr/>
        <a:lstStyle/>
        <a:p>
          <a:endParaRPr lang="es-ES"/>
        </a:p>
      </dgm:t>
    </dgm:pt>
    <dgm:pt modelId="{C328FBB2-CF90-4A9B-B323-4E5395C4468B}" type="sibTrans" cxnId="{EFD5C8E4-B9D0-407A-A309-4E882857DA29}">
      <dgm:prSet/>
      <dgm:spPr/>
      <dgm:t>
        <a:bodyPr/>
        <a:lstStyle/>
        <a:p>
          <a:endParaRPr lang="es-ES"/>
        </a:p>
      </dgm:t>
    </dgm:pt>
    <dgm:pt modelId="{C2F83B37-4A8D-41B4-8FBC-4DC48821055A}">
      <dgm:prSet custT="1"/>
      <dgm:spPr/>
      <dgm:t>
        <a:bodyPr/>
        <a:lstStyle/>
        <a:p>
          <a:pPr algn="just"/>
          <a:r>
            <a:rPr lang="es-ES" sz="1800" dirty="0" smtClean="0">
              <a:solidFill>
                <a:schemeClr val="tx1"/>
              </a:solidFill>
              <a:latin typeface="Arial" panose="020B0604020202020204" pitchFamily="34" charset="0"/>
              <a:cs typeface="Arial" panose="020B0604020202020204" pitchFamily="34" charset="0"/>
            </a:rPr>
            <a:t>El Instituto Ecuatoriano de Seguridad Social se encuentra en una etapa de transformación, aplicando un plan estratégico sustentado en la Ley de Seguridad Social vigente.</a:t>
          </a:r>
          <a:endParaRPr lang="es-ES" sz="1800" dirty="0">
            <a:solidFill>
              <a:schemeClr val="tx1"/>
            </a:solidFill>
            <a:latin typeface="Arial" pitchFamily="34" charset="0"/>
            <a:cs typeface="Arial" pitchFamily="34" charset="0"/>
          </a:endParaRPr>
        </a:p>
      </dgm:t>
    </dgm:pt>
    <dgm:pt modelId="{D8EBB6F2-9625-45D0-A2A4-FFA4BC65C4F4}" type="parTrans" cxnId="{91C199BF-3EE2-4060-A6A3-039EE36B1AC0}">
      <dgm:prSet/>
      <dgm:spPr/>
      <dgm:t>
        <a:bodyPr/>
        <a:lstStyle/>
        <a:p>
          <a:endParaRPr lang="es-ES"/>
        </a:p>
      </dgm:t>
    </dgm:pt>
    <dgm:pt modelId="{15E8EB9A-E559-4E72-A772-65BB34BBA309}" type="sibTrans" cxnId="{91C199BF-3EE2-4060-A6A3-039EE36B1AC0}">
      <dgm:prSet/>
      <dgm:spPr/>
      <dgm:t>
        <a:bodyPr/>
        <a:lstStyle/>
        <a:p>
          <a:endParaRPr lang="es-ES"/>
        </a:p>
      </dgm:t>
    </dgm:pt>
    <dgm:pt modelId="{F1EB9C6D-30E3-4C28-8F80-337F3473509D}" type="pres">
      <dgm:prSet presAssocID="{D8CB95F2-1641-42C6-9809-8DA311EA385F}" presName="Name0" presStyleCnt="0">
        <dgm:presLayoutVars>
          <dgm:chMax val="7"/>
          <dgm:chPref val="7"/>
          <dgm:dir/>
        </dgm:presLayoutVars>
      </dgm:prSet>
      <dgm:spPr/>
      <dgm:t>
        <a:bodyPr/>
        <a:lstStyle/>
        <a:p>
          <a:endParaRPr lang="es-ES"/>
        </a:p>
      </dgm:t>
    </dgm:pt>
    <dgm:pt modelId="{ABD58DA5-ACCE-4999-B1E6-3E70A35FB6B0}" type="pres">
      <dgm:prSet presAssocID="{D8CB95F2-1641-42C6-9809-8DA311EA385F}" presName="Name1" presStyleCnt="0"/>
      <dgm:spPr/>
      <dgm:t>
        <a:bodyPr/>
        <a:lstStyle/>
        <a:p>
          <a:endParaRPr lang="es-ES"/>
        </a:p>
      </dgm:t>
    </dgm:pt>
    <dgm:pt modelId="{B24A67D5-7F94-4379-8DF4-5D40DB7523CC}" type="pres">
      <dgm:prSet presAssocID="{D8CB95F2-1641-42C6-9809-8DA311EA385F}" presName="cycle" presStyleCnt="0"/>
      <dgm:spPr/>
      <dgm:t>
        <a:bodyPr/>
        <a:lstStyle/>
        <a:p>
          <a:endParaRPr lang="es-ES"/>
        </a:p>
      </dgm:t>
    </dgm:pt>
    <dgm:pt modelId="{91363C44-D243-42FD-B2F7-BC739CFF5277}" type="pres">
      <dgm:prSet presAssocID="{D8CB95F2-1641-42C6-9809-8DA311EA385F}" presName="srcNode" presStyleLbl="node1" presStyleIdx="0" presStyleCnt="3"/>
      <dgm:spPr/>
      <dgm:t>
        <a:bodyPr/>
        <a:lstStyle/>
        <a:p>
          <a:endParaRPr lang="es-ES"/>
        </a:p>
      </dgm:t>
    </dgm:pt>
    <dgm:pt modelId="{497E781E-8F13-4409-94AE-BD6E33EF9991}" type="pres">
      <dgm:prSet presAssocID="{D8CB95F2-1641-42C6-9809-8DA311EA385F}" presName="conn" presStyleLbl="parChTrans1D2" presStyleIdx="0" presStyleCnt="1"/>
      <dgm:spPr/>
      <dgm:t>
        <a:bodyPr/>
        <a:lstStyle/>
        <a:p>
          <a:endParaRPr lang="es-ES"/>
        </a:p>
      </dgm:t>
    </dgm:pt>
    <dgm:pt modelId="{F1EDE752-895B-4C9C-8E9E-6E2E1AB71CB8}" type="pres">
      <dgm:prSet presAssocID="{D8CB95F2-1641-42C6-9809-8DA311EA385F}" presName="extraNode" presStyleLbl="node1" presStyleIdx="0" presStyleCnt="3"/>
      <dgm:spPr/>
      <dgm:t>
        <a:bodyPr/>
        <a:lstStyle/>
        <a:p>
          <a:endParaRPr lang="es-ES"/>
        </a:p>
      </dgm:t>
    </dgm:pt>
    <dgm:pt modelId="{4E6E72C9-D3FC-4F57-A659-BC90219DAB35}" type="pres">
      <dgm:prSet presAssocID="{D8CB95F2-1641-42C6-9809-8DA311EA385F}" presName="dstNode" presStyleLbl="node1" presStyleIdx="0" presStyleCnt="3"/>
      <dgm:spPr/>
      <dgm:t>
        <a:bodyPr/>
        <a:lstStyle/>
        <a:p>
          <a:endParaRPr lang="es-ES"/>
        </a:p>
      </dgm:t>
    </dgm:pt>
    <dgm:pt modelId="{1B3107C3-8398-4E58-B092-4C8A7E0F4DD6}" type="pres">
      <dgm:prSet presAssocID="{2CA634A6-7630-49CC-93F3-B5D91286737A}" presName="text_1" presStyleLbl="node1" presStyleIdx="0" presStyleCnt="3" custScaleX="98388" custScaleY="128305" custLinFactNeighborX="-2016" custLinFactNeighborY="3423">
        <dgm:presLayoutVars>
          <dgm:bulletEnabled val="1"/>
        </dgm:presLayoutVars>
      </dgm:prSet>
      <dgm:spPr/>
      <dgm:t>
        <a:bodyPr/>
        <a:lstStyle/>
        <a:p>
          <a:endParaRPr lang="es-ES"/>
        </a:p>
      </dgm:t>
    </dgm:pt>
    <dgm:pt modelId="{82A94B92-A0F2-4A1B-B407-4BCED3E69424}" type="pres">
      <dgm:prSet presAssocID="{2CA634A6-7630-49CC-93F3-B5D91286737A}" presName="accent_1" presStyleCnt="0"/>
      <dgm:spPr/>
      <dgm:t>
        <a:bodyPr/>
        <a:lstStyle/>
        <a:p>
          <a:endParaRPr lang="es-ES"/>
        </a:p>
      </dgm:t>
    </dgm:pt>
    <dgm:pt modelId="{317B965E-51C7-41C3-A94C-3241D78467DC}" type="pres">
      <dgm:prSet presAssocID="{2CA634A6-7630-49CC-93F3-B5D91286737A}" presName="accentRepeatNode" presStyleLbl="solidFgAcc1" presStyleIdx="0" presStyleCnt="3" custLinFactNeighborX="4258" custLinFactNeighborY="2703"/>
      <dgm:spPr/>
      <dgm:t>
        <a:bodyPr/>
        <a:lstStyle/>
        <a:p>
          <a:endParaRPr lang="es-ES"/>
        </a:p>
      </dgm:t>
    </dgm:pt>
    <dgm:pt modelId="{03F1908E-93F1-45B9-B719-FAA10515F6D6}" type="pres">
      <dgm:prSet presAssocID="{F6AA29ED-63E3-489C-9B9B-CE3083123D7C}" presName="text_2" presStyleLbl="node1" presStyleIdx="1" presStyleCnt="3" custLinFactNeighborX="-3186">
        <dgm:presLayoutVars>
          <dgm:bulletEnabled val="1"/>
        </dgm:presLayoutVars>
      </dgm:prSet>
      <dgm:spPr/>
      <dgm:t>
        <a:bodyPr/>
        <a:lstStyle/>
        <a:p>
          <a:endParaRPr lang="es-ES"/>
        </a:p>
      </dgm:t>
    </dgm:pt>
    <dgm:pt modelId="{BCB5873F-5240-4B37-AEE1-6AF1FBF0E311}" type="pres">
      <dgm:prSet presAssocID="{F6AA29ED-63E3-489C-9B9B-CE3083123D7C}" presName="accent_2" presStyleCnt="0"/>
      <dgm:spPr/>
      <dgm:t>
        <a:bodyPr/>
        <a:lstStyle/>
        <a:p>
          <a:endParaRPr lang="es-ES"/>
        </a:p>
      </dgm:t>
    </dgm:pt>
    <dgm:pt modelId="{4BE25AE4-B48A-42BB-A761-C7AE192F278C}" type="pres">
      <dgm:prSet presAssocID="{F6AA29ED-63E3-489C-9B9B-CE3083123D7C}" presName="accentRepeatNode" presStyleLbl="solidFgAcc1" presStyleIdx="1" presStyleCnt="3" custLinFactNeighborX="-6391"/>
      <dgm:spPr/>
      <dgm:t>
        <a:bodyPr/>
        <a:lstStyle/>
        <a:p>
          <a:endParaRPr lang="es-ES"/>
        </a:p>
      </dgm:t>
    </dgm:pt>
    <dgm:pt modelId="{5C4DED90-E139-4760-8473-DA0DB0808BA8}" type="pres">
      <dgm:prSet presAssocID="{C2F83B37-4A8D-41B4-8FBC-4DC48821055A}" presName="text_3" presStyleLbl="node1" presStyleIdx="2" presStyleCnt="3" custScaleX="94031">
        <dgm:presLayoutVars>
          <dgm:bulletEnabled val="1"/>
        </dgm:presLayoutVars>
      </dgm:prSet>
      <dgm:spPr/>
      <dgm:t>
        <a:bodyPr/>
        <a:lstStyle/>
        <a:p>
          <a:endParaRPr lang="es-ES"/>
        </a:p>
      </dgm:t>
    </dgm:pt>
    <dgm:pt modelId="{50468CA5-0D54-46DB-8794-BCB37919045A}" type="pres">
      <dgm:prSet presAssocID="{C2F83B37-4A8D-41B4-8FBC-4DC48821055A}" presName="accent_3" presStyleCnt="0"/>
      <dgm:spPr/>
      <dgm:t>
        <a:bodyPr/>
        <a:lstStyle/>
        <a:p>
          <a:endParaRPr lang="es-ES"/>
        </a:p>
      </dgm:t>
    </dgm:pt>
    <dgm:pt modelId="{45C85CDE-FA16-4B41-A190-3F9A38D529CA}" type="pres">
      <dgm:prSet presAssocID="{C2F83B37-4A8D-41B4-8FBC-4DC48821055A}" presName="accentRepeatNode" presStyleLbl="solidFgAcc1" presStyleIdx="2" presStyleCnt="3"/>
      <dgm:spPr/>
      <dgm:t>
        <a:bodyPr/>
        <a:lstStyle/>
        <a:p>
          <a:endParaRPr lang="es-ES"/>
        </a:p>
      </dgm:t>
    </dgm:pt>
  </dgm:ptLst>
  <dgm:cxnLst>
    <dgm:cxn modelId="{91C199BF-3EE2-4060-A6A3-039EE36B1AC0}" srcId="{D8CB95F2-1641-42C6-9809-8DA311EA385F}" destId="{C2F83B37-4A8D-41B4-8FBC-4DC48821055A}" srcOrd="2" destOrd="0" parTransId="{D8EBB6F2-9625-45D0-A2A4-FFA4BC65C4F4}" sibTransId="{15E8EB9A-E559-4E72-A772-65BB34BBA309}"/>
    <dgm:cxn modelId="{EFD5C8E4-B9D0-407A-A309-4E882857DA29}" srcId="{D8CB95F2-1641-42C6-9809-8DA311EA385F}" destId="{F6AA29ED-63E3-489C-9B9B-CE3083123D7C}" srcOrd="1" destOrd="0" parTransId="{626DEE86-6DDE-4A38-BC96-A8FDCF30C1B3}" sibTransId="{C328FBB2-CF90-4A9B-B323-4E5395C4468B}"/>
    <dgm:cxn modelId="{C35FAACC-961A-4D59-86CD-34C75CF3BE53}" type="presOf" srcId="{2CA634A6-7630-49CC-93F3-B5D91286737A}" destId="{1B3107C3-8398-4E58-B092-4C8A7E0F4DD6}" srcOrd="0" destOrd="0" presId="urn:microsoft.com/office/officeart/2008/layout/VerticalCurvedList"/>
    <dgm:cxn modelId="{26CD27B8-31C7-4011-BBC3-E6D79CC4A1B7}" srcId="{D8CB95F2-1641-42C6-9809-8DA311EA385F}" destId="{2CA634A6-7630-49CC-93F3-B5D91286737A}" srcOrd="0" destOrd="0" parTransId="{807B5F67-AE34-4733-B272-0A200FDCD14C}" sibTransId="{7235B3D7-9F29-457F-8D2A-D76F5E314991}"/>
    <dgm:cxn modelId="{88D7A20E-7957-428A-974E-66F00246B50C}" type="presOf" srcId="{D8CB95F2-1641-42C6-9809-8DA311EA385F}" destId="{F1EB9C6D-30E3-4C28-8F80-337F3473509D}" srcOrd="0" destOrd="0" presId="urn:microsoft.com/office/officeart/2008/layout/VerticalCurvedList"/>
    <dgm:cxn modelId="{5746A47F-984D-4D49-A465-AECC7FD54265}" type="presOf" srcId="{7235B3D7-9F29-457F-8D2A-D76F5E314991}" destId="{497E781E-8F13-4409-94AE-BD6E33EF9991}" srcOrd="0" destOrd="0" presId="urn:microsoft.com/office/officeart/2008/layout/VerticalCurvedList"/>
    <dgm:cxn modelId="{4678ED44-B523-4644-B29C-0B317BA5D49D}" type="presOf" srcId="{C2F83B37-4A8D-41B4-8FBC-4DC48821055A}" destId="{5C4DED90-E139-4760-8473-DA0DB0808BA8}" srcOrd="0" destOrd="0" presId="urn:microsoft.com/office/officeart/2008/layout/VerticalCurvedList"/>
    <dgm:cxn modelId="{493B13CF-3C51-4252-B526-A55AE9A836DD}" type="presOf" srcId="{F6AA29ED-63E3-489C-9B9B-CE3083123D7C}" destId="{03F1908E-93F1-45B9-B719-FAA10515F6D6}" srcOrd="0" destOrd="0" presId="urn:microsoft.com/office/officeart/2008/layout/VerticalCurvedList"/>
    <dgm:cxn modelId="{B4A7670A-6E95-472C-9D19-D1347DC5A3DB}" type="presParOf" srcId="{F1EB9C6D-30E3-4C28-8F80-337F3473509D}" destId="{ABD58DA5-ACCE-4999-B1E6-3E70A35FB6B0}" srcOrd="0" destOrd="0" presId="urn:microsoft.com/office/officeart/2008/layout/VerticalCurvedList"/>
    <dgm:cxn modelId="{810DF182-7C7F-4E0E-AE4A-489625856CE4}" type="presParOf" srcId="{ABD58DA5-ACCE-4999-B1E6-3E70A35FB6B0}" destId="{B24A67D5-7F94-4379-8DF4-5D40DB7523CC}" srcOrd="0" destOrd="0" presId="urn:microsoft.com/office/officeart/2008/layout/VerticalCurvedList"/>
    <dgm:cxn modelId="{49437DBF-0408-4C4B-AC95-E7059D550538}" type="presParOf" srcId="{B24A67D5-7F94-4379-8DF4-5D40DB7523CC}" destId="{91363C44-D243-42FD-B2F7-BC739CFF5277}" srcOrd="0" destOrd="0" presId="urn:microsoft.com/office/officeart/2008/layout/VerticalCurvedList"/>
    <dgm:cxn modelId="{CDF641EA-2D9F-4D65-9B19-F3EF5EDD9475}" type="presParOf" srcId="{B24A67D5-7F94-4379-8DF4-5D40DB7523CC}" destId="{497E781E-8F13-4409-94AE-BD6E33EF9991}" srcOrd="1" destOrd="0" presId="urn:microsoft.com/office/officeart/2008/layout/VerticalCurvedList"/>
    <dgm:cxn modelId="{C9B78220-1740-45B3-82F8-F40ACE8EE7DD}" type="presParOf" srcId="{B24A67D5-7F94-4379-8DF4-5D40DB7523CC}" destId="{F1EDE752-895B-4C9C-8E9E-6E2E1AB71CB8}" srcOrd="2" destOrd="0" presId="urn:microsoft.com/office/officeart/2008/layout/VerticalCurvedList"/>
    <dgm:cxn modelId="{7E4C7AB6-A18B-4BD5-B4A9-4B3EBBEB8C09}" type="presParOf" srcId="{B24A67D5-7F94-4379-8DF4-5D40DB7523CC}" destId="{4E6E72C9-D3FC-4F57-A659-BC90219DAB35}" srcOrd="3" destOrd="0" presId="urn:microsoft.com/office/officeart/2008/layout/VerticalCurvedList"/>
    <dgm:cxn modelId="{59BE4C56-DEF3-4F92-AA2D-B9C98BB6F529}" type="presParOf" srcId="{ABD58DA5-ACCE-4999-B1E6-3E70A35FB6B0}" destId="{1B3107C3-8398-4E58-B092-4C8A7E0F4DD6}" srcOrd="1" destOrd="0" presId="urn:microsoft.com/office/officeart/2008/layout/VerticalCurvedList"/>
    <dgm:cxn modelId="{DF655797-C5DC-4D7F-B117-BC5CA8517273}" type="presParOf" srcId="{ABD58DA5-ACCE-4999-B1E6-3E70A35FB6B0}" destId="{82A94B92-A0F2-4A1B-B407-4BCED3E69424}" srcOrd="2" destOrd="0" presId="urn:microsoft.com/office/officeart/2008/layout/VerticalCurvedList"/>
    <dgm:cxn modelId="{5B4E96C2-BEA9-4AB9-BA13-666287F58056}" type="presParOf" srcId="{82A94B92-A0F2-4A1B-B407-4BCED3E69424}" destId="{317B965E-51C7-41C3-A94C-3241D78467DC}" srcOrd="0" destOrd="0" presId="urn:microsoft.com/office/officeart/2008/layout/VerticalCurvedList"/>
    <dgm:cxn modelId="{0279456E-1494-4880-B144-90469EF8F64F}" type="presParOf" srcId="{ABD58DA5-ACCE-4999-B1E6-3E70A35FB6B0}" destId="{03F1908E-93F1-45B9-B719-FAA10515F6D6}" srcOrd="3" destOrd="0" presId="urn:microsoft.com/office/officeart/2008/layout/VerticalCurvedList"/>
    <dgm:cxn modelId="{C1E4E88F-98E2-4DDD-A00F-9428C82C9CB6}" type="presParOf" srcId="{ABD58DA5-ACCE-4999-B1E6-3E70A35FB6B0}" destId="{BCB5873F-5240-4B37-AEE1-6AF1FBF0E311}" srcOrd="4" destOrd="0" presId="urn:microsoft.com/office/officeart/2008/layout/VerticalCurvedList"/>
    <dgm:cxn modelId="{6C83AAD3-470E-41FF-9EB6-F47FFE81E81D}" type="presParOf" srcId="{BCB5873F-5240-4B37-AEE1-6AF1FBF0E311}" destId="{4BE25AE4-B48A-42BB-A761-C7AE192F278C}" srcOrd="0" destOrd="0" presId="urn:microsoft.com/office/officeart/2008/layout/VerticalCurvedList"/>
    <dgm:cxn modelId="{28238BD8-7784-43C6-9AEB-5604E6E237A9}" type="presParOf" srcId="{ABD58DA5-ACCE-4999-B1E6-3E70A35FB6B0}" destId="{5C4DED90-E139-4760-8473-DA0DB0808BA8}" srcOrd="5" destOrd="0" presId="urn:microsoft.com/office/officeart/2008/layout/VerticalCurvedList"/>
    <dgm:cxn modelId="{0FD1FDCC-04C4-4322-9B69-37583CEB9656}" type="presParOf" srcId="{ABD58DA5-ACCE-4999-B1E6-3E70A35FB6B0}" destId="{50468CA5-0D54-46DB-8794-BCB37919045A}" srcOrd="6" destOrd="0" presId="urn:microsoft.com/office/officeart/2008/layout/VerticalCurvedList"/>
    <dgm:cxn modelId="{6012258A-F544-431E-B20D-03000C3DE0DF}" type="presParOf" srcId="{50468CA5-0D54-46DB-8794-BCB37919045A}" destId="{45C85CDE-FA16-4B41-A190-3F9A38D529C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CB95F2-1641-42C6-9809-8DA311EA385F}" type="doc">
      <dgm:prSet loTypeId="urn:microsoft.com/office/officeart/2005/8/layout/vList4" loCatId="list" qsTypeId="urn:microsoft.com/office/officeart/2005/8/quickstyle/3d3" qsCatId="3D" csTypeId="urn:microsoft.com/office/officeart/2005/8/colors/colorful2" csCatId="colorful" phldr="1"/>
      <dgm:spPr/>
      <dgm:t>
        <a:bodyPr/>
        <a:lstStyle/>
        <a:p>
          <a:endParaRPr lang="es-ES"/>
        </a:p>
      </dgm:t>
    </dgm:pt>
    <dgm:pt modelId="{2CA634A6-7630-49CC-93F3-B5D91286737A}">
      <dgm:prSet phldrT="[Texto]" custT="1"/>
      <dgm:spPr/>
      <dgm:t>
        <a:bodyPr/>
        <a:lstStyle/>
        <a:p>
          <a:pPr algn="just"/>
          <a:r>
            <a:rPr lang="es-ES" sz="1600" b="0" i="0" dirty="0" smtClean="0">
              <a:latin typeface="Arial" pitchFamily="34" charset="0"/>
              <a:cs typeface="Arial" pitchFamily="34" charset="0"/>
            </a:rPr>
            <a:t>La Constitución de la República del Ecuador en su artículo 372, establece la instauración de una entidad financiera de propiedad del Instituto Ecuatoriano de Seguridad Social la cual será responsable de canalizar sus inversiones y administrar los fondos previsionales públicos, inversiones privativas y no privativas.</a:t>
          </a:r>
          <a:endParaRPr lang="es-ES" sz="1600" b="0" dirty="0">
            <a:latin typeface="Arial" pitchFamily="34" charset="0"/>
            <a:cs typeface="Arial" pitchFamily="34" charset="0"/>
          </a:endParaRPr>
        </a:p>
      </dgm:t>
    </dgm:pt>
    <dgm:pt modelId="{807B5F67-AE34-4733-B272-0A200FDCD14C}" type="parTrans" cxnId="{26CD27B8-31C7-4011-BBC3-E6D79CC4A1B7}">
      <dgm:prSet/>
      <dgm:spPr/>
      <dgm:t>
        <a:bodyPr/>
        <a:lstStyle/>
        <a:p>
          <a:endParaRPr lang="es-ES"/>
        </a:p>
      </dgm:t>
    </dgm:pt>
    <dgm:pt modelId="{7235B3D7-9F29-457F-8D2A-D76F5E314991}" type="sibTrans" cxnId="{26CD27B8-31C7-4011-BBC3-E6D79CC4A1B7}">
      <dgm:prSet/>
      <dgm:spPr/>
      <dgm:t>
        <a:bodyPr/>
        <a:lstStyle/>
        <a:p>
          <a:endParaRPr lang="es-ES"/>
        </a:p>
      </dgm:t>
    </dgm:pt>
    <dgm:pt modelId="{C6BC27AE-8943-43D4-B71D-38015C53E353}">
      <dgm:prSet custT="1"/>
      <dgm:spPr/>
      <dgm:t>
        <a:bodyPr/>
        <a:lstStyle/>
        <a:p>
          <a:r>
            <a:rPr lang="es-ES" sz="1600" smtClean="0">
              <a:latin typeface="Arial" pitchFamily="34" charset="0"/>
              <a:cs typeface="Arial" pitchFamily="34" charset="0"/>
            </a:rPr>
            <a:t>Sus funciones más preponderantes son, entre otras, brindar los distintos servicios financieros como créditos hipotecarios, prendarios y quirografarios, y otros servicios financieros a favor de los afiliados y jubilados del IESS, mediante operaciones directas o a través del sistema financiero nacional. </a:t>
          </a:r>
          <a:endParaRPr lang="es-ES" sz="1600" dirty="0" smtClean="0">
            <a:latin typeface="Arial" pitchFamily="34" charset="0"/>
            <a:cs typeface="Arial" pitchFamily="34" charset="0"/>
          </a:endParaRPr>
        </a:p>
      </dgm:t>
    </dgm:pt>
    <dgm:pt modelId="{F0A98E6A-A31B-48A1-95F7-B67A62663AD2}" type="parTrans" cxnId="{E63E65E6-01E8-4753-A877-C216F8C1DFE3}">
      <dgm:prSet/>
      <dgm:spPr/>
      <dgm:t>
        <a:bodyPr/>
        <a:lstStyle/>
        <a:p>
          <a:endParaRPr lang="es-ES"/>
        </a:p>
      </dgm:t>
    </dgm:pt>
    <dgm:pt modelId="{208B37F9-65C2-4571-8566-F11287C1E679}" type="sibTrans" cxnId="{E63E65E6-01E8-4753-A877-C216F8C1DFE3}">
      <dgm:prSet/>
      <dgm:spPr/>
      <dgm:t>
        <a:bodyPr/>
        <a:lstStyle/>
        <a:p>
          <a:endParaRPr lang="es-ES"/>
        </a:p>
      </dgm:t>
    </dgm:pt>
    <dgm:pt modelId="{E6DE9A7B-B808-4A3B-8964-F941F7DCF970}">
      <dgm:prSet custT="1"/>
      <dgm:spPr/>
      <dgm:t>
        <a:bodyPr/>
        <a:lstStyle/>
        <a:p>
          <a:r>
            <a:rPr lang="es-ES" sz="1600" dirty="0" smtClean="0">
              <a:latin typeface="Arial" pitchFamily="34" charset="0"/>
              <a:cs typeface="Arial" pitchFamily="34" charset="0"/>
            </a:rPr>
            <a:t>Su gestión se sujeta a los principios de seguridad, solvencia, eficiencia, rentabilidad y al control del órgano competente.</a:t>
          </a:r>
          <a:endParaRPr lang="es-ES" sz="1600" dirty="0">
            <a:latin typeface="Arial" pitchFamily="34" charset="0"/>
            <a:cs typeface="Arial" pitchFamily="34" charset="0"/>
          </a:endParaRPr>
        </a:p>
      </dgm:t>
    </dgm:pt>
    <dgm:pt modelId="{E0E19D70-5797-4D9F-A4F8-A805B0E341C0}" type="parTrans" cxnId="{E4522131-C11D-40BE-A25F-35DE0DC620BA}">
      <dgm:prSet/>
      <dgm:spPr/>
      <dgm:t>
        <a:bodyPr/>
        <a:lstStyle/>
        <a:p>
          <a:endParaRPr lang="es-ES"/>
        </a:p>
      </dgm:t>
    </dgm:pt>
    <dgm:pt modelId="{BFCCEC23-64F7-4337-8DD4-20388253D5A1}" type="sibTrans" cxnId="{E4522131-C11D-40BE-A25F-35DE0DC620BA}">
      <dgm:prSet/>
      <dgm:spPr/>
      <dgm:t>
        <a:bodyPr/>
        <a:lstStyle/>
        <a:p>
          <a:endParaRPr lang="es-ES"/>
        </a:p>
      </dgm:t>
    </dgm:pt>
    <dgm:pt modelId="{9A743AA6-8E31-460C-BF4B-9563E79F07FE}" type="pres">
      <dgm:prSet presAssocID="{D8CB95F2-1641-42C6-9809-8DA311EA385F}" presName="linear" presStyleCnt="0">
        <dgm:presLayoutVars>
          <dgm:dir/>
          <dgm:resizeHandles val="exact"/>
        </dgm:presLayoutVars>
      </dgm:prSet>
      <dgm:spPr/>
      <dgm:t>
        <a:bodyPr/>
        <a:lstStyle/>
        <a:p>
          <a:endParaRPr lang="es-ES"/>
        </a:p>
      </dgm:t>
    </dgm:pt>
    <dgm:pt modelId="{19161D7E-B8C9-4BB4-A981-F4BE685CE92C}" type="pres">
      <dgm:prSet presAssocID="{2CA634A6-7630-49CC-93F3-B5D91286737A}" presName="comp" presStyleCnt="0"/>
      <dgm:spPr/>
      <dgm:t>
        <a:bodyPr/>
        <a:lstStyle/>
        <a:p>
          <a:endParaRPr lang="es-ES"/>
        </a:p>
      </dgm:t>
    </dgm:pt>
    <dgm:pt modelId="{507A49E0-D2F5-45B1-AAEE-CFB9D1792A49}" type="pres">
      <dgm:prSet presAssocID="{2CA634A6-7630-49CC-93F3-B5D91286737A}" presName="box" presStyleLbl="node1" presStyleIdx="0" presStyleCnt="3" custScaleY="42868"/>
      <dgm:spPr/>
      <dgm:t>
        <a:bodyPr/>
        <a:lstStyle/>
        <a:p>
          <a:endParaRPr lang="es-ES"/>
        </a:p>
      </dgm:t>
    </dgm:pt>
    <dgm:pt modelId="{4F7D657F-13D2-46CE-B17B-4C1043106C5B}" type="pres">
      <dgm:prSet presAssocID="{2CA634A6-7630-49CC-93F3-B5D91286737A}" presName="img" presStyleLbl="fgImgPlace1" presStyleIdx="0" presStyleCnt="3" custScaleX="93111" custScaleY="36037"/>
      <dgm:spPr>
        <a:blipFill rotWithShape="1">
          <a:blip xmlns:r="http://schemas.openxmlformats.org/officeDocument/2006/relationships" r:embed="rId1"/>
          <a:stretch>
            <a:fillRect/>
          </a:stretch>
        </a:blipFill>
      </dgm:spPr>
      <dgm:t>
        <a:bodyPr/>
        <a:lstStyle/>
        <a:p>
          <a:endParaRPr lang="es-ES"/>
        </a:p>
      </dgm:t>
    </dgm:pt>
    <dgm:pt modelId="{A0A11520-C846-4EEE-BDDC-F83E907AB010}" type="pres">
      <dgm:prSet presAssocID="{2CA634A6-7630-49CC-93F3-B5D91286737A}" presName="text" presStyleLbl="node1" presStyleIdx="0" presStyleCnt="3">
        <dgm:presLayoutVars>
          <dgm:bulletEnabled val="1"/>
        </dgm:presLayoutVars>
      </dgm:prSet>
      <dgm:spPr/>
      <dgm:t>
        <a:bodyPr/>
        <a:lstStyle/>
        <a:p>
          <a:endParaRPr lang="es-ES"/>
        </a:p>
      </dgm:t>
    </dgm:pt>
    <dgm:pt modelId="{6EB9C6A6-EEB9-486E-BB33-87750DEBC0E8}" type="pres">
      <dgm:prSet presAssocID="{7235B3D7-9F29-457F-8D2A-D76F5E314991}" presName="spacer" presStyleCnt="0"/>
      <dgm:spPr/>
      <dgm:t>
        <a:bodyPr/>
        <a:lstStyle/>
        <a:p>
          <a:endParaRPr lang="es-ES"/>
        </a:p>
      </dgm:t>
    </dgm:pt>
    <dgm:pt modelId="{6FF6E12E-AB69-4A2B-8A8F-8CC9F50E8261}" type="pres">
      <dgm:prSet presAssocID="{C6BC27AE-8943-43D4-B71D-38015C53E353}" presName="comp" presStyleCnt="0"/>
      <dgm:spPr/>
      <dgm:t>
        <a:bodyPr/>
        <a:lstStyle/>
        <a:p>
          <a:endParaRPr lang="es-ES"/>
        </a:p>
      </dgm:t>
    </dgm:pt>
    <dgm:pt modelId="{B476BF8B-8DA6-4833-8F4E-73D391C59E6D}" type="pres">
      <dgm:prSet presAssocID="{C6BC27AE-8943-43D4-B71D-38015C53E353}" presName="box" presStyleLbl="node1" presStyleIdx="1" presStyleCnt="3" custScaleY="37550" custLinFactNeighborY="-6165"/>
      <dgm:spPr/>
      <dgm:t>
        <a:bodyPr/>
        <a:lstStyle/>
        <a:p>
          <a:endParaRPr lang="es-ES"/>
        </a:p>
      </dgm:t>
    </dgm:pt>
    <dgm:pt modelId="{76B2951D-5CB6-4019-BD1D-17A90A003CBF}" type="pres">
      <dgm:prSet presAssocID="{C6BC27AE-8943-43D4-B71D-38015C53E353}" presName="img" presStyleLbl="fgImgPlace1" presStyleIdx="1" presStyleCnt="3" custScaleX="85303" custScaleY="33294" custLinFactNeighborX="677" custLinFactNeighborY="-8428"/>
      <dgm:spPr>
        <a:blipFill rotWithShape="1">
          <a:blip xmlns:r="http://schemas.openxmlformats.org/officeDocument/2006/relationships" r:embed="rId2"/>
          <a:stretch>
            <a:fillRect/>
          </a:stretch>
        </a:blipFill>
      </dgm:spPr>
      <dgm:t>
        <a:bodyPr/>
        <a:lstStyle/>
        <a:p>
          <a:endParaRPr lang="es-ES"/>
        </a:p>
      </dgm:t>
    </dgm:pt>
    <dgm:pt modelId="{A6A1E0B0-4376-40F9-8106-4BEDAB020BB1}" type="pres">
      <dgm:prSet presAssocID="{C6BC27AE-8943-43D4-B71D-38015C53E353}" presName="text" presStyleLbl="node1" presStyleIdx="1" presStyleCnt="3">
        <dgm:presLayoutVars>
          <dgm:bulletEnabled val="1"/>
        </dgm:presLayoutVars>
      </dgm:prSet>
      <dgm:spPr/>
      <dgm:t>
        <a:bodyPr/>
        <a:lstStyle/>
        <a:p>
          <a:endParaRPr lang="es-ES"/>
        </a:p>
      </dgm:t>
    </dgm:pt>
    <dgm:pt modelId="{7F672E7C-DBB5-4DEA-96CE-70C17C485FD0}" type="pres">
      <dgm:prSet presAssocID="{208B37F9-65C2-4571-8566-F11287C1E679}" presName="spacer" presStyleCnt="0"/>
      <dgm:spPr/>
      <dgm:t>
        <a:bodyPr/>
        <a:lstStyle/>
        <a:p>
          <a:endParaRPr lang="es-ES"/>
        </a:p>
      </dgm:t>
    </dgm:pt>
    <dgm:pt modelId="{908B912C-046C-4592-84B7-8D5502EF8E12}" type="pres">
      <dgm:prSet presAssocID="{E6DE9A7B-B808-4A3B-8964-F941F7DCF970}" presName="comp" presStyleCnt="0"/>
      <dgm:spPr/>
      <dgm:t>
        <a:bodyPr/>
        <a:lstStyle/>
        <a:p>
          <a:endParaRPr lang="es-ES"/>
        </a:p>
      </dgm:t>
    </dgm:pt>
    <dgm:pt modelId="{E6E6A891-0A69-441D-9652-A96250B5EF8D}" type="pres">
      <dgm:prSet presAssocID="{E6DE9A7B-B808-4A3B-8964-F941F7DCF970}" presName="box" presStyleLbl="node1" presStyleIdx="2" presStyleCnt="3" custScaleY="32072" custLinFactNeighborY="-12390"/>
      <dgm:spPr/>
      <dgm:t>
        <a:bodyPr/>
        <a:lstStyle/>
        <a:p>
          <a:endParaRPr lang="es-ES"/>
        </a:p>
      </dgm:t>
    </dgm:pt>
    <dgm:pt modelId="{98F29212-86CF-4168-A74F-1BBFDF0CCA98}" type="pres">
      <dgm:prSet presAssocID="{E6DE9A7B-B808-4A3B-8964-F941F7DCF970}" presName="img" presStyleLbl="fgImgPlace1" presStyleIdx="2" presStyleCnt="3" custScaleX="78687" custScaleY="29217" custLinFactNeighborX="4876" custLinFactNeighborY="-16858"/>
      <dgm:spPr>
        <a:blipFill rotWithShape="1">
          <a:blip xmlns:r="http://schemas.openxmlformats.org/officeDocument/2006/relationships" r:embed="rId3"/>
          <a:stretch>
            <a:fillRect/>
          </a:stretch>
        </a:blipFill>
      </dgm:spPr>
      <dgm:t>
        <a:bodyPr/>
        <a:lstStyle/>
        <a:p>
          <a:endParaRPr lang="es-ES"/>
        </a:p>
      </dgm:t>
    </dgm:pt>
    <dgm:pt modelId="{97A24F4C-85E5-4954-A7CE-25B8CAD4B56B}" type="pres">
      <dgm:prSet presAssocID="{E6DE9A7B-B808-4A3B-8964-F941F7DCF970}" presName="text" presStyleLbl="node1" presStyleIdx="2" presStyleCnt="3">
        <dgm:presLayoutVars>
          <dgm:bulletEnabled val="1"/>
        </dgm:presLayoutVars>
      </dgm:prSet>
      <dgm:spPr/>
      <dgm:t>
        <a:bodyPr/>
        <a:lstStyle/>
        <a:p>
          <a:endParaRPr lang="es-ES"/>
        </a:p>
      </dgm:t>
    </dgm:pt>
  </dgm:ptLst>
  <dgm:cxnLst>
    <dgm:cxn modelId="{26CD27B8-31C7-4011-BBC3-E6D79CC4A1B7}" srcId="{D8CB95F2-1641-42C6-9809-8DA311EA385F}" destId="{2CA634A6-7630-49CC-93F3-B5D91286737A}" srcOrd="0" destOrd="0" parTransId="{807B5F67-AE34-4733-B272-0A200FDCD14C}" sibTransId="{7235B3D7-9F29-457F-8D2A-D76F5E314991}"/>
    <dgm:cxn modelId="{ACAC1F55-019D-4A16-8096-52EA18D0DF0D}" type="presOf" srcId="{D8CB95F2-1641-42C6-9809-8DA311EA385F}" destId="{9A743AA6-8E31-460C-BF4B-9563E79F07FE}" srcOrd="0" destOrd="0" presId="urn:microsoft.com/office/officeart/2005/8/layout/vList4"/>
    <dgm:cxn modelId="{E63E65E6-01E8-4753-A877-C216F8C1DFE3}" srcId="{D8CB95F2-1641-42C6-9809-8DA311EA385F}" destId="{C6BC27AE-8943-43D4-B71D-38015C53E353}" srcOrd="1" destOrd="0" parTransId="{F0A98E6A-A31B-48A1-95F7-B67A62663AD2}" sibTransId="{208B37F9-65C2-4571-8566-F11287C1E679}"/>
    <dgm:cxn modelId="{0CEBFB1D-2EA8-4964-B295-BD13D847A3E3}" type="presOf" srcId="{2CA634A6-7630-49CC-93F3-B5D91286737A}" destId="{A0A11520-C846-4EEE-BDDC-F83E907AB010}" srcOrd="1" destOrd="0" presId="urn:microsoft.com/office/officeart/2005/8/layout/vList4"/>
    <dgm:cxn modelId="{307608D7-0042-4ECF-A852-C04ABB053D7C}" type="presOf" srcId="{2CA634A6-7630-49CC-93F3-B5D91286737A}" destId="{507A49E0-D2F5-45B1-AAEE-CFB9D1792A49}" srcOrd="0" destOrd="0" presId="urn:microsoft.com/office/officeart/2005/8/layout/vList4"/>
    <dgm:cxn modelId="{BE5EF2F0-F449-4BB9-A3E1-6232C9081419}" type="presOf" srcId="{E6DE9A7B-B808-4A3B-8964-F941F7DCF970}" destId="{E6E6A891-0A69-441D-9652-A96250B5EF8D}" srcOrd="0" destOrd="0" presId="urn:microsoft.com/office/officeart/2005/8/layout/vList4"/>
    <dgm:cxn modelId="{952AEB15-119C-4F5B-840D-28401C5E3E6B}" type="presOf" srcId="{C6BC27AE-8943-43D4-B71D-38015C53E353}" destId="{A6A1E0B0-4376-40F9-8106-4BEDAB020BB1}" srcOrd="1" destOrd="0" presId="urn:microsoft.com/office/officeart/2005/8/layout/vList4"/>
    <dgm:cxn modelId="{785B4B05-5427-4308-A7E3-821179E66869}" type="presOf" srcId="{C6BC27AE-8943-43D4-B71D-38015C53E353}" destId="{B476BF8B-8DA6-4833-8F4E-73D391C59E6D}" srcOrd="0" destOrd="0" presId="urn:microsoft.com/office/officeart/2005/8/layout/vList4"/>
    <dgm:cxn modelId="{E4522131-C11D-40BE-A25F-35DE0DC620BA}" srcId="{D8CB95F2-1641-42C6-9809-8DA311EA385F}" destId="{E6DE9A7B-B808-4A3B-8964-F941F7DCF970}" srcOrd="2" destOrd="0" parTransId="{E0E19D70-5797-4D9F-A4F8-A805B0E341C0}" sibTransId="{BFCCEC23-64F7-4337-8DD4-20388253D5A1}"/>
    <dgm:cxn modelId="{07EBC498-CFAF-4FA2-90E0-3795DFC72F3C}" type="presOf" srcId="{E6DE9A7B-B808-4A3B-8964-F941F7DCF970}" destId="{97A24F4C-85E5-4954-A7CE-25B8CAD4B56B}" srcOrd="1" destOrd="0" presId="urn:microsoft.com/office/officeart/2005/8/layout/vList4"/>
    <dgm:cxn modelId="{00AE5FDD-CE98-4831-A41F-6B9B9DBD93BD}" type="presParOf" srcId="{9A743AA6-8E31-460C-BF4B-9563E79F07FE}" destId="{19161D7E-B8C9-4BB4-A981-F4BE685CE92C}" srcOrd="0" destOrd="0" presId="urn:microsoft.com/office/officeart/2005/8/layout/vList4"/>
    <dgm:cxn modelId="{29A86866-AE0C-49F5-A2CD-0CA2566CDE8C}" type="presParOf" srcId="{19161D7E-B8C9-4BB4-A981-F4BE685CE92C}" destId="{507A49E0-D2F5-45B1-AAEE-CFB9D1792A49}" srcOrd="0" destOrd="0" presId="urn:microsoft.com/office/officeart/2005/8/layout/vList4"/>
    <dgm:cxn modelId="{1CF39CDF-BACC-486D-9A26-57EC94CCECC9}" type="presParOf" srcId="{19161D7E-B8C9-4BB4-A981-F4BE685CE92C}" destId="{4F7D657F-13D2-46CE-B17B-4C1043106C5B}" srcOrd="1" destOrd="0" presId="urn:microsoft.com/office/officeart/2005/8/layout/vList4"/>
    <dgm:cxn modelId="{F113C936-943A-41B7-8CDB-9C5E7165D945}" type="presParOf" srcId="{19161D7E-B8C9-4BB4-A981-F4BE685CE92C}" destId="{A0A11520-C846-4EEE-BDDC-F83E907AB010}" srcOrd="2" destOrd="0" presId="urn:microsoft.com/office/officeart/2005/8/layout/vList4"/>
    <dgm:cxn modelId="{D9D2CD53-47E5-451F-8BC8-5CF63C295FB8}" type="presParOf" srcId="{9A743AA6-8E31-460C-BF4B-9563E79F07FE}" destId="{6EB9C6A6-EEB9-486E-BB33-87750DEBC0E8}" srcOrd="1" destOrd="0" presId="urn:microsoft.com/office/officeart/2005/8/layout/vList4"/>
    <dgm:cxn modelId="{3C833FA4-DBC6-46C9-9352-A9BA212D781B}" type="presParOf" srcId="{9A743AA6-8E31-460C-BF4B-9563E79F07FE}" destId="{6FF6E12E-AB69-4A2B-8A8F-8CC9F50E8261}" srcOrd="2" destOrd="0" presId="urn:microsoft.com/office/officeart/2005/8/layout/vList4"/>
    <dgm:cxn modelId="{77A449CE-28E1-4180-8CC7-AF5A38F7334D}" type="presParOf" srcId="{6FF6E12E-AB69-4A2B-8A8F-8CC9F50E8261}" destId="{B476BF8B-8DA6-4833-8F4E-73D391C59E6D}" srcOrd="0" destOrd="0" presId="urn:microsoft.com/office/officeart/2005/8/layout/vList4"/>
    <dgm:cxn modelId="{074B88A8-8BE0-4399-BACA-149D2D1D0A17}" type="presParOf" srcId="{6FF6E12E-AB69-4A2B-8A8F-8CC9F50E8261}" destId="{76B2951D-5CB6-4019-BD1D-17A90A003CBF}" srcOrd="1" destOrd="0" presId="urn:microsoft.com/office/officeart/2005/8/layout/vList4"/>
    <dgm:cxn modelId="{8FE4131C-EF44-423D-802D-97249E8D2ED5}" type="presParOf" srcId="{6FF6E12E-AB69-4A2B-8A8F-8CC9F50E8261}" destId="{A6A1E0B0-4376-40F9-8106-4BEDAB020BB1}" srcOrd="2" destOrd="0" presId="urn:microsoft.com/office/officeart/2005/8/layout/vList4"/>
    <dgm:cxn modelId="{0C25C5DE-5E0C-4213-A44D-A4A80D59A1AE}" type="presParOf" srcId="{9A743AA6-8E31-460C-BF4B-9563E79F07FE}" destId="{7F672E7C-DBB5-4DEA-96CE-70C17C485FD0}" srcOrd="3" destOrd="0" presId="urn:microsoft.com/office/officeart/2005/8/layout/vList4"/>
    <dgm:cxn modelId="{038F9E5D-C1A8-470B-9116-87FCE391832B}" type="presParOf" srcId="{9A743AA6-8E31-460C-BF4B-9563E79F07FE}" destId="{908B912C-046C-4592-84B7-8D5502EF8E12}" srcOrd="4" destOrd="0" presId="urn:microsoft.com/office/officeart/2005/8/layout/vList4"/>
    <dgm:cxn modelId="{62E4A0CF-FAC3-4A01-8777-1F7D5F0F3B89}" type="presParOf" srcId="{908B912C-046C-4592-84B7-8D5502EF8E12}" destId="{E6E6A891-0A69-441D-9652-A96250B5EF8D}" srcOrd="0" destOrd="0" presId="urn:microsoft.com/office/officeart/2005/8/layout/vList4"/>
    <dgm:cxn modelId="{EB434B4C-957B-4B5B-B109-CEC6A9025C8C}" type="presParOf" srcId="{908B912C-046C-4592-84B7-8D5502EF8E12}" destId="{98F29212-86CF-4168-A74F-1BBFDF0CCA98}" srcOrd="1" destOrd="0" presId="urn:microsoft.com/office/officeart/2005/8/layout/vList4"/>
    <dgm:cxn modelId="{20083E0C-EE6A-467D-B780-1115E5851615}" type="presParOf" srcId="{908B912C-046C-4592-84B7-8D5502EF8E12}" destId="{97A24F4C-85E5-4954-A7CE-25B8CAD4B56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CB95F2-1641-42C6-9809-8DA311EA385F}" type="doc">
      <dgm:prSet loTypeId="urn:microsoft.com/office/officeart/2005/8/layout/vList4" loCatId="list" qsTypeId="urn:microsoft.com/office/officeart/2005/8/quickstyle/3d2" qsCatId="3D" csTypeId="urn:microsoft.com/office/officeart/2005/8/colors/colorful3" csCatId="colorful" phldr="1"/>
      <dgm:spPr/>
      <dgm:t>
        <a:bodyPr/>
        <a:lstStyle/>
        <a:p>
          <a:endParaRPr lang="es-ES"/>
        </a:p>
      </dgm:t>
    </dgm:pt>
    <dgm:pt modelId="{2CA634A6-7630-49CC-93F3-B5D91286737A}">
      <dgm:prSet phldrT="[Texto]" custT="1"/>
      <dgm:spPr/>
      <dgm:t>
        <a:bodyPr/>
        <a:lstStyle/>
        <a:p>
          <a:pPr algn="just"/>
          <a:r>
            <a:rPr lang="es-ES" sz="1600" b="0" i="0" dirty="0" smtClean="0">
              <a:solidFill>
                <a:schemeClr val="tx1"/>
              </a:solidFill>
              <a:latin typeface="Arial" pitchFamily="34" charset="0"/>
              <a:cs typeface="Arial" pitchFamily="34" charset="0"/>
            </a:rPr>
            <a:t>Los Fondos Previsionales públicos a cargo del IESS, son invertidos a través de los instrumentos que ofrece el mercado de valores en títulos de renta fija o variable a través de del mercado primario y secundario, los cuales podrán negociarse a través de las Bolsas de Valores.</a:t>
          </a:r>
          <a:endParaRPr lang="es-ES" sz="1600" b="0" dirty="0">
            <a:solidFill>
              <a:schemeClr val="tx1"/>
            </a:solidFill>
            <a:latin typeface="Arial" pitchFamily="34" charset="0"/>
            <a:cs typeface="Arial" pitchFamily="34" charset="0"/>
          </a:endParaRPr>
        </a:p>
      </dgm:t>
    </dgm:pt>
    <dgm:pt modelId="{807B5F67-AE34-4733-B272-0A200FDCD14C}" type="parTrans" cxnId="{26CD27B8-31C7-4011-BBC3-E6D79CC4A1B7}">
      <dgm:prSet/>
      <dgm:spPr/>
      <dgm:t>
        <a:bodyPr/>
        <a:lstStyle/>
        <a:p>
          <a:endParaRPr lang="es-ES">
            <a:solidFill>
              <a:schemeClr val="tx1"/>
            </a:solidFill>
          </a:endParaRPr>
        </a:p>
      </dgm:t>
    </dgm:pt>
    <dgm:pt modelId="{7235B3D7-9F29-457F-8D2A-D76F5E314991}" type="sibTrans" cxnId="{26CD27B8-31C7-4011-BBC3-E6D79CC4A1B7}">
      <dgm:prSet/>
      <dgm:spPr/>
      <dgm:t>
        <a:bodyPr/>
        <a:lstStyle/>
        <a:p>
          <a:endParaRPr lang="es-ES">
            <a:solidFill>
              <a:schemeClr val="tx1"/>
            </a:solidFill>
          </a:endParaRPr>
        </a:p>
      </dgm:t>
    </dgm:pt>
    <dgm:pt modelId="{F6AA29ED-63E3-489C-9B9B-CE3083123D7C}">
      <dgm:prSet custT="1"/>
      <dgm:spPr/>
      <dgm:t>
        <a:bodyPr/>
        <a:lstStyle/>
        <a:p>
          <a:pPr algn="just"/>
          <a:r>
            <a:rPr lang="es-ES" sz="1600" b="0" i="0" dirty="0" smtClean="0">
              <a:solidFill>
                <a:schemeClr val="tx1"/>
              </a:solidFill>
              <a:latin typeface="Arial" pitchFamily="34" charset="0"/>
              <a:cs typeface="Arial" pitchFamily="34" charset="0"/>
            </a:rPr>
            <a:t>Las inversiones a través del Mercado de Valores, consisten en la adquisición de recursos en títulos valores de renta fija y renta variable de empresas del sector público y privado, que ofrezcan expectativas de seguridad, liquidez y rendimiento. </a:t>
          </a:r>
          <a:endParaRPr lang="es-EC" sz="1600" dirty="0" smtClean="0">
            <a:solidFill>
              <a:schemeClr val="tx1"/>
            </a:solidFill>
            <a:latin typeface="Arial" pitchFamily="34" charset="0"/>
            <a:cs typeface="Arial" pitchFamily="34" charset="0"/>
          </a:endParaRPr>
        </a:p>
      </dgm:t>
    </dgm:pt>
    <dgm:pt modelId="{626DEE86-6DDE-4A38-BC96-A8FDCF30C1B3}" type="parTrans" cxnId="{EFD5C8E4-B9D0-407A-A309-4E882857DA29}">
      <dgm:prSet/>
      <dgm:spPr/>
      <dgm:t>
        <a:bodyPr/>
        <a:lstStyle/>
        <a:p>
          <a:endParaRPr lang="es-ES">
            <a:solidFill>
              <a:schemeClr val="tx1"/>
            </a:solidFill>
          </a:endParaRPr>
        </a:p>
      </dgm:t>
    </dgm:pt>
    <dgm:pt modelId="{C328FBB2-CF90-4A9B-B323-4E5395C4468B}" type="sibTrans" cxnId="{EFD5C8E4-B9D0-407A-A309-4E882857DA29}">
      <dgm:prSet/>
      <dgm:spPr/>
      <dgm:t>
        <a:bodyPr/>
        <a:lstStyle/>
        <a:p>
          <a:endParaRPr lang="es-ES">
            <a:solidFill>
              <a:schemeClr val="tx1"/>
            </a:solidFill>
          </a:endParaRPr>
        </a:p>
      </dgm:t>
    </dgm:pt>
    <dgm:pt modelId="{C2F83B37-4A8D-41B4-8FBC-4DC48821055A}">
      <dgm:prSet custT="1"/>
      <dgm:spPr/>
      <dgm:t>
        <a:bodyPr/>
        <a:lstStyle/>
        <a:p>
          <a:pPr algn="just"/>
          <a:r>
            <a:rPr lang="es-ES" sz="1600" b="0" i="0" dirty="0" smtClean="0">
              <a:solidFill>
                <a:schemeClr val="tx1"/>
              </a:solidFill>
              <a:latin typeface="Arial" pitchFamily="34" charset="0"/>
              <a:cs typeface="Arial" pitchFamily="34" charset="0"/>
            </a:rPr>
            <a:t>Dichas inversiones prevén la inversión en bonos del estado, obligaciones de corto, mediano y largo plazo de empresas, valores representativos de titularización de activos; valores de participación, reportos bursátiles y acciones; con el fin de impulsar el desarrollo del país a través de instrumentos que generen rentabilidad. </a:t>
          </a:r>
          <a:endParaRPr lang="es-ES" sz="1600" dirty="0">
            <a:solidFill>
              <a:schemeClr val="tx1"/>
            </a:solidFill>
            <a:latin typeface="Arial" pitchFamily="34" charset="0"/>
            <a:cs typeface="Arial" pitchFamily="34" charset="0"/>
          </a:endParaRPr>
        </a:p>
      </dgm:t>
    </dgm:pt>
    <dgm:pt modelId="{D8EBB6F2-9625-45D0-A2A4-FFA4BC65C4F4}" type="parTrans" cxnId="{91C199BF-3EE2-4060-A6A3-039EE36B1AC0}">
      <dgm:prSet/>
      <dgm:spPr/>
      <dgm:t>
        <a:bodyPr/>
        <a:lstStyle/>
        <a:p>
          <a:endParaRPr lang="es-ES">
            <a:solidFill>
              <a:schemeClr val="tx1"/>
            </a:solidFill>
          </a:endParaRPr>
        </a:p>
      </dgm:t>
    </dgm:pt>
    <dgm:pt modelId="{15E8EB9A-E559-4E72-A772-65BB34BBA309}" type="sibTrans" cxnId="{91C199BF-3EE2-4060-A6A3-039EE36B1AC0}">
      <dgm:prSet/>
      <dgm:spPr/>
      <dgm:t>
        <a:bodyPr/>
        <a:lstStyle/>
        <a:p>
          <a:endParaRPr lang="es-ES">
            <a:solidFill>
              <a:schemeClr val="tx1"/>
            </a:solidFill>
          </a:endParaRPr>
        </a:p>
      </dgm:t>
    </dgm:pt>
    <dgm:pt modelId="{9A743AA6-8E31-460C-BF4B-9563E79F07FE}" type="pres">
      <dgm:prSet presAssocID="{D8CB95F2-1641-42C6-9809-8DA311EA385F}" presName="linear" presStyleCnt="0">
        <dgm:presLayoutVars>
          <dgm:dir/>
          <dgm:resizeHandles val="exact"/>
        </dgm:presLayoutVars>
      </dgm:prSet>
      <dgm:spPr/>
      <dgm:t>
        <a:bodyPr/>
        <a:lstStyle/>
        <a:p>
          <a:endParaRPr lang="es-ES"/>
        </a:p>
      </dgm:t>
    </dgm:pt>
    <dgm:pt modelId="{19161D7E-B8C9-4BB4-A981-F4BE685CE92C}" type="pres">
      <dgm:prSet presAssocID="{2CA634A6-7630-49CC-93F3-B5D91286737A}" presName="comp" presStyleCnt="0"/>
      <dgm:spPr/>
      <dgm:t>
        <a:bodyPr/>
        <a:lstStyle/>
        <a:p>
          <a:endParaRPr lang="es-ES"/>
        </a:p>
      </dgm:t>
    </dgm:pt>
    <dgm:pt modelId="{507A49E0-D2F5-45B1-AAEE-CFB9D1792A49}" type="pres">
      <dgm:prSet presAssocID="{2CA634A6-7630-49CC-93F3-B5D91286737A}" presName="box" presStyleLbl="node1" presStyleIdx="0" presStyleCnt="3" custScaleY="54080"/>
      <dgm:spPr/>
      <dgm:t>
        <a:bodyPr/>
        <a:lstStyle/>
        <a:p>
          <a:endParaRPr lang="es-ES"/>
        </a:p>
      </dgm:t>
    </dgm:pt>
    <dgm:pt modelId="{4F7D657F-13D2-46CE-B17B-4C1043106C5B}" type="pres">
      <dgm:prSet presAssocID="{2CA634A6-7630-49CC-93F3-B5D91286737A}" presName="img" presStyleLbl="fgImgPlace1" presStyleIdx="0" presStyleCnt="3" custScaleX="90548" custScaleY="54928"/>
      <dgm:spPr>
        <a:blipFill rotWithShape="1">
          <a:blip xmlns:r="http://schemas.openxmlformats.org/officeDocument/2006/relationships" r:embed="rId1"/>
          <a:stretch>
            <a:fillRect/>
          </a:stretch>
        </a:blipFill>
      </dgm:spPr>
      <dgm:t>
        <a:bodyPr/>
        <a:lstStyle/>
        <a:p>
          <a:endParaRPr lang="es-ES"/>
        </a:p>
      </dgm:t>
    </dgm:pt>
    <dgm:pt modelId="{A0A11520-C846-4EEE-BDDC-F83E907AB010}" type="pres">
      <dgm:prSet presAssocID="{2CA634A6-7630-49CC-93F3-B5D91286737A}" presName="text" presStyleLbl="node1" presStyleIdx="0" presStyleCnt="3">
        <dgm:presLayoutVars>
          <dgm:bulletEnabled val="1"/>
        </dgm:presLayoutVars>
      </dgm:prSet>
      <dgm:spPr/>
      <dgm:t>
        <a:bodyPr/>
        <a:lstStyle/>
        <a:p>
          <a:endParaRPr lang="es-ES"/>
        </a:p>
      </dgm:t>
    </dgm:pt>
    <dgm:pt modelId="{6EB9C6A6-EEB9-486E-BB33-87750DEBC0E8}" type="pres">
      <dgm:prSet presAssocID="{7235B3D7-9F29-457F-8D2A-D76F5E314991}" presName="spacer" presStyleCnt="0"/>
      <dgm:spPr/>
      <dgm:t>
        <a:bodyPr/>
        <a:lstStyle/>
        <a:p>
          <a:endParaRPr lang="es-ES"/>
        </a:p>
      </dgm:t>
    </dgm:pt>
    <dgm:pt modelId="{67AC8040-70CB-4D72-9FA0-78CBA4C9C1A4}" type="pres">
      <dgm:prSet presAssocID="{F6AA29ED-63E3-489C-9B9B-CE3083123D7C}" presName="comp" presStyleCnt="0"/>
      <dgm:spPr/>
      <dgm:t>
        <a:bodyPr/>
        <a:lstStyle/>
        <a:p>
          <a:endParaRPr lang="es-ES"/>
        </a:p>
      </dgm:t>
    </dgm:pt>
    <dgm:pt modelId="{A58D270A-7103-4179-AEA1-7846E13A229B}" type="pres">
      <dgm:prSet presAssocID="{F6AA29ED-63E3-489C-9B9B-CE3083123D7C}" presName="box" presStyleLbl="node1" presStyleIdx="1" presStyleCnt="3" custScaleY="55794" custLinFactNeighborY="-4470"/>
      <dgm:spPr/>
      <dgm:t>
        <a:bodyPr/>
        <a:lstStyle/>
        <a:p>
          <a:endParaRPr lang="es-ES"/>
        </a:p>
      </dgm:t>
    </dgm:pt>
    <dgm:pt modelId="{2A1728D4-5E39-4D27-86FA-AE8B58783D0E}" type="pres">
      <dgm:prSet presAssocID="{F6AA29ED-63E3-489C-9B9B-CE3083123D7C}" presName="img" presStyleLbl="fgImgPlace1" presStyleIdx="1" presStyleCnt="3" custScaleX="96915" custScaleY="59309" custLinFactNeighborX="-1555" custLinFactNeighborY="-6080"/>
      <dgm:spPr>
        <a:blipFill rotWithShape="1">
          <a:blip xmlns:r="http://schemas.openxmlformats.org/officeDocument/2006/relationships" r:embed="rId2"/>
          <a:stretch>
            <a:fillRect/>
          </a:stretch>
        </a:blipFill>
      </dgm:spPr>
      <dgm:t>
        <a:bodyPr/>
        <a:lstStyle/>
        <a:p>
          <a:endParaRPr lang="es-ES"/>
        </a:p>
      </dgm:t>
    </dgm:pt>
    <dgm:pt modelId="{A2CC95C5-3ED6-4A2F-B65A-D5FF5B4CED11}" type="pres">
      <dgm:prSet presAssocID="{F6AA29ED-63E3-489C-9B9B-CE3083123D7C}" presName="text" presStyleLbl="node1" presStyleIdx="1" presStyleCnt="3">
        <dgm:presLayoutVars>
          <dgm:bulletEnabled val="1"/>
        </dgm:presLayoutVars>
      </dgm:prSet>
      <dgm:spPr/>
      <dgm:t>
        <a:bodyPr/>
        <a:lstStyle/>
        <a:p>
          <a:endParaRPr lang="es-ES"/>
        </a:p>
      </dgm:t>
    </dgm:pt>
    <dgm:pt modelId="{7A47D899-D74A-4725-9F2F-7C31557A2D5C}" type="pres">
      <dgm:prSet presAssocID="{C328FBB2-CF90-4A9B-B323-4E5395C4468B}" presName="spacer" presStyleCnt="0"/>
      <dgm:spPr/>
      <dgm:t>
        <a:bodyPr/>
        <a:lstStyle/>
        <a:p>
          <a:endParaRPr lang="es-ES"/>
        </a:p>
      </dgm:t>
    </dgm:pt>
    <dgm:pt modelId="{2F3A24FE-3A1A-4D1F-997E-DCA3F93C2E89}" type="pres">
      <dgm:prSet presAssocID="{C2F83B37-4A8D-41B4-8FBC-4DC48821055A}" presName="comp" presStyleCnt="0"/>
      <dgm:spPr/>
      <dgm:t>
        <a:bodyPr/>
        <a:lstStyle/>
        <a:p>
          <a:endParaRPr lang="es-ES"/>
        </a:p>
      </dgm:t>
    </dgm:pt>
    <dgm:pt modelId="{9270AD3D-4FA0-483C-82D9-59E0066D78A4}" type="pres">
      <dgm:prSet presAssocID="{C2F83B37-4A8D-41B4-8FBC-4DC48821055A}" presName="box" presStyleLbl="node1" presStyleIdx="2" presStyleCnt="3" custScaleY="43208" custLinFactNeighborY="-11705"/>
      <dgm:spPr/>
      <dgm:t>
        <a:bodyPr/>
        <a:lstStyle/>
        <a:p>
          <a:endParaRPr lang="es-ES"/>
        </a:p>
      </dgm:t>
    </dgm:pt>
    <dgm:pt modelId="{97C21AE0-C47C-439C-93A6-8E8C7CAF13A5}" type="pres">
      <dgm:prSet presAssocID="{C2F83B37-4A8D-41B4-8FBC-4DC48821055A}" presName="img" presStyleLbl="fgImgPlace1" presStyleIdx="2" presStyleCnt="3" custScaleX="106944" custScaleY="42802" custLinFactNeighborX="-4314" custLinFactNeighborY="-13690"/>
      <dgm:spPr>
        <a:blipFill rotWithShape="1">
          <a:blip xmlns:r="http://schemas.openxmlformats.org/officeDocument/2006/relationships" r:embed="rId3"/>
          <a:stretch>
            <a:fillRect/>
          </a:stretch>
        </a:blipFill>
      </dgm:spPr>
      <dgm:t>
        <a:bodyPr/>
        <a:lstStyle/>
        <a:p>
          <a:endParaRPr lang="es-ES"/>
        </a:p>
      </dgm:t>
    </dgm:pt>
    <dgm:pt modelId="{D06BA07F-94FE-4A13-9CB5-654F3F5F83C1}" type="pres">
      <dgm:prSet presAssocID="{C2F83B37-4A8D-41B4-8FBC-4DC48821055A}" presName="text" presStyleLbl="node1" presStyleIdx="2" presStyleCnt="3">
        <dgm:presLayoutVars>
          <dgm:bulletEnabled val="1"/>
        </dgm:presLayoutVars>
      </dgm:prSet>
      <dgm:spPr/>
      <dgm:t>
        <a:bodyPr/>
        <a:lstStyle/>
        <a:p>
          <a:endParaRPr lang="es-ES"/>
        </a:p>
      </dgm:t>
    </dgm:pt>
  </dgm:ptLst>
  <dgm:cxnLst>
    <dgm:cxn modelId="{355AFB0A-426F-49CB-9036-7AA6166C23CA}" type="presOf" srcId="{C2F83B37-4A8D-41B4-8FBC-4DC48821055A}" destId="{D06BA07F-94FE-4A13-9CB5-654F3F5F83C1}" srcOrd="1" destOrd="0" presId="urn:microsoft.com/office/officeart/2005/8/layout/vList4"/>
    <dgm:cxn modelId="{890FAC8D-2FB1-4596-B2F4-D4C3D8AA497A}" type="presOf" srcId="{F6AA29ED-63E3-489C-9B9B-CE3083123D7C}" destId="{A58D270A-7103-4179-AEA1-7846E13A229B}" srcOrd="0" destOrd="0" presId="urn:microsoft.com/office/officeart/2005/8/layout/vList4"/>
    <dgm:cxn modelId="{91C199BF-3EE2-4060-A6A3-039EE36B1AC0}" srcId="{D8CB95F2-1641-42C6-9809-8DA311EA385F}" destId="{C2F83B37-4A8D-41B4-8FBC-4DC48821055A}" srcOrd="2" destOrd="0" parTransId="{D8EBB6F2-9625-45D0-A2A4-FFA4BC65C4F4}" sibTransId="{15E8EB9A-E559-4E72-A772-65BB34BBA309}"/>
    <dgm:cxn modelId="{EFD5C8E4-B9D0-407A-A309-4E882857DA29}" srcId="{D8CB95F2-1641-42C6-9809-8DA311EA385F}" destId="{F6AA29ED-63E3-489C-9B9B-CE3083123D7C}" srcOrd="1" destOrd="0" parTransId="{626DEE86-6DDE-4A38-BC96-A8FDCF30C1B3}" sibTransId="{C328FBB2-CF90-4A9B-B323-4E5395C4468B}"/>
    <dgm:cxn modelId="{64A902E9-5C6A-45CA-B9BB-92CDC3B2712B}" type="presOf" srcId="{C2F83B37-4A8D-41B4-8FBC-4DC48821055A}" destId="{9270AD3D-4FA0-483C-82D9-59E0066D78A4}" srcOrd="0" destOrd="0" presId="urn:microsoft.com/office/officeart/2005/8/layout/vList4"/>
    <dgm:cxn modelId="{26CD27B8-31C7-4011-BBC3-E6D79CC4A1B7}" srcId="{D8CB95F2-1641-42C6-9809-8DA311EA385F}" destId="{2CA634A6-7630-49CC-93F3-B5D91286737A}" srcOrd="0" destOrd="0" parTransId="{807B5F67-AE34-4733-B272-0A200FDCD14C}" sibTransId="{7235B3D7-9F29-457F-8D2A-D76F5E314991}"/>
    <dgm:cxn modelId="{4A0F8FED-AC78-427E-9F1F-58EB35987C40}" type="presOf" srcId="{F6AA29ED-63E3-489C-9B9B-CE3083123D7C}" destId="{A2CC95C5-3ED6-4A2F-B65A-D5FF5B4CED11}" srcOrd="1" destOrd="0" presId="urn:microsoft.com/office/officeart/2005/8/layout/vList4"/>
    <dgm:cxn modelId="{A0771C1F-04A2-45E0-90D7-2925CFCDC7FF}" type="presOf" srcId="{2CA634A6-7630-49CC-93F3-B5D91286737A}" destId="{A0A11520-C846-4EEE-BDDC-F83E907AB010}" srcOrd="1" destOrd="0" presId="urn:microsoft.com/office/officeart/2005/8/layout/vList4"/>
    <dgm:cxn modelId="{D615E7E6-C6B8-44A4-A970-CF92597E05D1}" type="presOf" srcId="{2CA634A6-7630-49CC-93F3-B5D91286737A}" destId="{507A49E0-D2F5-45B1-AAEE-CFB9D1792A49}" srcOrd="0" destOrd="0" presId="urn:microsoft.com/office/officeart/2005/8/layout/vList4"/>
    <dgm:cxn modelId="{8A6CC5CB-2064-42CF-95C4-CFBC24F089A3}" type="presOf" srcId="{D8CB95F2-1641-42C6-9809-8DA311EA385F}" destId="{9A743AA6-8E31-460C-BF4B-9563E79F07FE}" srcOrd="0" destOrd="0" presId="urn:microsoft.com/office/officeart/2005/8/layout/vList4"/>
    <dgm:cxn modelId="{D4913705-EAAC-4EF2-B898-CFD0CBC8D49C}" type="presParOf" srcId="{9A743AA6-8E31-460C-BF4B-9563E79F07FE}" destId="{19161D7E-B8C9-4BB4-A981-F4BE685CE92C}" srcOrd="0" destOrd="0" presId="urn:microsoft.com/office/officeart/2005/8/layout/vList4"/>
    <dgm:cxn modelId="{546D960B-C40A-4B80-994D-7F33D717DAC4}" type="presParOf" srcId="{19161D7E-B8C9-4BB4-A981-F4BE685CE92C}" destId="{507A49E0-D2F5-45B1-AAEE-CFB9D1792A49}" srcOrd="0" destOrd="0" presId="urn:microsoft.com/office/officeart/2005/8/layout/vList4"/>
    <dgm:cxn modelId="{E404512F-84C2-4E39-8477-EF4EC52850FB}" type="presParOf" srcId="{19161D7E-B8C9-4BB4-A981-F4BE685CE92C}" destId="{4F7D657F-13D2-46CE-B17B-4C1043106C5B}" srcOrd="1" destOrd="0" presId="urn:microsoft.com/office/officeart/2005/8/layout/vList4"/>
    <dgm:cxn modelId="{182B740C-2702-4055-A3C4-85AC2DA31865}" type="presParOf" srcId="{19161D7E-B8C9-4BB4-A981-F4BE685CE92C}" destId="{A0A11520-C846-4EEE-BDDC-F83E907AB010}" srcOrd="2" destOrd="0" presId="urn:microsoft.com/office/officeart/2005/8/layout/vList4"/>
    <dgm:cxn modelId="{8E9F5516-56EE-42AB-8285-7A128E87566A}" type="presParOf" srcId="{9A743AA6-8E31-460C-BF4B-9563E79F07FE}" destId="{6EB9C6A6-EEB9-486E-BB33-87750DEBC0E8}" srcOrd="1" destOrd="0" presId="urn:microsoft.com/office/officeart/2005/8/layout/vList4"/>
    <dgm:cxn modelId="{07625CBB-66B8-4E81-A912-97933848C90F}" type="presParOf" srcId="{9A743AA6-8E31-460C-BF4B-9563E79F07FE}" destId="{67AC8040-70CB-4D72-9FA0-78CBA4C9C1A4}" srcOrd="2" destOrd="0" presId="urn:microsoft.com/office/officeart/2005/8/layout/vList4"/>
    <dgm:cxn modelId="{8C9A3946-6CCB-4507-8636-CF1F939C21DA}" type="presParOf" srcId="{67AC8040-70CB-4D72-9FA0-78CBA4C9C1A4}" destId="{A58D270A-7103-4179-AEA1-7846E13A229B}" srcOrd="0" destOrd="0" presId="urn:microsoft.com/office/officeart/2005/8/layout/vList4"/>
    <dgm:cxn modelId="{E93F6EF4-B499-4311-A351-1EE57B4FEE17}" type="presParOf" srcId="{67AC8040-70CB-4D72-9FA0-78CBA4C9C1A4}" destId="{2A1728D4-5E39-4D27-86FA-AE8B58783D0E}" srcOrd="1" destOrd="0" presId="urn:microsoft.com/office/officeart/2005/8/layout/vList4"/>
    <dgm:cxn modelId="{9287C96E-F0C8-47F8-AABB-DA8FC69C7119}" type="presParOf" srcId="{67AC8040-70CB-4D72-9FA0-78CBA4C9C1A4}" destId="{A2CC95C5-3ED6-4A2F-B65A-D5FF5B4CED11}" srcOrd="2" destOrd="0" presId="urn:microsoft.com/office/officeart/2005/8/layout/vList4"/>
    <dgm:cxn modelId="{A944F781-C01F-4446-8F51-DAF2FACA45D5}" type="presParOf" srcId="{9A743AA6-8E31-460C-BF4B-9563E79F07FE}" destId="{7A47D899-D74A-4725-9F2F-7C31557A2D5C}" srcOrd="3" destOrd="0" presId="urn:microsoft.com/office/officeart/2005/8/layout/vList4"/>
    <dgm:cxn modelId="{0ED9F9F3-38E8-45D1-9886-F4AD47D47A45}" type="presParOf" srcId="{9A743AA6-8E31-460C-BF4B-9563E79F07FE}" destId="{2F3A24FE-3A1A-4D1F-997E-DCA3F93C2E89}" srcOrd="4" destOrd="0" presId="urn:microsoft.com/office/officeart/2005/8/layout/vList4"/>
    <dgm:cxn modelId="{04BF2936-3CC5-43E7-99CA-D5E16771CA7E}" type="presParOf" srcId="{2F3A24FE-3A1A-4D1F-997E-DCA3F93C2E89}" destId="{9270AD3D-4FA0-483C-82D9-59E0066D78A4}" srcOrd="0" destOrd="0" presId="urn:microsoft.com/office/officeart/2005/8/layout/vList4"/>
    <dgm:cxn modelId="{643E2F20-EBCD-45AB-A68D-B048E44A30D9}" type="presParOf" srcId="{2F3A24FE-3A1A-4D1F-997E-DCA3F93C2E89}" destId="{97C21AE0-C47C-439C-93A6-8E8C7CAF13A5}" srcOrd="1" destOrd="0" presId="urn:microsoft.com/office/officeart/2005/8/layout/vList4"/>
    <dgm:cxn modelId="{0290036D-75D2-4B29-A448-BD33C870EA10}" type="presParOf" srcId="{2F3A24FE-3A1A-4D1F-997E-DCA3F93C2E89}" destId="{D06BA07F-94FE-4A13-9CB5-654F3F5F83C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12D00C-540B-4408-AF0A-808DC0E3B984}" type="doc">
      <dgm:prSet loTypeId="urn:microsoft.com/office/officeart/2005/8/layout/vList3" loCatId="list" qsTypeId="urn:microsoft.com/office/officeart/2005/8/quickstyle/simple4" qsCatId="simple" csTypeId="urn:microsoft.com/office/officeart/2005/8/colors/accent3_2" csCatId="accent3" phldr="1"/>
      <dgm:spPr/>
      <dgm:t>
        <a:bodyPr/>
        <a:lstStyle/>
        <a:p>
          <a:endParaRPr lang="es-EC"/>
        </a:p>
      </dgm:t>
    </dgm:pt>
    <dgm:pt modelId="{CA4F4785-BBA6-4995-BA75-EE4823179DF5}">
      <dgm:prSet phldrT="[Texto]" custT="1"/>
      <dgm:spPr/>
      <dgm:t>
        <a:bodyPr/>
        <a:lstStyle/>
        <a:p>
          <a:pPr algn="ctr"/>
          <a:r>
            <a:rPr lang="es-EC" sz="2400" dirty="0" smtClean="0">
              <a:latin typeface="Arial" pitchFamily="34" charset="0"/>
              <a:cs typeface="Arial" pitchFamily="34" charset="0"/>
            </a:rPr>
            <a:t>OBJETIVO GENERAL</a:t>
          </a:r>
          <a:endParaRPr lang="es-EC" sz="2400" dirty="0">
            <a:latin typeface="Arial" pitchFamily="34" charset="0"/>
            <a:cs typeface="Arial" pitchFamily="34" charset="0"/>
          </a:endParaRPr>
        </a:p>
      </dgm:t>
    </dgm:pt>
    <dgm:pt modelId="{F4974002-501F-440C-B56D-E116E7C5F348}" type="parTrans" cxnId="{77FA4C86-4BB6-4299-85AA-CAE71CDD7D29}">
      <dgm:prSet/>
      <dgm:spPr/>
      <dgm:t>
        <a:bodyPr/>
        <a:lstStyle/>
        <a:p>
          <a:endParaRPr lang="es-EC">
            <a:latin typeface="Arial" pitchFamily="34" charset="0"/>
            <a:cs typeface="Arial" pitchFamily="34" charset="0"/>
          </a:endParaRPr>
        </a:p>
      </dgm:t>
    </dgm:pt>
    <dgm:pt modelId="{7539281A-93F3-43BD-8EE3-E5E490D4561D}" type="sibTrans" cxnId="{77FA4C86-4BB6-4299-85AA-CAE71CDD7D29}">
      <dgm:prSet/>
      <dgm:spPr/>
      <dgm:t>
        <a:bodyPr/>
        <a:lstStyle/>
        <a:p>
          <a:endParaRPr lang="es-EC">
            <a:latin typeface="Arial" pitchFamily="34" charset="0"/>
            <a:cs typeface="Arial" pitchFamily="34" charset="0"/>
          </a:endParaRPr>
        </a:p>
      </dgm:t>
    </dgm:pt>
    <dgm:pt modelId="{F5474B48-0EEA-4A22-8CDB-2E8ED49F72B7}">
      <dgm:prSet phldrT="[Texto]" custT="1"/>
      <dgm:spPr/>
      <dgm:t>
        <a:bodyPr/>
        <a:lstStyle/>
        <a:p>
          <a:pPr algn="just">
            <a:lnSpc>
              <a:spcPct val="150000"/>
            </a:lnSpc>
          </a:pPr>
          <a:r>
            <a:rPr lang="es-EC" sz="1800" dirty="0" smtClean="0">
              <a:latin typeface="Arial" pitchFamily="34" charset="0"/>
              <a:cs typeface="Arial" pitchFamily="34" charset="0"/>
            </a:rPr>
            <a:t>Proponer un diseño de red que permita la toma de decisiones para el Edificio Zarzuela del IESS, mediante la tecnología MPLS orientado a brindar calidad de servicio.</a:t>
          </a:r>
          <a:endParaRPr lang="es-EC" sz="1800" dirty="0">
            <a:latin typeface="Arial" pitchFamily="34" charset="0"/>
            <a:cs typeface="Arial" pitchFamily="34" charset="0"/>
          </a:endParaRPr>
        </a:p>
      </dgm:t>
    </dgm:pt>
    <dgm:pt modelId="{ABC2A8AA-D112-4238-BE59-2586E66E1747}" type="parTrans" cxnId="{49C973DB-7E87-41F2-A665-FCDFD3AD733E}">
      <dgm:prSet/>
      <dgm:spPr/>
      <dgm:t>
        <a:bodyPr/>
        <a:lstStyle/>
        <a:p>
          <a:endParaRPr lang="es-EC">
            <a:latin typeface="Arial" pitchFamily="34" charset="0"/>
            <a:cs typeface="Arial" pitchFamily="34" charset="0"/>
          </a:endParaRPr>
        </a:p>
      </dgm:t>
    </dgm:pt>
    <dgm:pt modelId="{BC8AB961-C700-48AA-B441-9D5198CD6810}" type="sibTrans" cxnId="{49C973DB-7E87-41F2-A665-FCDFD3AD733E}">
      <dgm:prSet/>
      <dgm:spPr/>
      <dgm:t>
        <a:bodyPr/>
        <a:lstStyle/>
        <a:p>
          <a:endParaRPr lang="es-EC">
            <a:latin typeface="Arial" pitchFamily="34" charset="0"/>
            <a:cs typeface="Arial" pitchFamily="34" charset="0"/>
          </a:endParaRPr>
        </a:p>
      </dgm:t>
    </dgm:pt>
    <dgm:pt modelId="{A71E93A9-8368-4A31-897E-3505D6CFC7B1}" type="pres">
      <dgm:prSet presAssocID="{0012D00C-540B-4408-AF0A-808DC0E3B984}" presName="linearFlow" presStyleCnt="0">
        <dgm:presLayoutVars>
          <dgm:dir/>
          <dgm:resizeHandles val="exact"/>
        </dgm:presLayoutVars>
      </dgm:prSet>
      <dgm:spPr/>
      <dgm:t>
        <a:bodyPr/>
        <a:lstStyle/>
        <a:p>
          <a:endParaRPr lang="es-ES"/>
        </a:p>
      </dgm:t>
    </dgm:pt>
    <dgm:pt modelId="{1BEBB78F-466E-46ED-BE60-DB5C0F784A0E}" type="pres">
      <dgm:prSet presAssocID="{CA4F4785-BBA6-4995-BA75-EE4823179DF5}" presName="composite" presStyleCnt="0"/>
      <dgm:spPr/>
      <dgm:t>
        <a:bodyPr/>
        <a:lstStyle/>
        <a:p>
          <a:endParaRPr lang="es-ES"/>
        </a:p>
      </dgm:t>
    </dgm:pt>
    <dgm:pt modelId="{4D5FAD05-40FB-4F07-AB19-837EE89EE83A}" type="pres">
      <dgm:prSet presAssocID="{CA4F4785-BBA6-4995-BA75-EE4823179DF5}" presName="imgShp" presStyleLbl="fgImgPlace1" presStyleIdx="0" presStyleCnt="1" custScaleX="103883" custScaleY="43377"/>
      <dgm:spPr>
        <a:blipFill rotWithShape="1">
          <a:blip xmlns:r="http://schemas.openxmlformats.org/officeDocument/2006/relationships" r:embed="rId1"/>
          <a:stretch>
            <a:fillRect/>
          </a:stretch>
        </a:blipFill>
      </dgm:spPr>
      <dgm:t>
        <a:bodyPr/>
        <a:lstStyle/>
        <a:p>
          <a:endParaRPr lang="es-ES"/>
        </a:p>
      </dgm:t>
    </dgm:pt>
    <dgm:pt modelId="{9F344197-E4E7-40CA-BAC8-C931F0C5FABE}" type="pres">
      <dgm:prSet presAssocID="{CA4F4785-BBA6-4995-BA75-EE4823179DF5}" presName="txShp" presStyleLbl="node1" presStyleIdx="0" presStyleCnt="1" custLinFactNeighborX="-216" custLinFactNeighborY="-15333">
        <dgm:presLayoutVars>
          <dgm:bulletEnabled val="1"/>
        </dgm:presLayoutVars>
      </dgm:prSet>
      <dgm:spPr/>
      <dgm:t>
        <a:bodyPr/>
        <a:lstStyle/>
        <a:p>
          <a:endParaRPr lang="es-ES"/>
        </a:p>
      </dgm:t>
    </dgm:pt>
  </dgm:ptLst>
  <dgm:cxnLst>
    <dgm:cxn modelId="{77FA4C86-4BB6-4299-85AA-CAE71CDD7D29}" srcId="{0012D00C-540B-4408-AF0A-808DC0E3B984}" destId="{CA4F4785-BBA6-4995-BA75-EE4823179DF5}" srcOrd="0" destOrd="0" parTransId="{F4974002-501F-440C-B56D-E116E7C5F348}" sibTransId="{7539281A-93F3-43BD-8EE3-E5E490D4561D}"/>
    <dgm:cxn modelId="{2ECFAB6A-5923-45E9-89AE-ABEE2CA331C6}" type="presOf" srcId="{0012D00C-540B-4408-AF0A-808DC0E3B984}" destId="{A71E93A9-8368-4A31-897E-3505D6CFC7B1}" srcOrd="0" destOrd="0" presId="urn:microsoft.com/office/officeart/2005/8/layout/vList3"/>
    <dgm:cxn modelId="{DBE13800-F57F-486D-9E6B-513B6C9CCE1C}" type="presOf" srcId="{F5474B48-0EEA-4A22-8CDB-2E8ED49F72B7}" destId="{9F344197-E4E7-40CA-BAC8-C931F0C5FABE}" srcOrd="0" destOrd="1" presId="urn:microsoft.com/office/officeart/2005/8/layout/vList3"/>
    <dgm:cxn modelId="{5E99BCA2-CB1F-4165-B73F-EF42F92F713F}" type="presOf" srcId="{CA4F4785-BBA6-4995-BA75-EE4823179DF5}" destId="{9F344197-E4E7-40CA-BAC8-C931F0C5FABE}" srcOrd="0" destOrd="0" presId="urn:microsoft.com/office/officeart/2005/8/layout/vList3"/>
    <dgm:cxn modelId="{49C973DB-7E87-41F2-A665-FCDFD3AD733E}" srcId="{CA4F4785-BBA6-4995-BA75-EE4823179DF5}" destId="{F5474B48-0EEA-4A22-8CDB-2E8ED49F72B7}" srcOrd="0" destOrd="0" parTransId="{ABC2A8AA-D112-4238-BE59-2586E66E1747}" sibTransId="{BC8AB961-C700-48AA-B441-9D5198CD6810}"/>
    <dgm:cxn modelId="{AB7C2E71-3244-47C5-9B63-42813021EB82}" type="presParOf" srcId="{A71E93A9-8368-4A31-897E-3505D6CFC7B1}" destId="{1BEBB78F-466E-46ED-BE60-DB5C0F784A0E}" srcOrd="0" destOrd="0" presId="urn:microsoft.com/office/officeart/2005/8/layout/vList3"/>
    <dgm:cxn modelId="{B79EC078-0B21-4F16-8296-E765D2ACB5D8}" type="presParOf" srcId="{1BEBB78F-466E-46ED-BE60-DB5C0F784A0E}" destId="{4D5FAD05-40FB-4F07-AB19-837EE89EE83A}" srcOrd="0" destOrd="0" presId="urn:microsoft.com/office/officeart/2005/8/layout/vList3"/>
    <dgm:cxn modelId="{A6B2C2F3-1506-4E36-B08E-958FF8FC2C7D}" type="presParOf" srcId="{1BEBB78F-466E-46ED-BE60-DB5C0F784A0E}" destId="{9F344197-E4E7-40CA-BAC8-C931F0C5FAB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A23AC0-2D4B-4128-9727-EA8382C026E5}" type="doc">
      <dgm:prSet loTypeId="urn:microsoft.com/office/officeart/2005/8/layout/vList3" loCatId="list" qsTypeId="urn:microsoft.com/office/officeart/2005/8/quickstyle/simple4" qsCatId="simple" csTypeId="urn:microsoft.com/office/officeart/2005/8/colors/colorful3" csCatId="colorful" phldr="1"/>
      <dgm:spPr/>
      <dgm:t>
        <a:bodyPr/>
        <a:lstStyle/>
        <a:p>
          <a:endParaRPr lang="es-ES"/>
        </a:p>
      </dgm:t>
    </dgm:pt>
    <dgm:pt modelId="{32B186F6-4BD0-4DCC-9BDB-1DED764E5BA8}">
      <dgm:prSet phldrT="[Texto]" custT="1"/>
      <dgm:spPr/>
      <dgm:t>
        <a:bodyPr/>
        <a:lstStyle/>
        <a:p>
          <a:pPr algn="just"/>
          <a:r>
            <a:rPr lang="es-EC" sz="1600" dirty="0" smtClean="0">
              <a:solidFill>
                <a:schemeClr val="tx1"/>
              </a:solidFill>
            </a:rPr>
            <a:t>Levantar información del estado actual de la red de datos en el edificio Zarzuela, </a:t>
          </a:r>
          <a:r>
            <a:rPr lang="es-ES" sz="1600" dirty="0" smtClean="0">
              <a:solidFill>
                <a:schemeClr val="tx1"/>
              </a:solidFill>
            </a:rPr>
            <a:t>para realizar  un diseño de red basado en MPLS asegurando Calidad de Servicio (</a:t>
          </a:r>
          <a:r>
            <a:rPr lang="es-ES" sz="1600" dirty="0" err="1" smtClean="0">
              <a:solidFill>
                <a:schemeClr val="tx1"/>
              </a:solidFill>
            </a:rPr>
            <a:t>QoS</a:t>
          </a:r>
          <a:r>
            <a:rPr lang="es-ES" sz="1600" dirty="0" smtClean="0">
              <a:solidFill>
                <a:schemeClr val="tx1"/>
              </a:solidFill>
            </a:rPr>
            <a:t>). </a:t>
          </a:r>
          <a:endParaRPr lang="es-ES" sz="1600" dirty="0">
            <a:solidFill>
              <a:schemeClr val="tx1"/>
            </a:solidFill>
          </a:endParaRPr>
        </a:p>
      </dgm:t>
    </dgm:pt>
    <dgm:pt modelId="{2D778976-7341-4B3D-A06A-B7944841EDCD}" type="parTrans" cxnId="{0E76A5D7-B546-4416-8368-437A7EDDFF75}">
      <dgm:prSet/>
      <dgm:spPr/>
      <dgm:t>
        <a:bodyPr/>
        <a:lstStyle/>
        <a:p>
          <a:endParaRPr lang="es-ES" sz="1200"/>
        </a:p>
      </dgm:t>
    </dgm:pt>
    <dgm:pt modelId="{D48D0666-285B-41C0-9D08-F3C10A97F390}" type="sibTrans" cxnId="{0E76A5D7-B546-4416-8368-437A7EDDFF75}">
      <dgm:prSet/>
      <dgm:spPr/>
      <dgm:t>
        <a:bodyPr/>
        <a:lstStyle/>
        <a:p>
          <a:endParaRPr lang="es-ES" sz="1200"/>
        </a:p>
      </dgm:t>
    </dgm:pt>
    <dgm:pt modelId="{C20A8AAF-C671-4BD3-A26E-6877A01EC4B8}">
      <dgm:prSet custT="1"/>
      <dgm:spPr/>
      <dgm:t>
        <a:bodyPr/>
        <a:lstStyle/>
        <a:p>
          <a:pPr algn="just"/>
          <a:r>
            <a:rPr lang="es-EC" sz="1600" dirty="0" smtClean="0">
              <a:solidFill>
                <a:schemeClr val="tx1"/>
              </a:solidFill>
            </a:rPr>
            <a:t>Determinar la importancia de proveer Calidad de Servicio sobre la red de datos.</a:t>
          </a:r>
          <a:endParaRPr lang="es-ES" sz="1600" dirty="0">
            <a:solidFill>
              <a:schemeClr val="tx1"/>
            </a:solidFill>
          </a:endParaRPr>
        </a:p>
      </dgm:t>
    </dgm:pt>
    <dgm:pt modelId="{0BCD8180-95EF-438E-B533-193151E6FB22}" type="parTrans" cxnId="{95AF0965-B093-4CFD-8869-11ABF9D6D875}">
      <dgm:prSet/>
      <dgm:spPr/>
      <dgm:t>
        <a:bodyPr/>
        <a:lstStyle/>
        <a:p>
          <a:endParaRPr lang="es-ES" sz="1200"/>
        </a:p>
      </dgm:t>
    </dgm:pt>
    <dgm:pt modelId="{CC9F6085-A831-4DDB-84E6-E956792F439C}" type="sibTrans" cxnId="{95AF0965-B093-4CFD-8869-11ABF9D6D875}">
      <dgm:prSet/>
      <dgm:spPr/>
      <dgm:t>
        <a:bodyPr/>
        <a:lstStyle/>
        <a:p>
          <a:endParaRPr lang="es-ES" sz="1200"/>
        </a:p>
      </dgm:t>
    </dgm:pt>
    <dgm:pt modelId="{919701A1-6FEC-46D8-91E8-EC31C5035D42}">
      <dgm:prSet custT="1"/>
      <dgm:spPr/>
      <dgm:t>
        <a:bodyPr/>
        <a:lstStyle/>
        <a:p>
          <a:pPr algn="just"/>
          <a:r>
            <a:rPr lang="es-EC" sz="1600" dirty="0" smtClean="0">
              <a:solidFill>
                <a:schemeClr val="tx1"/>
              </a:solidFill>
            </a:rPr>
            <a:t>Aportar con esta investigación a la toma de decisiones  para realizar la migración  de la red actual a MPLS. </a:t>
          </a:r>
          <a:endParaRPr lang="es-ES" sz="1600" dirty="0">
            <a:solidFill>
              <a:schemeClr val="tx1"/>
            </a:solidFill>
          </a:endParaRPr>
        </a:p>
      </dgm:t>
    </dgm:pt>
    <dgm:pt modelId="{EAA7859A-1E94-4123-A7AF-50E72E298C7A}" type="parTrans" cxnId="{95C97C92-89AA-4BF9-813E-0AED816D2DB9}">
      <dgm:prSet/>
      <dgm:spPr/>
      <dgm:t>
        <a:bodyPr/>
        <a:lstStyle/>
        <a:p>
          <a:endParaRPr lang="es-ES" sz="1200"/>
        </a:p>
      </dgm:t>
    </dgm:pt>
    <dgm:pt modelId="{45B5B22D-6D53-418E-989B-31FA6F174F08}" type="sibTrans" cxnId="{95C97C92-89AA-4BF9-813E-0AED816D2DB9}">
      <dgm:prSet/>
      <dgm:spPr/>
      <dgm:t>
        <a:bodyPr/>
        <a:lstStyle/>
        <a:p>
          <a:endParaRPr lang="es-ES" sz="1200"/>
        </a:p>
      </dgm:t>
    </dgm:pt>
    <dgm:pt modelId="{354F7ECA-492F-4F63-A1E9-C4382F98407E}">
      <dgm:prSet custT="1"/>
      <dgm:spPr/>
      <dgm:t>
        <a:bodyPr/>
        <a:lstStyle/>
        <a:p>
          <a:pPr algn="l"/>
          <a:r>
            <a:rPr lang="es-ES" sz="1600" dirty="0" smtClean="0">
              <a:solidFill>
                <a:schemeClr val="tx1"/>
              </a:solidFill>
              <a:latin typeface="Arial" pitchFamily="34" charset="0"/>
              <a:cs typeface="Arial" pitchFamily="34" charset="0"/>
            </a:rPr>
            <a:t>Investigar la estructura y funcionamiento que brinda MPLS.</a:t>
          </a:r>
          <a:endParaRPr lang="es-ES" sz="1600" dirty="0">
            <a:solidFill>
              <a:schemeClr val="tx1"/>
            </a:solidFill>
          </a:endParaRPr>
        </a:p>
      </dgm:t>
    </dgm:pt>
    <dgm:pt modelId="{CE17294E-C607-44D4-B188-A778EB123A7E}" type="sibTrans" cxnId="{4C26D665-E0C0-4A1F-97B5-C08D5D7A7967}">
      <dgm:prSet/>
      <dgm:spPr/>
      <dgm:t>
        <a:bodyPr/>
        <a:lstStyle/>
        <a:p>
          <a:endParaRPr lang="es-ES" sz="1200"/>
        </a:p>
      </dgm:t>
    </dgm:pt>
    <dgm:pt modelId="{7FDB81E1-2AFF-4475-80AB-1553D19C9BDC}" type="parTrans" cxnId="{4C26D665-E0C0-4A1F-97B5-C08D5D7A7967}">
      <dgm:prSet/>
      <dgm:spPr/>
      <dgm:t>
        <a:bodyPr/>
        <a:lstStyle/>
        <a:p>
          <a:endParaRPr lang="es-ES" sz="1200"/>
        </a:p>
      </dgm:t>
    </dgm:pt>
    <dgm:pt modelId="{D8E2EA40-736A-4DE4-9C33-7EC3812A00BB}" type="pres">
      <dgm:prSet presAssocID="{04A23AC0-2D4B-4128-9727-EA8382C026E5}" presName="linearFlow" presStyleCnt="0">
        <dgm:presLayoutVars>
          <dgm:dir/>
          <dgm:resizeHandles val="exact"/>
        </dgm:presLayoutVars>
      </dgm:prSet>
      <dgm:spPr/>
      <dgm:t>
        <a:bodyPr/>
        <a:lstStyle/>
        <a:p>
          <a:endParaRPr lang="es-ES"/>
        </a:p>
      </dgm:t>
    </dgm:pt>
    <dgm:pt modelId="{493B3AF9-E761-465A-9D48-C6E92E5DA285}" type="pres">
      <dgm:prSet presAssocID="{32B186F6-4BD0-4DCC-9BDB-1DED764E5BA8}" presName="composite" presStyleCnt="0"/>
      <dgm:spPr/>
      <dgm:t>
        <a:bodyPr/>
        <a:lstStyle/>
        <a:p>
          <a:endParaRPr lang="es-ES"/>
        </a:p>
      </dgm:t>
    </dgm:pt>
    <dgm:pt modelId="{2411E694-FFB4-4AB0-9D4D-F19D1909FC37}" type="pres">
      <dgm:prSet presAssocID="{32B186F6-4BD0-4DCC-9BDB-1DED764E5BA8}" presName="imgShp" presStyleLbl="fgImgPlace1" presStyleIdx="0" presStyleCnt="4" custLinFactNeighborX="-17142" custLinFactNeighborY="-222"/>
      <dgm:spPr>
        <a:blipFill rotWithShape="1">
          <a:blip xmlns:r="http://schemas.openxmlformats.org/officeDocument/2006/relationships" r:embed="rId1"/>
          <a:stretch>
            <a:fillRect/>
          </a:stretch>
        </a:blipFill>
      </dgm:spPr>
      <dgm:t>
        <a:bodyPr/>
        <a:lstStyle/>
        <a:p>
          <a:endParaRPr lang="es-ES"/>
        </a:p>
      </dgm:t>
    </dgm:pt>
    <dgm:pt modelId="{A65A21F3-417F-45FD-BA1C-C8D87BD5DCD2}" type="pres">
      <dgm:prSet presAssocID="{32B186F6-4BD0-4DCC-9BDB-1DED764E5BA8}" presName="txShp" presStyleLbl="node1" presStyleIdx="0" presStyleCnt="4" custLinFactNeighborX="-3654" custLinFactNeighborY="-222">
        <dgm:presLayoutVars>
          <dgm:bulletEnabled val="1"/>
        </dgm:presLayoutVars>
      </dgm:prSet>
      <dgm:spPr/>
      <dgm:t>
        <a:bodyPr/>
        <a:lstStyle/>
        <a:p>
          <a:endParaRPr lang="es-ES"/>
        </a:p>
      </dgm:t>
    </dgm:pt>
    <dgm:pt modelId="{D15A4AFA-5047-4AD1-8BDD-A650D1A55679}" type="pres">
      <dgm:prSet presAssocID="{D48D0666-285B-41C0-9D08-F3C10A97F390}" presName="spacing" presStyleCnt="0"/>
      <dgm:spPr/>
      <dgm:t>
        <a:bodyPr/>
        <a:lstStyle/>
        <a:p>
          <a:endParaRPr lang="es-ES"/>
        </a:p>
      </dgm:t>
    </dgm:pt>
    <dgm:pt modelId="{9A39DD63-957B-4957-B592-41C5515C00DF}" type="pres">
      <dgm:prSet presAssocID="{354F7ECA-492F-4F63-A1E9-C4382F98407E}" presName="composite" presStyleCnt="0"/>
      <dgm:spPr/>
      <dgm:t>
        <a:bodyPr/>
        <a:lstStyle/>
        <a:p>
          <a:endParaRPr lang="es-ES"/>
        </a:p>
      </dgm:t>
    </dgm:pt>
    <dgm:pt modelId="{FBDA4CFF-5BA3-4B47-9BE2-9D1F55CFB37D}" type="pres">
      <dgm:prSet presAssocID="{354F7ECA-492F-4F63-A1E9-C4382F98407E}" presName="imgShp" presStyleLbl="fgImgPlace1" presStyleIdx="1" presStyleCnt="4" custLinFactNeighborX="-9751" custLinFactNeighborY="-20482"/>
      <dgm:spPr>
        <a:blipFill rotWithShape="1">
          <a:blip xmlns:r="http://schemas.openxmlformats.org/officeDocument/2006/relationships" r:embed="rId2"/>
          <a:stretch>
            <a:fillRect/>
          </a:stretch>
        </a:blipFill>
      </dgm:spPr>
      <dgm:t>
        <a:bodyPr/>
        <a:lstStyle/>
        <a:p>
          <a:endParaRPr lang="es-ES"/>
        </a:p>
      </dgm:t>
    </dgm:pt>
    <dgm:pt modelId="{7C01722A-ABC2-484A-94B3-9C16C19BC590}" type="pres">
      <dgm:prSet presAssocID="{354F7ECA-492F-4F63-A1E9-C4382F98407E}" presName="txShp" presStyleLbl="node1" presStyleIdx="1" presStyleCnt="4" custLinFactNeighborX="-2926" custLinFactNeighborY="-20482">
        <dgm:presLayoutVars>
          <dgm:bulletEnabled val="1"/>
        </dgm:presLayoutVars>
      </dgm:prSet>
      <dgm:spPr/>
      <dgm:t>
        <a:bodyPr/>
        <a:lstStyle/>
        <a:p>
          <a:endParaRPr lang="es-ES"/>
        </a:p>
      </dgm:t>
    </dgm:pt>
    <dgm:pt modelId="{07CA8A1E-B3D3-42FD-B68B-814CD0DE7887}" type="pres">
      <dgm:prSet presAssocID="{CE17294E-C607-44D4-B188-A778EB123A7E}" presName="spacing" presStyleCnt="0"/>
      <dgm:spPr/>
      <dgm:t>
        <a:bodyPr/>
        <a:lstStyle/>
        <a:p>
          <a:endParaRPr lang="es-ES"/>
        </a:p>
      </dgm:t>
    </dgm:pt>
    <dgm:pt modelId="{D9C9FBBB-1774-4073-BF39-7A59875D63CD}" type="pres">
      <dgm:prSet presAssocID="{C20A8AAF-C671-4BD3-A26E-6877A01EC4B8}" presName="composite" presStyleCnt="0"/>
      <dgm:spPr/>
      <dgm:t>
        <a:bodyPr/>
        <a:lstStyle/>
        <a:p>
          <a:endParaRPr lang="es-ES"/>
        </a:p>
      </dgm:t>
    </dgm:pt>
    <dgm:pt modelId="{5EB800B6-6866-4B16-8554-61329BD73221}" type="pres">
      <dgm:prSet presAssocID="{C20A8AAF-C671-4BD3-A26E-6877A01EC4B8}" presName="imgShp" presStyleLbl="fgImgPlace1" presStyleIdx="2" presStyleCnt="4" custLinFactNeighborX="-11939" custLinFactNeighborY="-46125"/>
      <dgm:spPr>
        <a:blipFill rotWithShape="1">
          <a:blip xmlns:r="http://schemas.openxmlformats.org/officeDocument/2006/relationships" r:embed="rId3"/>
          <a:stretch>
            <a:fillRect/>
          </a:stretch>
        </a:blipFill>
      </dgm:spPr>
      <dgm:t>
        <a:bodyPr/>
        <a:lstStyle/>
        <a:p>
          <a:endParaRPr lang="es-ES"/>
        </a:p>
      </dgm:t>
    </dgm:pt>
    <dgm:pt modelId="{936AF742-A62E-4CF9-920B-A4273053AA58}" type="pres">
      <dgm:prSet presAssocID="{C20A8AAF-C671-4BD3-A26E-6877A01EC4B8}" presName="txShp" presStyleLbl="node1" presStyleIdx="2" presStyleCnt="4" custLinFactNeighborX="-2972" custLinFactNeighborY="-46125">
        <dgm:presLayoutVars>
          <dgm:bulletEnabled val="1"/>
        </dgm:presLayoutVars>
      </dgm:prSet>
      <dgm:spPr/>
      <dgm:t>
        <a:bodyPr/>
        <a:lstStyle/>
        <a:p>
          <a:endParaRPr lang="es-ES"/>
        </a:p>
      </dgm:t>
    </dgm:pt>
    <dgm:pt modelId="{59F381DE-0079-44EC-A776-B77F01F86AF7}" type="pres">
      <dgm:prSet presAssocID="{CC9F6085-A831-4DDB-84E6-E956792F439C}" presName="spacing" presStyleCnt="0"/>
      <dgm:spPr/>
      <dgm:t>
        <a:bodyPr/>
        <a:lstStyle/>
        <a:p>
          <a:endParaRPr lang="es-ES"/>
        </a:p>
      </dgm:t>
    </dgm:pt>
    <dgm:pt modelId="{BF572026-CC50-46AE-A641-A879C1E08966}" type="pres">
      <dgm:prSet presAssocID="{919701A1-6FEC-46D8-91E8-EC31C5035D42}" presName="composite" presStyleCnt="0"/>
      <dgm:spPr/>
      <dgm:t>
        <a:bodyPr/>
        <a:lstStyle/>
        <a:p>
          <a:endParaRPr lang="es-ES"/>
        </a:p>
      </dgm:t>
    </dgm:pt>
    <dgm:pt modelId="{EAD64B95-FBCC-4383-8396-26CA5127A538}" type="pres">
      <dgm:prSet presAssocID="{919701A1-6FEC-46D8-91E8-EC31C5035D42}" presName="imgShp" presStyleLbl="fgImgPlace1" presStyleIdx="3" presStyleCnt="4" custScaleX="98653" custScaleY="93701" custLinFactNeighborX="-20031" custLinFactNeighborY="-64070"/>
      <dgm:spPr>
        <a:blipFill rotWithShape="1">
          <a:blip xmlns:r="http://schemas.openxmlformats.org/officeDocument/2006/relationships" r:embed="rId4"/>
          <a:stretch>
            <a:fillRect/>
          </a:stretch>
        </a:blipFill>
      </dgm:spPr>
      <dgm:t>
        <a:bodyPr/>
        <a:lstStyle/>
        <a:p>
          <a:endParaRPr lang="es-ES"/>
        </a:p>
      </dgm:t>
    </dgm:pt>
    <dgm:pt modelId="{7E4739F5-5274-43B4-B06B-1DD319C07122}" type="pres">
      <dgm:prSet presAssocID="{919701A1-6FEC-46D8-91E8-EC31C5035D42}" presName="txShp" presStyleLbl="node1" presStyleIdx="3" presStyleCnt="4" custLinFactNeighborX="-2926" custLinFactNeighborY="-64070">
        <dgm:presLayoutVars>
          <dgm:bulletEnabled val="1"/>
        </dgm:presLayoutVars>
      </dgm:prSet>
      <dgm:spPr/>
      <dgm:t>
        <a:bodyPr/>
        <a:lstStyle/>
        <a:p>
          <a:endParaRPr lang="es-ES"/>
        </a:p>
      </dgm:t>
    </dgm:pt>
  </dgm:ptLst>
  <dgm:cxnLst>
    <dgm:cxn modelId="{7ED37816-985F-48C9-B72A-A4FF5B61A4B6}" type="presOf" srcId="{04A23AC0-2D4B-4128-9727-EA8382C026E5}" destId="{D8E2EA40-736A-4DE4-9C33-7EC3812A00BB}" srcOrd="0" destOrd="0" presId="urn:microsoft.com/office/officeart/2005/8/layout/vList3"/>
    <dgm:cxn modelId="{72B5D3BB-51DA-4AC3-949C-B6BE6C2CCF3F}" type="presOf" srcId="{32B186F6-4BD0-4DCC-9BDB-1DED764E5BA8}" destId="{A65A21F3-417F-45FD-BA1C-C8D87BD5DCD2}" srcOrd="0" destOrd="0" presId="urn:microsoft.com/office/officeart/2005/8/layout/vList3"/>
    <dgm:cxn modelId="{E352C230-D463-4277-8E55-3811A2063E9C}" type="presOf" srcId="{919701A1-6FEC-46D8-91E8-EC31C5035D42}" destId="{7E4739F5-5274-43B4-B06B-1DD319C07122}" srcOrd="0" destOrd="0" presId="urn:microsoft.com/office/officeart/2005/8/layout/vList3"/>
    <dgm:cxn modelId="{95AF0965-B093-4CFD-8869-11ABF9D6D875}" srcId="{04A23AC0-2D4B-4128-9727-EA8382C026E5}" destId="{C20A8AAF-C671-4BD3-A26E-6877A01EC4B8}" srcOrd="2" destOrd="0" parTransId="{0BCD8180-95EF-438E-B533-193151E6FB22}" sibTransId="{CC9F6085-A831-4DDB-84E6-E956792F439C}"/>
    <dgm:cxn modelId="{95C97C92-89AA-4BF9-813E-0AED816D2DB9}" srcId="{04A23AC0-2D4B-4128-9727-EA8382C026E5}" destId="{919701A1-6FEC-46D8-91E8-EC31C5035D42}" srcOrd="3" destOrd="0" parTransId="{EAA7859A-1E94-4123-A7AF-50E72E298C7A}" sibTransId="{45B5B22D-6D53-418E-989B-31FA6F174F08}"/>
    <dgm:cxn modelId="{0E76A5D7-B546-4416-8368-437A7EDDFF75}" srcId="{04A23AC0-2D4B-4128-9727-EA8382C026E5}" destId="{32B186F6-4BD0-4DCC-9BDB-1DED764E5BA8}" srcOrd="0" destOrd="0" parTransId="{2D778976-7341-4B3D-A06A-B7944841EDCD}" sibTransId="{D48D0666-285B-41C0-9D08-F3C10A97F390}"/>
    <dgm:cxn modelId="{4C26D665-E0C0-4A1F-97B5-C08D5D7A7967}" srcId="{04A23AC0-2D4B-4128-9727-EA8382C026E5}" destId="{354F7ECA-492F-4F63-A1E9-C4382F98407E}" srcOrd="1" destOrd="0" parTransId="{7FDB81E1-2AFF-4475-80AB-1553D19C9BDC}" sibTransId="{CE17294E-C607-44D4-B188-A778EB123A7E}"/>
    <dgm:cxn modelId="{D5EFAA5B-4936-40F7-8B8B-6A627185BE3A}" type="presOf" srcId="{354F7ECA-492F-4F63-A1E9-C4382F98407E}" destId="{7C01722A-ABC2-484A-94B3-9C16C19BC590}" srcOrd="0" destOrd="0" presId="urn:microsoft.com/office/officeart/2005/8/layout/vList3"/>
    <dgm:cxn modelId="{C4F33839-BB2C-4623-8A0E-AED54A6BFBB5}" type="presOf" srcId="{C20A8AAF-C671-4BD3-A26E-6877A01EC4B8}" destId="{936AF742-A62E-4CF9-920B-A4273053AA58}" srcOrd="0" destOrd="0" presId="urn:microsoft.com/office/officeart/2005/8/layout/vList3"/>
    <dgm:cxn modelId="{330D4870-9C45-447F-BEB1-D6F4ED00DB92}" type="presParOf" srcId="{D8E2EA40-736A-4DE4-9C33-7EC3812A00BB}" destId="{493B3AF9-E761-465A-9D48-C6E92E5DA285}" srcOrd="0" destOrd="0" presId="urn:microsoft.com/office/officeart/2005/8/layout/vList3"/>
    <dgm:cxn modelId="{0817F24B-BCE9-4F92-98D0-B5C6087FC796}" type="presParOf" srcId="{493B3AF9-E761-465A-9D48-C6E92E5DA285}" destId="{2411E694-FFB4-4AB0-9D4D-F19D1909FC37}" srcOrd="0" destOrd="0" presId="urn:microsoft.com/office/officeart/2005/8/layout/vList3"/>
    <dgm:cxn modelId="{FF59371C-6DE6-4C87-8CED-97BB86B6A912}" type="presParOf" srcId="{493B3AF9-E761-465A-9D48-C6E92E5DA285}" destId="{A65A21F3-417F-45FD-BA1C-C8D87BD5DCD2}" srcOrd="1" destOrd="0" presId="urn:microsoft.com/office/officeart/2005/8/layout/vList3"/>
    <dgm:cxn modelId="{F391F244-177C-43BD-BE74-E211639CFD00}" type="presParOf" srcId="{D8E2EA40-736A-4DE4-9C33-7EC3812A00BB}" destId="{D15A4AFA-5047-4AD1-8BDD-A650D1A55679}" srcOrd="1" destOrd="0" presId="urn:microsoft.com/office/officeart/2005/8/layout/vList3"/>
    <dgm:cxn modelId="{DBD010FB-380A-455B-BCD8-1AA2DC519D61}" type="presParOf" srcId="{D8E2EA40-736A-4DE4-9C33-7EC3812A00BB}" destId="{9A39DD63-957B-4957-B592-41C5515C00DF}" srcOrd="2" destOrd="0" presId="urn:microsoft.com/office/officeart/2005/8/layout/vList3"/>
    <dgm:cxn modelId="{2DD537B9-2425-4824-A7C4-3718CDDCF69E}" type="presParOf" srcId="{9A39DD63-957B-4957-B592-41C5515C00DF}" destId="{FBDA4CFF-5BA3-4B47-9BE2-9D1F55CFB37D}" srcOrd="0" destOrd="0" presId="urn:microsoft.com/office/officeart/2005/8/layout/vList3"/>
    <dgm:cxn modelId="{B8F6461C-9E0D-4968-B1C5-253CD3A8D8C8}" type="presParOf" srcId="{9A39DD63-957B-4957-B592-41C5515C00DF}" destId="{7C01722A-ABC2-484A-94B3-9C16C19BC590}" srcOrd="1" destOrd="0" presId="urn:microsoft.com/office/officeart/2005/8/layout/vList3"/>
    <dgm:cxn modelId="{063E1793-504B-43D1-BDEB-EE0DA26EB845}" type="presParOf" srcId="{D8E2EA40-736A-4DE4-9C33-7EC3812A00BB}" destId="{07CA8A1E-B3D3-42FD-B68B-814CD0DE7887}" srcOrd="3" destOrd="0" presId="urn:microsoft.com/office/officeart/2005/8/layout/vList3"/>
    <dgm:cxn modelId="{32BCE666-25E0-40D5-BCB2-3D316A279248}" type="presParOf" srcId="{D8E2EA40-736A-4DE4-9C33-7EC3812A00BB}" destId="{D9C9FBBB-1774-4073-BF39-7A59875D63CD}" srcOrd="4" destOrd="0" presId="urn:microsoft.com/office/officeart/2005/8/layout/vList3"/>
    <dgm:cxn modelId="{15D4231D-5A4F-4D26-BA59-CA139A4F7903}" type="presParOf" srcId="{D9C9FBBB-1774-4073-BF39-7A59875D63CD}" destId="{5EB800B6-6866-4B16-8554-61329BD73221}" srcOrd="0" destOrd="0" presId="urn:microsoft.com/office/officeart/2005/8/layout/vList3"/>
    <dgm:cxn modelId="{7A5B71FE-92DF-48D2-8B8F-D386079F9419}" type="presParOf" srcId="{D9C9FBBB-1774-4073-BF39-7A59875D63CD}" destId="{936AF742-A62E-4CF9-920B-A4273053AA58}" srcOrd="1" destOrd="0" presId="urn:microsoft.com/office/officeart/2005/8/layout/vList3"/>
    <dgm:cxn modelId="{C54D2B48-EA29-4FF2-9D88-D66DA98AE032}" type="presParOf" srcId="{D8E2EA40-736A-4DE4-9C33-7EC3812A00BB}" destId="{59F381DE-0079-44EC-A776-B77F01F86AF7}" srcOrd="5" destOrd="0" presId="urn:microsoft.com/office/officeart/2005/8/layout/vList3"/>
    <dgm:cxn modelId="{8102BFFC-793B-4127-B7C7-73E719D1220D}" type="presParOf" srcId="{D8E2EA40-736A-4DE4-9C33-7EC3812A00BB}" destId="{BF572026-CC50-46AE-A641-A879C1E08966}" srcOrd="6" destOrd="0" presId="urn:microsoft.com/office/officeart/2005/8/layout/vList3"/>
    <dgm:cxn modelId="{9E3497FD-E708-4D12-9D4E-2CF237711DBE}" type="presParOf" srcId="{BF572026-CC50-46AE-A641-A879C1E08966}" destId="{EAD64B95-FBCC-4383-8396-26CA5127A538}" srcOrd="0" destOrd="0" presId="urn:microsoft.com/office/officeart/2005/8/layout/vList3"/>
    <dgm:cxn modelId="{DA529F5F-06A4-44C8-8494-48D18BF2502C}" type="presParOf" srcId="{BF572026-CC50-46AE-A641-A879C1E08966}" destId="{7E4739F5-5274-43B4-B06B-1DD319C0712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8CAD4-3B01-4FF1-ABF6-669015FA21D0}">
      <dsp:nvSpPr>
        <dsp:cNvPr id="0" name=""/>
        <dsp:cNvSpPr/>
      </dsp:nvSpPr>
      <dsp:spPr>
        <a:xfrm rot="10800000">
          <a:off x="1549991" y="388"/>
          <a:ext cx="5505197" cy="653376"/>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8121" tIns="87630" rIns="163576" bIns="87630" numCol="1" spcCol="1270" anchor="ctr" anchorCtr="0">
          <a:noAutofit/>
        </a:bodyPr>
        <a:lstStyle/>
        <a:p>
          <a:pPr lvl="0" algn="l" defTabSz="1022350">
            <a:lnSpc>
              <a:spcPct val="90000"/>
            </a:lnSpc>
            <a:spcBef>
              <a:spcPct val="0"/>
            </a:spcBef>
            <a:spcAft>
              <a:spcPct val="35000"/>
            </a:spcAft>
          </a:pPr>
          <a:r>
            <a:rPr lang="es-ES" altLang="es-EC" sz="2300" kern="1200" dirty="0" smtClean="0">
              <a:latin typeface="Arial" pitchFamily="34" charset="0"/>
              <a:cs typeface="Arial" pitchFamily="34" charset="0"/>
            </a:rPr>
            <a:t>1. Introducción</a:t>
          </a:r>
          <a:endParaRPr lang="es-EC" sz="2300" kern="1200" dirty="0"/>
        </a:p>
      </dsp:txBody>
      <dsp:txXfrm rot="10800000">
        <a:off x="1713335" y="388"/>
        <a:ext cx="5341853" cy="653376"/>
      </dsp:txXfrm>
    </dsp:sp>
    <dsp:sp modelId="{636055E5-017F-4874-90E0-7608C16F09EB}">
      <dsp:nvSpPr>
        <dsp:cNvPr id="0" name=""/>
        <dsp:cNvSpPr/>
      </dsp:nvSpPr>
      <dsp:spPr>
        <a:xfrm>
          <a:off x="1223303" y="388"/>
          <a:ext cx="653376" cy="653376"/>
        </a:xfrm>
        <a:prstGeom prst="ellipse">
          <a:avLst/>
        </a:prstGeom>
        <a:solidFill>
          <a:schemeClr val="accent3">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A801B4F-4ECC-41E2-BDCD-6EB6E03078D9}">
      <dsp:nvSpPr>
        <dsp:cNvPr id="0" name=""/>
        <dsp:cNvSpPr/>
      </dsp:nvSpPr>
      <dsp:spPr>
        <a:xfrm rot="10800000">
          <a:off x="1549991" y="848803"/>
          <a:ext cx="5505197" cy="653376"/>
        </a:xfrm>
        <a:prstGeom prst="homePlate">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8121" tIns="87630" rIns="163576" bIns="87630" numCol="1" spcCol="1270" anchor="ctr" anchorCtr="0">
          <a:noAutofit/>
        </a:bodyPr>
        <a:lstStyle/>
        <a:p>
          <a:pPr lvl="0" algn="l" defTabSz="1022350">
            <a:lnSpc>
              <a:spcPct val="90000"/>
            </a:lnSpc>
            <a:spcBef>
              <a:spcPct val="0"/>
            </a:spcBef>
            <a:spcAft>
              <a:spcPct val="35000"/>
            </a:spcAft>
          </a:pPr>
          <a:r>
            <a:rPr lang="es-ES" altLang="es-EC" sz="2300" kern="1200" dirty="0" smtClean="0">
              <a:latin typeface="Arial" pitchFamily="34" charset="0"/>
              <a:cs typeface="Arial" pitchFamily="34" charset="0"/>
            </a:rPr>
            <a:t>2. Situación Actual</a:t>
          </a:r>
          <a:endParaRPr lang="es-EC" sz="2300" kern="1200" dirty="0"/>
        </a:p>
      </dsp:txBody>
      <dsp:txXfrm rot="10800000">
        <a:off x="1713335" y="848803"/>
        <a:ext cx="5341853" cy="653376"/>
      </dsp:txXfrm>
    </dsp:sp>
    <dsp:sp modelId="{DA99298D-17A9-4D2F-8B1F-09775846217C}">
      <dsp:nvSpPr>
        <dsp:cNvPr id="0" name=""/>
        <dsp:cNvSpPr/>
      </dsp:nvSpPr>
      <dsp:spPr>
        <a:xfrm>
          <a:off x="1223303" y="848803"/>
          <a:ext cx="653376" cy="653376"/>
        </a:xfrm>
        <a:prstGeom prst="ellipse">
          <a:avLst/>
        </a:prstGeom>
        <a:solidFill>
          <a:schemeClr val="accent3">
            <a:tint val="50000"/>
            <a:hueOff val="2150440"/>
            <a:satOff val="-2822"/>
            <a:lumOff val="-278"/>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9C6FB2B-FC2C-4520-A7A5-7B69DDE34A18}">
      <dsp:nvSpPr>
        <dsp:cNvPr id="0" name=""/>
        <dsp:cNvSpPr/>
      </dsp:nvSpPr>
      <dsp:spPr>
        <a:xfrm rot="10800000">
          <a:off x="1549991" y="1697217"/>
          <a:ext cx="5505197" cy="653376"/>
        </a:xfrm>
        <a:prstGeom prst="homePlate">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8121" tIns="87630" rIns="163576" bIns="87630" numCol="1" spcCol="1270" anchor="ctr" anchorCtr="0">
          <a:noAutofit/>
        </a:bodyPr>
        <a:lstStyle/>
        <a:p>
          <a:pPr lvl="0" algn="l" defTabSz="1022350">
            <a:lnSpc>
              <a:spcPct val="90000"/>
            </a:lnSpc>
            <a:spcBef>
              <a:spcPct val="0"/>
            </a:spcBef>
            <a:spcAft>
              <a:spcPct val="35000"/>
            </a:spcAft>
          </a:pPr>
          <a:r>
            <a:rPr lang="es-ES" altLang="es-EC" sz="2300" kern="1200" dirty="0" smtClean="0">
              <a:latin typeface="Arial" pitchFamily="34" charset="0"/>
              <a:cs typeface="Arial" pitchFamily="34" charset="0"/>
            </a:rPr>
            <a:t>3. Objetivos</a:t>
          </a:r>
          <a:endParaRPr lang="es-EC" sz="2300" kern="1200" dirty="0"/>
        </a:p>
      </dsp:txBody>
      <dsp:txXfrm rot="10800000">
        <a:off x="1713335" y="1697217"/>
        <a:ext cx="5341853" cy="653376"/>
      </dsp:txXfrm>
    </dsp:sp>
    <dsp:sp modelId="{EF0B0297-F0D0-4B80-9401-EE202830B278}">
      <dsp:nvSpPr>
        <dsp:cNvPr id="0" name=""/>
        <dsp:cNvSpPr/>
      </dsp:nvSpPr>
      <dsp:spPr>
        <a:xfrm>
          <a:off x="1223303" y="1697217"/>
          <a:ext cx="653376" cy="653376"/>
        </a:xfrm>
        <a:prstGeom prst="ellipse">
          <a:avLst/>
        </a:prstGeom>
        <a:solidFill>
          <a:schemeClr val="accent3">
            <a:tint val="50000"/>
            <a:hueOff val="4300880"/>
            <a:satOff val="-5643"/>
            <a:lumOff val="-555"/>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47165D3-E749-4360-83D3-8DD4F4001290}">
      <dsp:nvSpPr>
        <dsp:cNvPr id="0" name=""/>
        <dsp:cNvSpPr/>
      </dsp:nvSpPr>
      <dsp:spPr>
        <a:xfrm rot="10800000">
          <a:off x="1549991" y="2545631"/>
          <a:ext cx="5505197" cy="653376"/>
        </a:xfrm>
        <a:prstGeom prst="homePlate">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8121" tIns="87630" rIns="163576" bIns="87630" numCol="1" spcCol="1270" anchor="ctr" anchorCtr="0">
          <a:noAutofit/>
        </a:bodyPr>
        <a:lstStyle/>
        <a:p>
          <a:pPr lvl="0" algn="l" defTabSz="1022350">
            <a:lnSpc>
              <a:spcPct val="90000"/>
            </a:lnSpc>
            <a:spcBef>
              <a:spcPct val="0"/>
            </a:spcBef>
            <a:spcAft>
              <a:spcPct val="35000"/>
            </a:spcAft>
          </a:pPr>
          <a:r>
            <a:rPr lang="es-EC" sz="2300" kern="1200" dirty="0" smtClean="0">
              <a:latin typeface="Arial" panose="020B0604020202020204" pitchFamily="34" charset="0"/>
              <a:cs typeface="Arial" panose="020B0604020202020204" pitchFamily="34" charset="0"/>
            </a:rPr>
            <a:t>4. Marco Teórico</a:t>
          </a:r>
          <a:endParaRPr lang="es-EC" sz="2300" kern="1200" dirty="0">
            <a:latin typeface="Arial" panose="020B0604020202020204" pitchFamily="34" charset="0"/>
            <a:cs typeface="Arial" panose="020B0604020202020204" pitchFamily="34" charset="0"/>
          </a:endParaRPr>
        </a:p>
      </dsp:txBody>
      <dsp:txXfrm rot="10800000">
        <a:off x="1713335" y="2545631"/>
        <a:ext cx="5341853" cy="653376"/>
      </dsp:txXfrm>
    </dsp:sp>
    <dsp:sp modelId="{B73C4E00-393C-479E-A76E-12A0220D4E6A}">
      <dsp:nvSpPr>
        <dsp:cNvPr id="0" name=""/>
        <dsp:cNvSpPr/>
      </dsp:nvSpPr>
      <dsp:spPr>
        <a:xfrm>
          <a:off x="1223303" y="2545631"/>
          <a:ext cx="653376" cy="653376"/>
        </a:xfrm>
        <a:prstGeom prst="ellipse">
          <a:avLst/>
        </a:prstGeom>
        <a:solidFill>
          <a:schemeClr val="accent3">
            <a:tint val="50000"/>
            <a:hueOff val="6451319"/>
            <a:satOff val="-8465"/>
            <a:lumOff val="-83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24D3F1-6F1E-4D5A-ACCB-D3DF0A36FA49}">
      <dsp:nvSpPr>
        <dsp:cNvPr id="0" name=""/>
        <dsp:cNvSpPr/>
      </dsp:nvSpPr>
      <dsp:spPr>
        <a:xfrm rot="10800000">
          <a:off x="1549991" y="3394045"/>
          <a:ext cx="5505197" cy="653376"/>
        </a:xfrm>
        <a:prstGeom prst="homePlate">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8121" tIns="87630" rIns="163576" bIns="87630" numCol="1" spcCol="1270" anchor="ctr" anchorCtr="0">
          <a:noAutofit/>
        </a:bodyPr>
        <a:lstStyle/>
        <a:p>
          <a:pPr lvl="0" algn="l" defTabSz="1022350">
            <a:lnSpc>
              <a:spcPct val="90000"/>
            </a:lnSpc>
            <a:spcBef>
              <a:spcPct val="0"/>
            </a:spcBef>
            <a:spcAft>
              <a:spcPct val="35000"/>
            </a:spcAft>
          </a:pPr>
          <a:r>
            <a:rPr lang="es-ES" altLang="es-EC" sz="2300" kern="1200" dirty="0" smtClean="0">
              <a:latin typeface="Arial" pitchFamily="34" charset="0"/>
              <a:cs typeface="Arial" pitchFamily="34" charset="0"/>
            </a:rPr>
            <a:t>5. Análisis y Diseño de la red</a:t>
          </a:r>
          <a:endParaRPr lang="es-EC" sz="2300" kern="1200" dirty="0">
            <a:latin typeface="Arial" panose="020B0604020202020204" pitchFamily="34" charset="0"/>
            <a:cs typeface="Arial" panose="020B0604020202020204" pitchFamily="34" charset="0"/>
          </a:endParaRPr>
        </a:p>
      </dsp:txBody>
      <dsp:txXfrm rot="10800000">
        <a:off x="1713335" y="3394045"/>
        <a:ext cx="5341853" cy="653376"/>
      </dsp:txXfrm>
    </dsp:sp>
    <dsp:sp modelId="{A89541DF-0065-46C0-9504-0B5FA3F51E0C}">
      <dsp:nvSpPr>
        <dsp:cNvPr id="0" name=""/>
        <dsp:cNvSpPr/>
      </dsp:nvSpPr>
      <dsp:spPr>
        <a:xfrm>
          <a:off x="1223303" y="3394045"/>
          <a:ext cx="653376" cy="653376"/>
        </a:xfrm>
        <a:prstGeom prst="ellipse">
          <a:avLst/>
        </a:prstGeom>
        <a:solidFill>
          <a:schemeClr val="accent3">
            <a:tint val="50000"/>
            <a:hueOff val="8601759"/>
            <a:satOff val="-11286"/>
            <a:lumOff val="-111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EFA019-4E3C-4018-9691-487EDBE2F8B2}">
      <dsp:nvSpPr>
        <dsp:cNvPr id="0" name=""/>
        <dsp:cNvSpPr/>
      </dsp:nvSpPr>
      <dsp:spPr>
        <a:xfrm rot="10800000">
          <a:off x="1549991" y="4242459"/>
          <a:ext cx="5505197" cy="653376"/>
        </a:xfrm>
        <a:prstGeom prst="homePlat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8121" tIns="87630" rIns="163576" bIns="87630" numCol="1" spcCol="1270" anchor="ctr" anchorCtr="0">
          <a:noAutofit/>
        </a:bodyPr>
        <a:lstStyle/>
        <a:p>
          <a:pPr lvl="0" algn="l" defTabSz="1022350">
            <a:lnSpc>
              <a:spcPct val="90000"/>
            </a:lnSpc>
            <a:spcBef>
              <a:spcPct val="0"/>
            </a:spcBef>
            <a:spcAft>
              <a:spcPct val="35000"/>
            </a:spcAft>
          </a:pPr>
          <a:r>
            <a:rPr lang="es-EC" sz="2300" kern="1200" dirty="0" smtClean="0">
              <a:latin typeface="Arial" panose="020B0604020202020204" pitchFamily="34" charset="0"/>
              <a:cs typeface="Arial" panose="020B0604020202020204" pitchFamily="34" charset="0"/>
            </a:rPr>
            <a:t>6. Conclusiones y Recomendaciones</a:t>
          </a:r>
          <a:endParaRPr lang="es-EC" sz="2300" kern="1200" dirty="0">
            <a:latin typeface="Arial" panose="020B0604020202020204" pitchFamily="34" charset="0"/>
            <a:cs typeface="Arial" panose="020B0604020202020204" pitchFamily="34" charset="0"/>
          </a:endParaRPr>
        </a:p>
      </dsp:txBody>
      <dsp:txXfrm rot="10800000">
        <a:off x="1713335" y="4242459"/>
        <a:ext cx="5341853" cy="653376"/>
      </dsp:txXfrm>
    </dsp:sp>
    <dsp:sp modelId="{045D5FF8-A826-4E83-A71F-4EDD0A539FE6}">
      <dsp:nvSpPr>
        <dsp:cNvPr id="0" name=""/>
        <dsp:cNvSpPr/>
      </dsp:nvSpPr>
      <dsp:spPr>
        <a:xfrm>
          <a:off x="1223303" y="4242459"/>
          <a:ext cx="653376" cy="653376"/>
        </a:xfrm>
        <a:prstGeom prst="ellipse">
          <a:avLst/>
        </a:prstGeom>
        <a:solidFill>
          <a:schemeClr val="accent3">
            <a:tint val="50000"/>
            <a:hueOff val="10752198"/>
            <a:satOff val="-14108"/>
            <a:lumOff val="-1388"/>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37630-2B60-4F9E-8E96-EEAC9DFEC62D}">
      <dsp:nvSpPr>
        <dsp:cNvPr id="0" name=""/>
        <dsp:cNvSpPr/>
      </dsp:nvSpPr>
      <dsp:spPr>
        <a:xfrm rot="5400000">
          <a:off x="-205895" y="230097"/>
          <a:ext cx="1862465" cy="1327823"/>
        </a:xfrm>
        <a:prstGeom prst="chevr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C" sz="1400" b="1" kern="1200" dirty="0" smtClean="0"/>
        </a:p>
        <a:p>
          <a:pPr lvl="0" algn="ctr" defTabSz="622300">
            <a:lnSpc>
              <a:spcPct val="90000"/>
            </a:lnSpc>
            <a:spcBef>
              <a:spcPct val="0"/>
            </a:spcBef>
            <a:spcAft>
              <a:spcPct val="35000"/>
            </a:spcAft>
          </a:pPr>
          <a:endParaRPr lang="es-EC" sz="1400" b="1" kern="1200" dirty="0" smtClean="0"/>
        </a:p>
        <a:p>
          <a:pPr lvl="0" algn="ctr" defTabSz="622300">
            <a:lnSpc>
              <a:spcPct val="90000"/>
            </a:lnSpc>
            <a:spcBef>
              <a:spcPct val="0"/>
            </a:spcBef>
            <a:spcAft>
              <a:spcPct val="35000"/>
            </a:spcAft>
          </a:pPr>
          <a:r>
            <a:rPr lang="es-EC" sz="1400" b="1" kern="1200" dirty="0" smtClean="0"/>
            <a:t>TÉCNOLOGÍA</a:t>
          </a:r>
        </a:p>
        <a:p>
          <a:pPr lvl="0" algn="ctr" defTabSz="622300">
            <a:lnSpc>
              <a:spcPct val="90000"/>
            </a:lnSpc>
            <a:spcBef>
              <a:spcPct val="0"/>
            </a:spcBef>
            <a:spcAft>
              <a:spcPct val="35000"/>
            </a:spcAft>
          </a:pPr>
          <a:r>
            <a:rPr lang="es-EC" sz="1400" b="1" kern="1200" dirty="0" smtClean="0"/>
            <a:t>MPLS</a:t>
          </a:r>
          <a:endParaRPr lang="es-EC" sz="1400" b="1" kern="1200" dirty="0"/>
        </a:p>
      </dsp:txBody>
      <dsp:txXfrm rot="-5400000">
        <a:off x="61427" y="626688"/>
        <a:ext cx="1327823" cy="534642"/>
      </dsp:txXfrm>
    </dsp:sp>
    <dsp:sp modelId="{1DCF6C54-E2CD-4A99-AB77-90EEA6FCB14C}">
      <dsp:nvSpPr>
        <dsp:cNvPr id="0" name=""/>
        <dsp:cNvSpPr/>
      </dsp:nvSpPr>
      <dsp:spPr>
        <a:xfrm rot="5400000">
          <a:off x="4112031" y="-2402492"/>
          <a:ext cx="1427127" cy="5972809"/>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S_tradnl" sz="1600" kern="1200" dirty="0" smtClean="0"/>
            <a:t>Es un estándar del IETF, que surgió para agrupar diferentes soluciones de conmutación multinivel, buscando producir una alta calidad en el trabajo del Internet a través de un buen manejo de documentos técnicos, diseño, uso y administración de esta red. Técnicamente realiza el ruteo en base a una etiqueta que agrega a cada uno de los paquetes.</a:t>
          </a:r>
          <a:endParaRPr lang="es-EC" sz="1600" kern="1200" dirty="0"/>
        </a:p>
      </dsp:txBody>
      <dsp:txXfrm rot="-5400000">
        <a:off x="1839191" y="-59985"/>
        <a:ext cx="5903142" cy="128779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37630-2B60-4F9E-8E96-EEAC9DFEC62D}">
      <dsp:nvSpPr>
        <dsp:cNvPr id="0" name=""/>
        <dsp:cNvSpPr/>
      </dsp:nvSpPr>
      <dsp:spPr>
        <a:xfrm rot="5400000">
          <a:off x="-267321" y="230097"/>
          <a:ext cx="1862465" cy="132782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C" sz="1400" b="1" kern="1200" dirty="0" smtClean="0"/>
        </a:p>
        <a:p>
          <a:pPr lvl="0" algn="ctr" defTabSz="622300">
            <a:lnSpc>
              <a:spcPct val="90000"/>
            </a:lnSpc>
            <a:spcBef>
              <a:spcPct val="0"/>
            </a:spcBef>
            <a:spcAft>
              <a:spcPct val="35000"/>
            </a:spcAft>
          </a:pPr>
          <a:endParaRPr lang="es-EC" sz="1400" b="1" kern="1200" dirty="0" smtClean="0"/>
        </a:p>
        <a:p>
          <a:pPr lvl="0" algn="ctr" defTabSz="622300">
            <a:lnSpc>
              <a:spcPct val="90000"/>
            </a:lnSpc>
            <a:spcBef>
              <a:spcPct val="0"/>
            </a:spcBef>
            <a:spcAft>
              <a:spcPct val="35000"/>
            </a:spcAft>
          </a:pPr>
          <a:r>
            <a:rPr lang="es-EC" sz="1400" b="1" kern="1200" dirty="0" smtClean="0"/>
            <a:t>CALIDAD DE </a:t>
          </a:r>
        </a:p>
        <a:p>
          <a:pPr lvl="0" algn="ctr" defTabSz="622300">
            <a:lnSpc>
              <a:spcPct val="90000"/>
            </a:lnSpc>
            <a:spcBef>
              <a:spcPct val="0"/>
            </a:spcBef>
            <a:spcAft>
              <a:spcPct val="35000"/>
            </a:spcAft>
          </a:pPr>
          <a:r>
            <a:rPr lang="es-EC" sz="1400" b="1" kern="1200" dirty="0" smtClean="0"/>
            <a:t>SERVICIO</a:t>
          </a:r>
          <a:endParaRPr lang="es-EC" sz="1400" b="1" kern="1200" dirty="0"/>
        </a:p>
      </dsp:txBody>
      <dsp:txXfrm rot="-5400000">
        <a:off x="1" y="626688"/>
        <a:ext cx="1327823" cy="534642"/>
      </dsp:txXfrm>
    </dsp:sp>
    <dsp:sp modelId="{1DCF6C54-E2CD-4A99-AB77-90EEA6FCB14C}">
      <dsp:nvSpPr>
        <dsp:cNvPr id="0" name=""/>
        <dsp:cNvSpPr/>
      </dsp:nvSpPr>
      <dsp:spPr>
        <a:xfrm rot="5400000">
          <a:off x="4096725" y="-2401682"/>
          <a:ext cx="1427127" cy="5947971"/>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S_tradnl" sz="1600" kern="1200" dirty="0" smtClean="0"/>
            <a:t>Se define como la capacidad de un operador de servicios para soportar los requisitos de las aplicaciones de usuario con respecto a: Provisión de Ancho de Banda, Latencia o Retardo, Variación de Retardo (</a:t>
          </a:r>
          <a:r>
            <a:rPr lang="es-ES_tradnl" sz="1600" kern="1200" dirty="0" err="1" smtClean="0"/>
            <a:t>Jitter</a:t>
          </a:r>
          <a:r>
            <a:rPr lang="es-ES_tradnl" sz="1600" kern="1200" dirty="0" smtClean="0"/>
            <a:t>) y Pérdida de Datos; de esta forma se puede priorizar cierto tipo de tráfico sobre el resto.</a:t>
          </a:r>
          <a:endParaRPr lang="es-EC" sz="1600" kern="1200" dirty="0"/>
        </a:p>
      </dsp:txBody>
      <dsp:txXfrm rot="-5400000">
        <a:off x="1836304" y="-71594"/>
        <a:ext cx="5878304" cy="1287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37630-2B60-4F9E-8E96-EEAC9DFEC62D}">
      <dsp:nvSpPr>
        <dsp:cNvPr id="0" name=""/>
        <dsp:cNvSpPr/>
      </dsp:nvSpPr>
      <dsp:spPr>
        <a:xfrm rot="5400000">
          <a:off x="152062" y="-134259"/>
          <a:ext cx="1355060" cy="1636897"/>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C" sz="1400" b="1" kern="1200" dirty="0" smtClean="0"/>
        </a:p>
        <a:p>
          <a:pPr lvl="0" algn="ctr" defTabSz="622300">
            <a:lnSpc>
              <a:spcPct val="90000"/>
            </a:lnSpc>
            <a:spcBef>
              <a:spcPct val="0"/>
            </a:spcBef>
            <a:spcAft>
              <a:spcPct val="35000"/>
            </a:spcAft>
          </a:pPr>
          <a:endParaRPr lang="es-EC" sz="1400" b="1" kern="1200" dirty="0" smtClean="0"/>
        </a:p>
        <a:p>
          <a:pPr lvl="0" algn="ctr" defTabSz="622300">
            <a:lnSpc>
              <a:spcPct val="90000"/>
            </a:lnSpc>
            <a:spcBef>
              <a:spcPct val="0"/>
            </a:spcBef>
            <a:spcAft>
              <a:spcPct val="35000"/>
            </a:spcAft>
          </a:pPr>
          <a:r>
            <a:rPr lang="es-EC" sz="1400" b="1" kern="1200" dirty="0" smtClean="0"/>
            <a:t>IESS</a:t>
          </a:r>
          <a:endParaRPr lang="es-EC" sz="1400" b="1" kern="1200" dirty="0"/>
        </a:p>
      </dsp:txBody>
      <dsp:txXfrm rot="-5400000">
        <a:off x="11144" y="6659"/>
        <a:ext cx="1636897" cy="1355060"/>
      </dsp:txXfrm>
    </dsp:sp>
    <dsp:sp modelId="{1DCF6C54-E2CD-4A99-AB77-90EEA6FCB14C}">
      <dsp:nvSpPr>
        <dsp:cNvPr id="0" name=""/>
        <dsp:cNvSpPr/>
      </dsp:nvSpPr>
      <dsp:spPr>
        <a:xfrm rot="5400000">
          <a:off x="4073917" y="-2125220"/>
          <a:ext cx="1529764" cy="5895353"/>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endParaRPr lang="es-EC" sz="1600" kern="1200" dirty="0"/>
        </a:p>
        <a:p>
          <a:pPr marL="171450" lvl="1" indent="-171450" algn="just" defTabSz="711200">
            <a:lnSpc>
              <a:spcPct val="90000"/>
            </a:lnSpc>
            <a:spcBef>
              <a:spcPct val="0"/>
            </a:spcBef>
            <a:spcAft>
              <a:spcPct val="15000"/>
            </a:spcAft>
            <a:buChar char="••"/>
          </a:pPr>
          <a:r>
            <a:rPr lang="es-ES" sz="1600" kern="1200" dirty="0" smtClean="0"/>
            <a:t>El Instituto Ecuatoriano de Seguridad Social es la entidad que se encarga de aplicar el Sistema del Seguro General Obligatorio que forma parte del sistema nacional de Seguridad Social.</a:t>
          </a:r>
          <a:endParaRPr lang="es-EC" sz="1600" kern="1200" dirty="0"/>
        </a:p>
        <a:p>
          <a:pPr marL="171450" lvl="1" indent="-171450" algn="l" defTabSz="711200">
            <a:lnSpc>
              <a:spcPct val="90000"/>
            </a:lnSpc>
            <a:spcBef>
              <a:spcPct val="0"/>
            </a:spcBef>
            <a:spcAft>
              <a:spcPct val="15000"/>
            </a:spcAft>
            <a:buChar char="••"/>
          </a:pPr>
          <a:endParaRPr lang="es-ES" sz="1600" kern="1200" dirty="0" smtClean="0"/>
        </a:p>
      </dsp:txBody>
      <dsp:txXfrm rot="-5400000">
        <a:off x="1891123" y="132251"/>
        <a:ext cx="5820676" cy="13804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E781E-8F13-4409-94AE-BD6E33EF9991}">
      <dsp:nvSpPr>
        <dsp:cNvPr id="0" name=""/>
        <dsp:cNvSpPr/>
      </dsp:nvSpPr>
      <dsp:spPr>
        <a:xfrm>
          <a:off x="-6968419" y="-1065832"/>
          <a:ext cx="8296968" cy="8296968"/>
        </a:xfrm>
        <a:prstGeom prst="blockArc">
          <a:avLst>
            <a:gd name="adj1" fmla="val 18900000"/>
            <a:gd name="adj2" fmla="val 2700000"/>
            <a:gd name="adj3" fmla="val 260"/>
          </a:avLst>
        </a:pr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1B3107C3-8398-4E58-B092-4C8A7E0F4DD6}">
      <dsp:nvSpPr>
        <dsp:cNvPr id="0" name=""/>
        <dsp:cNvSpPr/>
      </dsp:nvSpPr>
      <dsp:spPr>
        <a:xfrm>
          <a:off x="754301" y="484229"/>
          <a:ext cx="8248557" cy="1582078"/>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78742" tIns="45720" rIns="45720" bIns="4572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latin typeface="Arial" panose="020B0604020202020204" pitchFamily="34" charset="0"/>
              <a:cs typeface="Arial" panose="020B0604020202020204" pitchFamily="34" charset="0"/>
            </a:rPr>
            <a:t>El Instituto Ecuatoriano de Seguridad Social es una entidad, cuya organización y funcionamiento se fundamenta en los principios de solidaridad, obligatoriedad, universalidad, equidad, eficiencia, subsidiariedad y suficiencia. Se encarga de aplicar el Sistema del Seguro General Obligatorio que forma parte del sistema nacional de Seguridad Social.</a:t>
          </a:r>
          <a:endParaRPr lang="es-ES" sz="1800" kern="1200" dirty="0">
            <a:solidFill>
              <a:schemeClr val="tx1"/>
            </a:solidFill>
          </a:endParaRPr>
        </a:p>
      </dsp:txBody>
      <dsp:txXfrm>
        <a:off x="754301" y="484229"/>
        <a:ext cx="8248557" cy="1582078"/>
      </dsp:txXfrm>
    </dsp:sp>
    <dsp:sp modelId="{317B965E-51C7-41C3-A94C-3241D78467DC}">
      <dsp:nvSpPr>
        <dsp:cNvPr id="0" name=""/>
        <dsp:cNvSpPr/>
      </dsp:nvSpPr>
      <dsp:spPr>
        <a:xfrm>
          <a:off x="150710" y="504059"/>
          <a:ext cx="1541326" cy="1541326"/>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3F1908E-93F1-45B9-B719-FAA10515F6D6}">
      <dsp:nvSpPr>
        <dsp:cNvPr id="0" name=""/>
        <dsp:cNvSpPr/>
      </dsp:nvSpPr>
      <dsp:spPr>
        <a:xfrm>
          <a:off x="1051137" y="2466121"/>
          <a:ext cx="7935485" cy="1233060"/>
        </a:xfrm>
        <a:prstGeom prst="rect">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78742"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latin typeface="Arial" pitchFamily="34" charset="0"/>
              <a:cs typeface="Arial" pitchFamily="34" charset="0"/>
            </a:rPr>
            <a:t>La estructura orgánica del Instituto Ecuatoriano de Seguridad Social (IESS), está dividida por procesos operativos y de apoyo administrativo.</a:t>
          </a:r>
        </a:p>
      </dsp:txBody>
      <dsp:txXfrm>
        <a:off x="1051137" y="2466121"/>
        <a:ext cx="7935485" cy="1233060"/>
      </dsp:txXfrm>
    </dsp:sp>
    <dsp:sp modelId="{4BE25AE4-B48A-42BB-A761-C7AE192F278C}">
      <dsp:nvSpPr>
        <dsp:cNvPr id="0" name=""/>
        <dsp:cNvSpPr/>
      </dsp:nvSpPr>
      <dsp:spPr>
        <a:xfrm>
          <a:off x="434792" y="2311989"/>
          <a:ext cx="1541326" cy="1541326"/>
        </a:xfrm>
        <a:prstGeom prst="ellipse">
          <a:avLst/>
        </a:prstGeom>
        <a:solidFill>
          <a:schemeClr val="lt1">
            <a:hueOff val="0"/>
            <a:satOff val="0"/>
            <a:lumOff val="0"/>
            <a:alphaOff val="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C4DED90-E139-4760-8473-DA0DB0808BA8}">
      <dsp:nvSpPr>
        <dsp:cNvPr id="0" name=""/>
        <dsp:cNvSpPr/>
      </dsp:nvSpPr>
      <dsp:spPr>
        <a:xfrm>
          <a:off x="1105955" y="4315712"/>
          <a:ext cx="7883279" cy="1233060"/>
        </a:xfrm>
        <a:prstGeom prst="rect">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78742" tIns="45720" rIns="45720" bIns="4572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latin typeface="Arial" panose="020B0604020202020204" pitchFamily="34" charset="0"/>
              <a:cs typeface="Arial" panose="020B0604020202020204" pitchFamily="34" charset="0"/>
            </a:rPr>
            <a:t>El Instituto Ecuatoriano de Seguridad Social se encuentra en una etapa de transformación, aplicando un plan estratégico sustentado en la Ley de Seguridad Social vigente.</a:t>
          </a:r>
          <a:endParaRPr lang="es-ES" sz="1800" kern="1200" dirty="0">
            <a:solidFill>
              <a:schemeClr val="tx1"/>
            </a:solidFill>
            <a:latin typeface="Arial" pitchFamily="34" charset="0"/>
            <a:cs typeface="Arial" pitchFamily="34" charset="0"/>
          </a:endParaRPr>
        </a:p>
      </dsp:txBody>
      <dsp:txXfrm>
        <a:off x="1105955" y="4315712"/>
        <a:ext cx="7883279" cy="1233060"/>
      </dsp:txXfrm>
    </dsp:sp>
    <dsp:sp modelId="{45C85CDE-FA16-4B41-A190-3F9A38D529CA}">
      <dsp:nvSpPr>
        <dsp:cNvPr id="0" name=""/>
        <dsp:cNvSpPr/>
      </dsp:nvSpPr>
      <dsp:spPr>
        <a:xfrm>
          <a:off x="85081" y="4161580"/>
          <a:ext cx="1541326" cy="1541326"/>
        </a:xfrm>
        <a:prstGeom prst="ellipse">
          <a:avLst/>
        </a:prstGeom>
        <a:solidFill>
          <a:schemeClr val="lt1">
            <a:hueOff val="0"/>
            <a:satOff val="0"/>
            <a:lumOff val="0"/>
            <a:alphaOff val="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A49E0-D2F5-45B1-AAEE-CFB9D1792A49}">
      <dsp:nvSpPr>
        <dsp:cNvPr id="0" name=""/>
        <dsp:cNvSpPr/>
      </dsp:nvSpPr>
      <dsp:spPr>
        <a:xfrm>
          <a:off x="0" y="0"/>
          <a:ext cx="9045526" cy="1852123"/>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b="0" i="0" kern="1200" dirty="0" smtClean="0">
              <a:latin typeface="Arial" pitchFamily="34" charset="0"/>
              <a:cs typeface="Arial" pitchFamily="34" charset="0"/>
            </a:rPr>
            <a:t>La Constitución de la República del Ecuador en su artículo 372, establece la instauración de una entidad financiera de propiedad del Instituto Ecuatoriano de Seguridad Social la cual será responsable de canalizar sus inversiones y administrar los fondos previsionales públicos, inversiones privativas y no privativas.</a:t>
          </a:r>
          <a:endParaRPr lang="es-ES" sz="1600" b="0" kern="1200" dirty="0">
            <a:latin typeface="Arial" pitchFamily="34" charset="0"/>
            <a:cs typeface="Arial" pitchFamily="34" charset="0"/>
          </a:endParaRPr>
        </a:p>
      </dsp:txBody>
      <dsp:txXfrm>
        <a:off x="2241157" y="0"/>
        <a:ext cx="6804368" cy="1852123"/>
      </dsp:txXfrm>
    </dsp:sp>
    <dsp:sp modelId="{4F7D657F-13D2-46CE-B17B-4C1043106C5B}">
      <dsp:nvSpPr>
        <dsp:cNvPr id="0" name=""/>
        <dsp:cNvSpPr/>
      </dsp:nvSpPr>
      <dsp:spPr>
        <a:xfrm>
          <a:off x="494367" y="303266"/>
          <a:ext cx="1684475" cy="1245590"/>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76BF8B-8DA6-4833-8F4E-73D391C59E6D}">
      <dsp:nvSpPr>
        <dsp:cNvPr id="0" name=""/>
        <dsp:cNvSpPr/>
      </dsp:nvSpPr>
      <dsp:spPr>
        <a:xfrm>
          <a:off x="0" y="2017815"/>
          <a:ext cx="9045526" cy="1622358"/>
        </a:xfrm>
        <a:prstGeom prst="roundRect">
          <a:avLst>
            <a:gd name="adj" fmla="val 1000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smtClean="0">
              <a:latin typeface="Arial" pitchFamily="34" charset="0"/>
              <a:cs typeface="Arial" pitchFamily="34" charset="0"/>
            </a:rPr>
            <a:t>Sus funciones más preponderantes son, entre otras, brindar los distintos servicios financieros como créditos hipotecarios, prendarios y quirografarios, y otros servicios financieros a favor de los afiliados y jubilados del IESS, mediante operaciones directas o a través del sistema financiero nacional. </a:t>
          </a:r>
          <a:endParaRPr lang="es-ES" sz="1600" kern="1200" dirty="0" smtClean="0">
            <a:latin typeface="Arial" pitchFamily="34" charset="0"/>
            <a:cs typeface="Arial" pitchFamily="34" charset="0"/>
          </a:endParaRPr>
        </a:p>
      </dsp:txBody>
      <dsp:txXfrm>
        <a:off x="2241157" y="2017815"/>
        <a:ext cx="6804368" cy="1622358"/>
      </dsp:txXfrm>
    </dsp:sp>
    <dsp:sp modelId="{76B2951D-5CB6-4019-BD1D-17A90A003CBF}">
      <dsp:nvSpPr>
        <dsp:cNvPr id="0" name=""/>
        <dsp:cNvSpPr/>
      </dsp:nvSpPr>
      <dsp:spPr>
        <a:xfrm>
          <a:off x="577242" y="2228657"/>
          <a:ext cx="1543221" cy="1150781"/>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6E6A891-0A69-441D-9652-A96250B5EF8D}">
      <dsp:nvSpPr>
        <dsp:cNvPr id="0" name=""/>
        <dsp:cNvSpPr/>
      </dsp:nvSpPr>
      <dsp:spPr>
        <a:xfrm>
          <a:off x="0" y="3803273"/>
          <a:ext cx="9045526" cy="1385679"/>
        </a:xfrm>
        <a:prstGeom prst="roundRect">
          <a:avLst>
            <a:gd name="adj" fmla="val 1000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latin typeface="Arial" pitchFamily="34" charset="0"/>
              <a:cs typeface="Arial" pitchFamily="34" charset="0"/>
            </a:rPr>
            <a:t>Su gestión se sujeta a los principios de seguridad, solvencia, eficiencia, rentabilidad y al control del órgano competente.</a:t>
          </a:r>
          <a:endParaRPr lang="es-ES" sz="1600" kern="1200" dirty="0">
            <a:latin typeface="Arial" pitchFamily="34" charset="0"/>
            <a:cs typeface="Arial" pitchFamily="34" charset="0"/>
          </a:endParaRPr>
        </a:p>
      </dsp:txBody>
      <dsp:txXfrm>
        <a:off x="2241157" y="3803273"/>
        <a:ext cx="6804368" cy="1385679"/>
      </dsp:txXfrm>
    </dsp:sp>
    <dsp:sp modelId="{98F29212-86CF-4168-A74F-1BBFDF0CCA98}">
      <dsp:nvSpPr>
        <dsp:cNvPr id="0" name=""/>
        <dsp:cNvSpPr/>
      </dsp:nvSpPr>
      <dsp:spPr>
        <a:xfrm>
          <a:off x="713052" y="3943811"/>
          <a:ext cx="1423530" cy="1009862"/>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A49E0-D2F5-45B1-AAEE-CFB9D1792A49}">
      <dsp:nvSpPr>
        <dsp:cNvPr id="0" name=""/>
        <dsp:cNvSpPr/>
      </dsp:nvSpPr>
      <dsp:spPr>
        <a:xfrm>
          <a:off x="0" y="0"/>
          <a:ext cx="9045526" cy="192432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b="0" i="0" kern="1200" dirty="0" smtClean="0">
              <a:solidFill>
                <a:schemeClr val="tx1"/>
              </a:solidFill>
              <a:latin typeface="Arial" pitchFamily="34" charset="0"/>
              <a:cs typeface="Arial" pitchFamily="34" charset="0"/>
            </a:rPr>
            <a:t>Los Fondos Previsionales públicos a cargo del IESS, son invertidos a través de los instrumentos que ofrece el mercado de valores en títulos de renta fija o variable a través de del mercado primario y secundario, los cuales podrán negociarse a través de las Bolsas de Valores.</a:t>
          </a:r>
          <a:endParaRPr lang="es-ES" sz="1600" b="0" kern="1200" dirty="0">
            <a:solidFill>
              <a:schemeClr val="tx1"/>
            </a:solidFill>
            <a:latin typeface="Arial" pitchFamily="34" charset="0"/>
            <a:cs typeface="Arial" pitchFamily="34" charset="0"/>
          </a:endParaRPr>
        </a:p>
      </dsp:txBody>
      <dsp:txXfrm>
        <a:off x="2164934" y="0"/>
        <a:ext cx="6880591" cy="1924326"/>
      </dsp:txXfrm>
    </dsp:sp>
    <dsp:sp modelId="{4F7D657F-13D2-46CE-B17B-4C1043106C5B}">
      <dsp:nvSpPr>
        <dsp:cNvPr id="0" name=""/>
        <dsp:cNvSpPr/>
      </dsp:nvSpPr>
      <dsp:spPr>
        <a:xfrm>
          <a:off x="441327" y="180362"/>
          <a:ext cx="1638108" cy="1563600"/>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58D270A-7103-4179-AEA1-7846E13A229B}">
      <dsp:nvSpPr>
        <dsp:cNvPr id="0" name=""/>
        <dsp:cNvSpPr/>
      </dsp:nvSpPr>
      <dsp:spPr>
        <a:xfrm>
          <a:off x="0" y="2121099"/>
          <a:ext cx="9045526" cy="1985315"/>
        </a:xfrm>
        <a:prstGeom prst="roundRect">
          <a:avLst>
            <a:gd name="adj" fmla="val 1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b="0" i="0" kern="1200" dirty="0" smtClean="0">
              <a:solidFill>
                <a:schemeClr val="tx1"/>
              </a:solidFill>
              <a:latin typeface="Arial" pitchFamily="34" charset="0"/>
              <a:cs typeface="Arial" pitchFamily="34" charset="0"/>
            </a:rPr>
            <a:t>Las inversiones a través del Mercado de Valores, consisten en la adquisición de recursos en títulos valores de renta fija y renta variable de empresas del sector público y privado, que ofrezcan expectativas de seguridad, liquidez y rendimiento. </a:t>
          </a:r>
          <a:endParaRPr lang="es-EC" sz="1600" kern="1200" dirty="0" smtClean="0">
            <a:solidFill>
              <a:schemeClr val="tx1"/>
            </a:solidFill>
            <a:latin typeface="Arial" pitchFamily="34" charset="0"/>
            <a:cs typeface="Arial" pitchFamily="34" charset="0"/>
          </a:endParaRPr>
        </a:p>
      </dsp:txBody>
      <dsp:txXfrm>
        <a:off x="2164934" y="2121099"/>
        <a:ext cx="6880591" cy="1985315"/>
      </dsp:txXfrm>
    </dsp:sp>
    <dsp:sp modelId="{2A1728D4-5E39-4D27-86FA-AE8B58783D0E}">
      <dsp:nvSpPr>
        <dsp:cNvPr id="0" name=""/>
        <dsp:cNvSpPr/>
      </dsp:nvSpPr>
      <dsp:spPr>
        <a:xfrm>
          <a:off x="355603" y="2255582"/>
          <a:ext cx="1753294" cy="1688311"/>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270AD3D-4FA0-483C-82D9-59E0066D78A4}">
      <dsp:nvSpPr>
        <dsp:cNvPr id="0" name=""/>
        <dsp:cNvSpPr/>
      </dsp:nvSpPr>
      <dsp:spPr>
        <a:xfrm>
          <a:off x="0" y="4204802"/>
          <a:ext cx="9045526" cy="1537468"/>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b="0" i="0" kern="1200" dirty="0" smtClean="0">
              <a:solidFill>
                <a:schemeClr val="tx1"/>
              </a:solidFill>
              <a:latin typeface="Arial" pitchFamily="34" charset="0"/>
              <a:cs typeface="Arial" pitchFamily="34" charset="0"/>
            </a:rPr>
            <a:t>Dichas inversiones prevén la inversión en bonos del estado, obligaciones de corto, mediano y largo plazo de empresas, valores representativos de titularización de activos; valores de participación, reportos bursátiles y acciones; con el fin de impulsar el desarrollo del país a través de instrumentos que generen rentabilidad. </a:t>
          </a:r>
          <a:endParaRPr lang="es-ES" sz="1600" kern="1200" dirty="0">
            <a:solidFill>
              <a:schemeClr val="tx1"/>
            </a:solidFill>
            <a:latin typeface="Arial" pitchFamily="34" charset="0"/>
            <a:cs typeface="Arial" pitchFamily="34" charset="0"/>
          </a:endParaRPr>
        </a:p>
      </dsp:txBody>
      <dsp:txXfrm>
        <a:off x="2164934" y="4204802"/>
        <a:ext cx="6880591" cy="1537468"/>
      </dsp:txXfrm>
    </dsp:sp>
    <dsp:sp modelId="{97C21AE0-C47C-439C-93A6-8E8C7CAF13A5}">
      <dsp:nvSpPr>
        <dsp:cNvPr id="0" name=""/>
        <dsp:cNvSpPr/>
      </dsp:nvSpPr>
      <dsp:spPr>
        <a:xfrm>
          <a:off x="214972" y="4391121"/>
          <a:ext cx="1934729" cy="1218417"/>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44197-E4E7-40CA-BAC8-C931F0C5FABE}">
      <dsp:nvSpPr>
        <dsp:cNvPr id="0" name=""/>
        <dsp:cNvSpPr/>
      </dsp:nvSpPr>
      <dsp:spPr>
        <a:xfrm rot="10800000">
          <a:off x="2219342" y="0"/>
          <a:ext cx="5875434" cy="2896068"/>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7086" tIns="91440" rIns="170688" bIns="91440" numCol="1" spcCol="1270" anchor="t"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OBJETIVO GENERAL</a:t>
          </a:r>
          <a:endParaRPr lang="es-EC" sz="2400" kern="1200" dirty="0">
            <a:latin typeface="Arial" pitchFamily="34" charset="0"/>
            <a:cs typeface="Arial" pitchFamily="34" charset="0"/>
          </a:endParaRPr>
        </a:p>
        <a:p>
          <a:pPr marL="171450" lvl="1" indent="-171450" algn="just" defTabSz="800100">
            <a:lnSpc>
              <a:spcPct val="150000"/>
            </a:lnSpc>
            <a:spcBef>
              <a:spcPct val="0"/>
            </a:spcBef>
            <a:spcAft>
              <a:spcPct val="15000"/>
            </a:spcAft>
            <a:buChar char="••"/>
          </a:pPr>
          <a:r>
            <a:rPr lang="es-EC" sz="1800" kern="1200" dirty="0" smtClean="0">
              <a:latin typeface="Arial" pitchFamily="34" charset="0"/>
              <a:cs typeface="Arial" pitchFamily="34" charset="0"/>
            </a:rPr>
            <a:t>Proponer un diseño de red que permita la toma de decisiones para el Edificio Zarzuela del IESS, mediante la tecnología MPLS orientado a brindar calidad de servicio.</a:t>
          </a:r>
          <a:endParaRPr lang="es-EC" sz="1800" kern="1200" dirty="0">
            <a:latin typeface="Arial" pitchFamily="34" charset="0"/>
            <a:cs typeface="Arial" pitchFamily="34" charset="0"/>
          </a:endParaRPr>
        </a:p>
      </dsp:txBody>
      <dsp:txXfrm rot="10800000">
        <a:off x="2943359" y="0"/>
        <a:ext cx="5151417" cy="2896068"/>
      </dsp:txXfrm>
    </dsp:sp>
    <dsp:sp modelId="{4D5FAD05-40FB-4F07-AB19-837EE89EE83A}">
      <dsp:nvSpPr>
        <dsp:cNvPr id="0" name=""/>
        <dsp:cNvSpPr/>
      </dsp:nvSpPr>
      <dsp:spPr>
        <a:xfrm>
          <a:off x="727772" y="821335"/>
          <a:ext cx="3008522" cy="1256227"/>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diagrams.loki3.com/BracketList+Icon">
  <dgm:title val="Lista de llaves verticales"/>
  <dgm:desc val="Se usa para mostrar bloques de información agrupados. Funciona bien con gran cantidad de texto de ni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5.xml><?xml version="1.0" encoding="utf-8"?>
<dgm:layoutDef xmlns:dgm="http://schemas.openxmlformats.org/drawingml/2006/diagram" xmlns:a="http://schemas.openxmlformats.org/drawingml/2006/main" uniqueId="urn:diagrams.loki3.com/BracketList+Icon">
  <dgm:title val="Lista de llaves verticales"/>
  <dgm:desc val="Se usa para mostrar bloques de información agrupados. Funciona bien con gran cantidad de texto de ni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E3048C-D407-4DEB-BB39-C0BA1CB257A6}" type="datetimeFigureOut">
              <a:rPr lang="es-ES" smtClean="0"/>
              <a:t>25/03/2015</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C5D2A9-0201-4F9F-BA29-D38CE706A395}" type="slidenum">
              <a:rPr lang="es-ES" smtClean="0"/>
              <a:t>‹Nº›</a:t>
            </a:fld>
            <a:endParaRPr lang="es-ES"/>
          </a:p>
        </p:txBody>
      </p:sp>
    </p:spTree>
    <p:extLst>
      <p:ext uri="{BB962C8B-B14F-4D97-AF65-F5344CB8AC3E}">
        <p14:creationId xmlns:p14="http://schemas.microsoft.com/office/powerpoint/2010/main" val="18971316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E84891E-E247-4077-B413-9CB6A96505CB}" type="datetimeFigureOut">
              <a:rPr lang="es-ES" altLang="es-EC"/>
              <a:pPr>
                <a:defRPr/>
              </a:pPr>
              <a:t>25/03/2015</a:t>
            </a:fld>
            <a:endParaRPr lang="es-ES" altLang="es-EC"/>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altLang="es-EC" noProof="0" smtClean="0"/>
              <a:t>Haga clic para modificar el estilo de texto del patrón</a:t>
            </a:r>
          </a:p>
          <a:p>
            <a:pPr lvl="1"/>
            <a:r>
              <a:rPr lang="es-ES_tradnl" altLang="es-EC" noProof="0" smtClean="0"/>
              <a:t>Segundo nivel</a:t>
            </a:r>
          </a:p>
          <a:p>
            <a:pPr lvl="2"/>
            <a:r>
              <a:rPr lang="es-ES_tradnl" altLang="es-EC" noProof="0" smtClean="0"/>
              <a:t>Tercer nivel</a:t>
            </a:r>
          </a:p>
          <a:p>
            <a:pPr lvl="3"/>
            <a:r>
              <a:rPr lang="es-ES_tradnl" altLang="es-EC" noProof="0" smtClean="0"/>
              <a:t>Cuarto nivel</a:t>
            </a:r>
          </a:p>
          <a:p>
            <a:pPr lvl="4"/>
            <a:r>
              <a:rPr lang="es-ES_tradnl" altLang="es-EC" noProof="0" smtClean="0"/>
              <a:t>Quinto nivel</a:t>
            </a:r>
            <a:endParaRPr lang="es-ES" altLang="es-EC" noProof="0" smtClean="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8A54186-9F36-4184-8A65-FF087A6C6A65}" type="slidenum">
              <a:rPr lang="es-ES" altLang="es-EC"/>
              <a:pPr>
                <a:defRPr/>
              </a:pPr>
              <a:t>‹Nº›</a:t>
            </a:fld>
            <a:endParaRPr lang="es-ES" altLang="es-EC"/>
          </a:p>
        </p:txBody>
      </p:sp>
    </p:spTree>
    <p:extLst>
      <p:ext uri="{BB962C8B-B14F-4D97-AF65-F5344CB8AC3E}">
        <p14:creationId xmlns:p14="http://schemas.microsoft.com/office/powerpoint/2010/main" val="258301329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C" altLang="es-EC" dirty="0" smtClean="0"/>
          </a:p>
        </p:txBody>
      </p:sp>
      <p:sp>
        <p:nvSpPr>
          <p:cNvPr id="399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82CDF0E-5094-412A-94D5-ED22EB5FC2F3}" type="slidenum">
              <a:rPr lang="es-ES" altLang="es-EC" smtClean="0"/>
              <a:pPr eaLnBrk="1" hangingPunct="1">
                <a:spcBef>
                  <a:spcPct val="0"/>
                </a:spcBef>
              </a:pPr>
              <a:t>1</a:t>
            </a:fld>
            <a:endParaRPr lang="es-ES" altLang="es-EC"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En la</a:t>
            </a:r>
            <a:r>
              <a:rPr lang="es-ES" baseline="0" dirty="0" smtClean="0"/>
              <a:t> actualidad tenemos redes unificadas, es decir sobre una misma infraestructura estamos lanzando diferentes servicios, los cuales deben compartir los recursos limitados de esta red.</a:t>
            </a:r>
          </a:p>
          <a:p>
            <a:r>
              <a:rPr lang="es-ES" baseline="0" dirty="0" smtClean="0"/>
              <a:t>Ancho de Banda (cantidad de bits que puedo emitir por segundo) </a:t>
            </a:r>
          </a:p>
          <a:p>
            <a:r>
              <a:rPr lang="es-ES" baseline="0" dirty="0" err="1" smtClean="0"/>
              <a:t>Delay</a:t>
            </a:r>
            <a:r>
              <a:rPr lang="es-ES" baseline="0" dirty="0" smtClean="0"/>
              <a:t> (tiempo que tarda un paquete en transmitirse desde que sale de un origen hasta llegar a su destino)</a:t>
            </a:r>
          </a:p>
          <a:p>
            <a:r>
              <a:rPr lang="es-ES" baseline="0" dirty="0" err="1" smtClean="0"/>
              <a:t>Jitter</a:t>
            </a:r>
            <a:r>
              <a:rPr lang="es-ES" baseline="0" dirty="0" smtClean="0"/>
              <a:t> (variaciones entre los </a:t>
            </a:r>
            <a:r>
              <a:rPr lang="es-ES" baseline="0" dirty="0" err="1" smtClean="0"/>
              <a:t>delays</a:t>
            </a:r>
            <a:r>
              <a:rPr lang="es-ES" baseline="0" dirty="0" smtClean="0"/>
              <a:t> de paquetes consecutivos)</a:t>
            </a:r>
          </a:p>
          <a:p>
            <a:r>
              <a:rPr lang="es-ES" baseline="0" dirty="0" smtClean="0"/>
              <a:t>Pérdida de paquetes (cuantos paquetes se han perdido en la red)</a:t>
            </a:r>
            <a:endParaRPr lang="es-ES" dirty="0"/>
          </a:p>
        </p:txBody>
      </p:sp>
      <p:sp>
        <p:nvSpPr>
          <p:cNvPr id="4" name="3 Marcador de número de diapositiva"/>
          <p:cNvSpPr>
            <a:spLocks noGrp="1"/>
          </p:cNvSpPr>
          <p:nvPr>
            <p:ph type="sldNum" sz="quarter" idx="10"/>
          </p:nvPr>
        </p:nvSpPr>
        <p:spPr/>
        <p:txBody>
          <a:bodyPr/>
          <a:lstStyle/>
          <a:p>
            <a:pPr>
              <a:defRPr/>
            </a:pPr>
            <a:fld id="{E8A54186-9F36-4184-8A65-FF087A6C6A65}" type="slidenum">
              <a:rPr lang="es-ES" altLang="es-EC" smtClean="0"/>
              <a:pPr>
                <a:defRPr/>
              </a:pPr>
              <a:t>12</a:t>
            </a:fld>
            <a:endParaRPr lang="es-ES" altLang="es-EC"/>
          </a:p>
        </p:txBody>
      </p:sp>
    </p:spTree>
    <p:extLst>
      <p:ext uri="{BB962C8B-B14F-4D97-AF65-F5344CB8AC3E}">
        <p14:creationId xmlns:p14="http://schemas.microsoft.com/office/powerpoint/2010/main" val="329346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13</a:t>
            </a:fld>
            <a:endParaRPr lang="es-ES" altLang="es-EC" smtClean="0"/>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15</a:t>
            </a:fld>
            <a:endParaRPr lang="es-ES" altLang="es-EC" smtClean="0"/>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16</a:t>
            </a:fld>
            <a:endParaRPr lang="es-ES" altLang="es-EC" smtClean="0"/>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17</a:t>
            </a:fld>
            <a:endParaRPr lang="es-ES" altLang="es-EC" smtClean="0"/>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E8A54186-9F36-4184-8A65-FF087A6C6A65}" type="slidenum">
              <a:rPr lang="es-ES" altLang="es-EC" smtClean="0"/>
              <a:pPr>
                <a:defRPr/>
              </a:pPr>
              <a:t>18</a:t>
            </a:fld>
            <a:endParaRPr lang="es-ES" altLang="es-EC"/>
          </a:p>
        </p:txBody>
      </p:sp>
    </p:spTree>
    <p:extLst>
      <p:ext uri="{BB962C8B-B14F-4D97-AF65-F5344CB8AC3E}">
        <p14:creationId xmlns:p14="http://schemas.microsoft.com/office/powerpoint/2010/main" val="422318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19</a:t>
            </a:fld>
            <a:endParaRPr lang="es-ES" altLang="es-EC" smtClean="0"/>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Ubicar las LAN: </a:t>
            </a:r>
            <a:r>
              <a:rPr lang="es-EC" sz="1200" b="0" i="0" u="none" strike="noStrike" kern="1200" baseline="0" dirty="0" smtClean="0">
                <a:solidFill>
                  <a:schemeClr val="tx1"/>
                </a:solidFill>
                <a:latin typeface="+mn-lt"/>
                <a:ea typeface="+mn-ea"/>
                <a:cs typeface="+mn-cs"/>
              </a:rPr>
              <a:t>Establecer los puntos finales de origen y destino que se enlazarán a través de la WAN. </a:t>
            </a:r>
          </a:p>
          <a:p>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Planificar la topología: </a:t>
            </a:r>
            <a:r>
              <a:rPr lang="es-EC" sz="1200" b="0" i="0" u="none" strike="noStrike" kern="1200" baseline="0" dirty="0" smtClean="0">
                <a:solidFill>
                  <a:schemeClr val="tx1"/>
                </a:solidFill>
                <a:latin typeface="+mn-lt"/>
                <a:ea typeface="+mn-ea"/>
                <a:cs typeface="+mn-cs"/>
              </a:rPr>
              <a:t>Tomar en cuenta que tendrán influencia en la topología las cuestiones geográficas y los requerimientos como la disponibilidad. Un alto requisito de disponibilidad demanda enlaces adicionales que brinden rutas de datos alternativas y balanceo de carga adecuado. </a:t>
            </a:r>
          </a:p>
          <a:p>
            <a:r>
              <a:rPr lang="es-EC" dirty="0" smtClean="0"/>
              <a:t>º</a:t>
            </a:r>
          </a:p>
          <a:p>
            <a:endParaRPr lang="es-EC" dirty="0"/>
          </a:p>
        </p:txBody>
      </p:sp>
      <p:sp>
        <p:nvSpPr>
          <p:cNvPr id="4" name="3 Marcador de número de diapositiva"/>
          <p:cNvSpPr>
            <a:spLocks noGrp="1"/>
          </p:cNvSpPr>
          <p:nvPr>
            <p:ph type="sldNum" sz="quarter" idx="10"/>
          </p:nvPr>
        </p:nvSpPr>
        <p:spPr/>
        <p:txBody>
          <a:bodyPr/>
          <a:lstStyle/>
          <a:p>
            <a:fld id="{4BDE18D6-9B4F-44B3-82AF-1410199BD8F8}" type="slidenum">
              <a:rPr lang="es-EC" smtClean="0"/>
              <a:t>21</a:t>
            </a:fld>
            <a:endParaRPr lang="es-EC"/>
          </a:p>
        </p:txBody>
      </p:sp>
    </p:spTree>
    <p:extLst>
      <p:ext uri="{BB962C8B-B14F-4D97-AF65-F5344CB8AC3E}">
        <p14:creationId xmlns:p14="http://schemas.microsoft.com/office/powerpoint/2010/main" val="16318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b="0" i="0" u="none" strike="noStrike" kern="1200" baseline="0" dirty="0" smtClean="0">
              <a:solidFill>
                <a:schemeClr val="tx1"/>
              </a:solidFill>
              <a:latin typeface="+mn-lt"/>
              <a:ea typeface="+mn-ea"/>
              <a:cs typeface="+mn-cs"/>
            </a:endParaRPr>
          </a:p>
          <a:p>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Latencia: </a:t>
            </a:r>
            <a:r>
              <a:rPr lang="es-EC" sz="1200" b="0" i="0" u="none" strike="noStrike" kern="1200" baseline="0" dirty="0" smtClean="0">
                <a:solidFill>
                  <a:schemeClr val="tx1"/>
                </a:solidFill>
                <a:latin typeface="+mn-lt"/>
                <a:ea typeface="+mn-ea"/>
                <a:cs typeface="+mn-cs"/>
              </a:rPr>
              <a:t>Considerar si las demoras pueden representar un problema para el tráfico en tiempo real. </a:t>
            </a:r>
          </a:p>
          <a:p>
            <a:r>
              <a:rPr lang="es-EC" sz="1200" b="0" i="0" u="none" strike="noStrike" kern="1200" baseline="0" dirty="0" smtClean="0">
                <a:solidFill>
                  <a:schemeClr val="tx1"/>
                </a:solidFill>
                <a:latin typeface="+mn-lt"/>
                <a:ea typeface="+mn-ea"/>
                <a:cs typeface="+mn-cs"/>
              </a:rPr>
              <a:t> </a:t>
            </a:r>
            <a:r>
              <a:rPr lang="es-EC" sz="1200" b="1" i="0" u="none" strike="noStrike" kern="1200" baseline="0" dirty="0" smtClean="0">
                <a:solidFill>
                  <a:schemeClr val="tx1"/>
                </a:solidFill>
                <a:latin typeface="+mn-lt"/>
                <a:ea typeface="+mn-ea"/>
                <a:cs typeface="+mn-cs"/>
              </a:rPr>
              <a:t>Infraestructura: </a:t>
            </a:r>
            <a:r>
              <a:rPr lang="es-EC" sz="1200" b="0" i="0" u="none" strike="noStrike" kern="1200" baseline="0" dirty="0" smtClean="0">
                <a:solidFill>
                  <a:schemeClr val="tx1"/>
                </a:solidFill>
                <a:latin typeface="+mn-lt"/>
                <a:ea typeface="+mn-ea"/>
                <a:cs typeface="+mn-cs"/>
              </a:rPr>
              <a:t>Analizar qué tipo de infraestructura: pública o privada se debe usar, según las funciones de la organización. </a:t>
            </a:r>
          </a:p>
          <a:p>
            <a:r>
              <a:rPr lang="es-EC" sz="1200" b="0" i="0" u="none" strike="noStrike" kern="1200" baseline="0" dirty="0" smtClean="0">
                <a:solidFill>
                  <a:schemeClr val="tx1"/>
                </a:solidFill>
                <a:latin typeface="+mn-lt"/>
                <a:ea typeface="+mn-ea"/>
                <a:cs typeface="+mn-cs"/>
              </a:rPr>
              <a:t> </a:t>
            </a:r>
            <a:r>
              <a:rPr lang="es-EC" sz="1200" b="1" i="0" u="none" strike="noStrike" kern="1200" baseline="0" dirty="0" smtClean="0">
                <a:solidFill>
                  <a:schemeClr val="tx1"/>
                </a:solidFill>
                <a:latin typeface="+mn-lt"/>
                <a:ea typeface="+mn-ea"/>
                <a:cs typeface="+mn-cs"/>
              </a:rPr>
              <a:t>Confiabilidad: </a:t>
            </a:r>
            <a:r>
              <a:rPr lang="es-EC" sz="1200" b="0" i="0" u="none" strike="noStrike" kern="1200" baseline="0" dirty="0" smtClean="0">
                <a:solidFill>
                  <a:schemeClr val="tx1"/>
                </a:solidFill>
                <a:latin typeface="+mn-lt"/>
                <a:ea typeface="+mn-ea"/>
                <a:cs typeface="+mn-cs"/>
              </a:rPr>
              <a:t>Ya que la organización y sus sucursales especialmente dependen de la WAN, la confiabilidad de esta es fundamental. </a:t>
            </a:r>
          </a:p>
          <a:p>
            <a:r>
              <a:rPr lang="es-EC" sz="1200" b="0" i="0" u="none" strike="noStrike" kern="1200" baseline="0" dirty="0" smtClean="0">
                <a:solidFill>
                  <a:schemeClr val="tx1"/>
                </a:solidFill>
                <a:latin typeface="+mn-lt"/>
                <a:ea typeface="+mn-ea"/>
                <a:cs typeface="+mn-cs"/>
              </a:rPr>
              <a:t> </a:t>
            </a:r>
            <a:r>
              <a:rPr lang="es-EC" sz="1200" b="1" i="0" u="none" strike="noStrike" kern="1200" baseline="0" dirty="0" smtClean="0">
                <a:solidFill>
                  <a:schemeClr val="tx1"/>
                </a:solidFill>
                <a:latin typeface="+mn-lt"/>
                <a:ea typeface="+mn-ea"/>
                <a:cs typeface="+mn-cs"/>
              </a:rPr>
              <a:t>Seguridad: </a:t>
            </a:r>
            <a:r>
              <a:rPr lang="es-EC" sz="1200" b="0" i="0" u="none" strike="noStrike" kern="1200" baseline="0" dirty="0" smtClean="0">
                <a:solidFill>
                  <a:schemeClr val="tx1"/>
                </a:solidFill>
                <a:latin typeface="+mn-lt"/>
                <a:ea typeface="+mn-ea"/>
                <a:cs typeface="+mn-cs"/>
              </a:rPr>
              <a:t>Se debe tomar en cuenta la protección contra las posibles amenazas de seguridad que surjan a través de la WAN. </a:t>
            </a:r>
          </a:p>
          <a:p>
            <a:r>
              <a:rPr lang="es-EC" sz="1200" b="0" i="0" u="none" strike="noStrike" kern="1200" baseline="0" dirty="0" smtClean="0">
                <a:solidFill>
                  <a:schemeClr val="tx1"/>
                </a:solidFill>
                <a:latin typeface="+mn-lt"/>
                <a:ea typeface="+mn-ea"/>
                <a:cs typeface="+mn-cs"/>
              </a:rPr>
              <a:t> </a:t>
            </a:r>
            <a:r>
              <a:rPr lang="es-EC" sz="1200" b="1" i="0" u="none" strike="noStrike" kern="1200" baseline="0" dirty="0" smtClean="0">
                <a:solidFill>
                  <a:schemeClr val="tx1"/>
                </a:solidFill>
                <a:latin typeface="+mn-lt"/>
                <a:ea typeface="+mn-ea"/>
                <a:cs typeface="+mn-cs"/>
              </a:rPr>
              <a:t>Confidencialidad: </a:t>
            </a:r>
            <a:r>
              <a:rPr lang="es-EC" sz="1200" b="0" i="0" u="none" strike="noStrike" kern="1200" baseline="0" dirty="0" smtClean="0">
                <a:solidFill>
                  <a:schemeClr val="tx1"/>
                </a:solidFill>
                <a:latin typeface="+mn-lt"/>
                <a:ea typeface="+mn-ea"/>
                <a:cs typeface="+mn-cs"/>
              </a:rPr>
              <a:t>Es fundamental la confidencialidad, debido a la importancia de la información de la organización que viaja a través de la WAN. </a:t>
            </a:r>
          </a:p>
          <a:p>
            <a:r>
              <a:rPr lang="es-EC" sz="1200" b="0" i="0" u="none" strike="noStrike" kern="1200" baseline="0" dirty="0" smtClean="0">
                <a:solidFill>
                  <a:schemeClr val="tx1"/>
                </a:solidFill>
                <a:latin typeface="+mn-lt"/>
                <a:ea typeface="+mn-ea"/>
                <a:cs typeface="+mn-cs"/>
              </a:rPr>
              <a:t> </a:t>
            </a:r>
            <a:r>
              <a:rPr lang="es-EC" sz="1200" b="1" i="0" u="none" strike="noStrike" kern="1200" baseline="0" dirty="0" smtClean="0">
                <a:solidFill>
                  <a:schemeClr val="tx1"/>
                </a:solidFill>
                <a:latin typeface="+mn-lt"/>
                <a:ea typeface="+mn-ea"/>
                <a:cs typeface="+mn-cs"/>
              </a:rPr>
              <a:t>Calidad de servicio: </a:t>
            </a:r>
            <a:r>
              <a:rPr lang="es-EC" sz="1200" b="0" i="0" u="none" strike="noStrike" kern="1200" baseline="0" dirty="0" smtClean="0">
                <a:solidFill>
                  <a:schemeClr val="tx1"/>
                </a:solidFill>
                <a:latin typeface="+mn-lt"/>
                <a:ea typeface="+mn-ea"/>
                <a:cs typeface="+mn-cs"/>
              </a:rPr>
              <a:t>Hay que tomar en cuenta que la calidad de servicio de extremo a extremo puede ser difícil de obtener, y más aún si se la hace a través de internet. </a:t>
            </a:r>
          </a:p>
        </p:txBody>
      </p:sp>
      <p:sp>
        <p:nvSpPr>
          <p:cNvPr id="4" name="3 Marcador de número de diapositiva"/>
          <p:cNvSpPr>
            <a:spLocks noGrp="1"/>
          </p:cNvSpPr>
          <p:nvPr>
            <p:ph type="sldNum" sz="quarter" idx="10"/>
          </p:nvPr>
        </p:nvSpPr>
        <p:spPr/>
        <p:txBody>
          <a:bodyPr/>
          <a:lstStyle/>
          <a:p>
            <a:fld id="{4BDE18D6-9B4F-44B3-82AF-1410199BD8F8}" type="slidenum">
              <a:rPr lang="es-EC" smtClean="0"/>
              <a:t>22</a:t>
            </a:fld>
            <a:endParaRPr lang="es-EC"/>
          </a:p>
        </p:txBody>
      </p:sp>
    </p:spTree>
    <p:extLst>
      <p:ext uri="{BB962C8B-B14F-4D97-AF65-F5344CB8AC3E}">
        <p14:creationId xmlns:p14="http://schemas.microsoft.com/office/powerpoint/2010/main" val="16318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E8A54186-9F36-4184-8A65-FF087A6C6A65}" type="slidenum">
              <a:rPr lang="es-ES" altLang="es-EC" smtClean="0"/>
              <a:pPr>
                <a:defRPr/>
              </a:pPr>
              <a:t>23</a:t>
            </a:fld>
            <a:endParaRPr lang="es-ES" altLang="es-EC"/>
          </a:p>
        </p:txBody>
      </p:sp>
    </p:spTree>
    <p:extLst>
      <p:ext uri="{BB962C8B-B14F-4D97-AF65-F5344CB8AC3E}">
        <p14:creationId xmlns:p14="http://schemas.microsoft.com/office/powerpoint/2010/main" val="28463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3558B8B-DF2D-4DC9-A7DE-ECE18D166A94}" type="slidenum">
              <a:rPr lang="es-ES" altLang="es-EC" smtClean="0"/>
              <a:pPr eaLnBrk="1" hangingPunct="1">
                <a:spcBef>
                  <a:spcPct val="0"/>
                </a:spcBef>
              </a:pPr>
              <a:t>3</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E8A54186-9F36-4184-8A65-FF087A6C6A65}" type="slidenum">
              <a:rPr lang="es-ES" altLang="es-EC" smtClean="0"/>
              <a:pPr>
                <a:defRPr/>
              </a:pPr>
              <a:t>24</a:t>
            </a:fld>
            <a:endParaRPr lang="es-ES" altLang="es-EC"/>
          </a:p>
        </p:txBody>
      </p:sp>
    </p:spTree>
    <p:extLst>
      <p:ext uri="{BB962C8B-B14F-4D97-AF65-F5344CB8AC3E}">
        <p14:creationId xmlns:p14="http://schemas.microsoft.com/office/powerpoint/2010/main" val="3879926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E088378-AEF1-4E26-8345-9C5DE9C63438}" type="slidenum">
              <a:rPr lang="es-ES" altLang="es-EC" smtClean="0"/>
              <a:pPr eaLnBrk="1" hangingPunct="1">
                <a:spcBef>
                  <a:spcPct val="0"/>
                </a:spcBef>
              </a:pPr>
              <a:t>26</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71D39BB-D2C2-4740-8D83-C0519D3C4F45}" type="slidenum">
              <a:rPr lang="es-ES" altLang="es-EC" smtClean="0"/>
              <a:pPr eaLnBrk="1" hangingPunct="1">
                <a:spcBef>
                  <a:spcPct val="0"/>
                </a:spcBef>
              </a:pPr>
              <a:t>27</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E088378-AEF1-4E26-8345-9C5DE9C63438}" type="slidenum">
              <a:rPr lang="es-ES" altLang="es-EC" smtClean="0"/>
              <a:pPr eaLnBrk="1" hangingPunct="1">
                <a:spcBef>
                  <a:spcPct val="0"/>
                </a:spcBef>
              </a:pPr>
              <a:t>29</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1B8FB1D-2C5D-40AC-86D1-2FCD79AA939B}" type="slidenum">
              <a:rPr lang="es-ES" altLang="es-EC" smtClean="0"/>
              <a:pPr eaLnBrk="1" hangingPunct="1">
                <a:spcBef>
                  <a:spcPct val="0"/>
                </a:spcBef>
              </a:pPr>
              <a:t>32</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1B8FB1D-2C5D-40AC-86D1-2FCD79AA939B}" type="slidenum">
              <a:rPr lang="es-ES" altLang="es-EC" smtClean="0"/>
              <a:pPr eaLnBrk="1" hangingPunct="1">
                <a:spcBef>
                  <a:spcPct val="0"/>
                </a:spcBef>
              </a:pPr>
              <a:t>34</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1B8FB1D-2C5D-40AC-86D1-2FCD79AA939B}" type="slidenum">
              <a:rPr lang="es-ES" altLang="es-EC" smtClean="0"/>
              <a:pPr eaLnBrk="1" hangingPunct="1">
                <a:spcBef>
                  <a:spcPct val="0"/>
                </a:spcBef>
              </a:pPr>
              <a:t>35</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8C63064-71BF-4F3D-97DA-3B808D17F726}" type="slidenum">
              <a:rPr lang="es-ES" altLang="es-EC" smtClean="0"/>
              <a:pPr eaLnBrk="1" hangingPunct="1">
                <a:spcBef>
                  <a:spcPct val="0"/>
                </a:spcBef>
              </a:pPr>
              <a:t>36</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2D9EFDB-4A0A-486A-947F-B415400E02BD}" type="slidenum">
              <a:rPr lang="es-ES" altLang="es-EC" smtClean="0"/>
              <a:pPr eaLnBrk="1" hangingPunct="1">
                <a:spcBef>
                  <a:spcPct val="0"/>
                </a:spcBef>
              </a:pPr>
              <a:t>37</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2D9EFDB-4A0A-486A-947F-B415400E02BD}" type="slidenum">
              <a:rPr lang="es-ES" altLang="es-EC" smtClean="0"/>
              <a:pPr eaLnBrk="1" hangingPunct="1">
                <a:spcBef>
                  <a:spcPct val="0"/>
                </a:spcBef>
              </a:pPr>
              <a:t>38</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338143-E65C-4EBD-8015-3298EFE33B76}" type="slidenum">
              <a:rPr lang="es-ES" altLang="es-EC" smtClean="0"/>
              <a:pPr eaLnBrk="1" hangingPunct="1">
                <a:spcBef>
                  <a:spcPct val="0"/>
                </a:spcBef>
              </a:pPr>
              <a:t>4</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2D9EFDB-4A0A-486A-947F-B415400E02BD}" type="slidenum">
              <a:rPr lang="es-ES" altLang="es-EC" smtClean="0"/>
              <a:pPr eaLnBrk="1" hangingPunct="1">
                <a:spcBef>
                  <a:spcPct val="0"/>
                </a:spcBef>
              </a:pPr>
              <a:t>39</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2D9EFDB-4A0A-486A-947F-B415400E02BD}" type="slidenum">
              <a:rPr lang="es-ES" altLang="es-EC" smtClean="0"/>
              <a:pPr eaLnBrk="1" hangingPunct="1">
                <a:spcBef>
                  <a:spcPct val="0"/>
                </a:spcBef>
              </a:pPr>
              <a:t>40</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8D86B70-24FF-47A2-BCF8-11971C5899C6}" type="slidenum">
              <a:rPr lang="es-ES" altLang="es-EC" smtClean="0"/>
              <a:pPr eaLnBrk="1" hangingPunct="1">
                <a:spcBef>
                  <a:spcPct val="0"/>
                </a:spcBef>
              </a:pPr>
              <a:t>41</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8D86B70-24FF-47A2-BCF8-11971C5899C6}" type="slidenum">
              <a:rPr lang="es-ES" altLang="es-EC" smtClean="0"/>
              <a:pPr eaLnBrk="1" hangingPunct="1">
                <a:spcBef>
                  <a:spcPct val="0"/>
                </a:spcBef>
              </a:pPr>
              <a:t>42</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A01C7C8-B937-4518-ADAA-D2A568AA796A}" type="slidenum">
              <a:rPr lang="es-ES" altLang="es-EC" smtClean="0"/>
              <a:pPr eaLnBrk="1" hangingPunct="1">
                <a:spcBef>
                  <a:spcPct val="0"/>
                </a:spcBef>
              </a:pPr>
              <a:t>43</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338143-E65C-4EBD-8015-3298EFE33B76}" type="slidenum">
              <a:rPr lang="es-ES" altLang="es-EC" smtClean="0"/>
              <a:pPr eaLnBrk="1" hangingPunct="1">
                <a:spcBef>
                  <a:spcPct val="0"/>
                </a:spcBef>
              </a:pPr>
              <a:t>5</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338143-E65C-4EBD-8015-3298EFE33B76}" type="slidenum">
              <a:rPr lang="es-ES" altLang="es-EC" smtClean="0"/>
              <a:pPr eaLnBrk="1" hangingPunct="1">
                <a:spcBef>
                  <a:spcPct val="0"/>
                </a:spcBef>
              </a:pPr>
              <a:t>6</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338143-E65C-4EBD-8015-3298EFE33B76}" type="slidenum">
              <a:rPr lang="es-ES" altLang="es-EC" smtClean="0"/>
              <a:pPr eaLnBrk="1" hangingPunct="1">
                <a:spcBef>
                  <a:spcPct val="0"/>
                </a:spcBef>
              </a:pPr>
              <a:t>7</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C29D399-12A8-4B61-9C74-93C7A012EEEA}" type="slidenum">
              <a:rPr lang="es-ES" altLang="es-EC" smtClean="0"/>
              <a:pPr eaLnBrk="1" hangingPunct="1">
                <a:spcBef>
                  <a:spcPct val="0"/>
                </a:spcBef>
              </a:pPr>
              <a:t>8</a:t>
            </a:fld>
            <a:endParaRPr lang="es-ES" altLang="es-EC" smtClean="0"/>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FFE4AE2-34DB-4E54-972B-E01BB58E665E}" type="slidenum">
              <a:rPr lang="es-ES" altLang="es-EC" smtClean="0"/>
              <a:pPr eaLnBrk="1" hangingPunct="1">
                <a:spcBef>
                  <a:spcPct val="0"/>
                </a:spcBef>
              </a:pPr>
              <a:t>10</a:t>
            </a:fld>
            <a:endParaRPr lang="es-ES" altLang="es-EC" smtClean="0"/>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11</a:t>
            </a:fld>
            <a:endParaRPr lang="es-ES" altLang="es-EC" smtClean="0"/>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endParaRPr lang="en-US" altLang="es-EC"/>
          </a:p>
        </p:txBody>
      </p:sp>
      <p:sp>
        <p:nvSpPr>
          <p:cNvPr id="5" name="Marcador de pie de página 4"/>
          <p:cNvSpPr>
            <a:spLocks noGrp="1"/>
          </p:cNvSpPr>
          <p:nvPr>
            <p:ph type="ftr" sz="quarter" idx="11"/>
          </p:nvPr>
        </p:nvSpPr>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p:txBody>
          <a:bodyPr/>
          <a:lstStyle>
            <a:lvl1pPr>
              <a:defRPr/>
            </a:lvl1pPr>
          </a:lstStyle>
          <a:p>
            <a:pPr>
              <a:defRPr/>
            </a:pPr>
            <a:fld id="{1CEB9007-0858-4CEF-AD67-C207BF5A84F3}" type="slidenum">
              <a:rPr lang="en-US" altLang="es-EC"/>
              <a:pPr>
                <a:defRPr/>
              </a:pPr>
              <a:t>‹Nº›</a:t>
            </a:fld>
            <a:endParaRPr lang="en-US" altLang="es-EC"/>
          </a:p>
        </p:txBody>
      </p:sp>
    </p:spTree>
    <p:extLst>
      <p:ext uri="{BB962C8B-B14F-4D97-AF65-F5344CB8AC3E}">
        <p14:creationId xmlns:p14="http://schemas.microsoft.com/office/powerpoint/2010/main" val="225237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56EA1D18-ACF7-4B3C-B449-0E564256AC2A}" type="slidenum">
              <a:rPr lang="es-ES" altLang="es-EC"/>
              <a:pPr>
                <a:defRPr/>
              </a:pPr>
              <a:t>‹Nº›</a:t>
            </a:fld>
            <a:endParaRPr lang="es-ES" altLang="es-EC"/>
          </a:p>
        </p:txBody>
      </p:sp>
    </p:spTree>
    <p:extLst>
      <p:ext uri="{BB962C8B-B14F-4D97-AF65-F5344CB8AC3E}">
        <p14:creationId xmlns:p14="http://schemas.microsoft.com/office/powerpoint/2010/main" val="2101351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4A248C82-25BE-403E-9EFF-40C2652EC7A4}" type="slidenum">
              <a:rPr lang="es-ES" altLang="es-EC"/>
              <a:pPr>
                <a:defRPr/>
              </a:pPr>
              <a:t>‹Nº›</a:t>
            </a:fld>
            <a:endParaRPr lang="es-ES" altLang="es-EC"/>
          </a:p>
        </p:txBody>
      </p:sp>
    </p:spTree>
    <p:extLst>
      <p:ext uri="{BB962C8B-B14F-4D97-AF65-F5344CB8AC3E}">
        <p14:creationId xmlns:p14="http://schemas.microsoft.com/office/powerpoint/2010/main" val="2224750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6481" y="273629"/>
            <a:ext cx="8222400" cy="1139160"/>
          </a:xfrm>
        </p:spPr>
        <p:txBody>
          <a:bodyPr/>
          <a:lstStyle/>
          <a:p>
            <a:r>
              <a:rPr lang="es-ES_tradnl" smtClean="0"/>
              <a:t>Clic para editar título</a:t>
            </a:r>
            <a:endParaRPr lang="es-ES"/>
          </a:p>
        </p:txBody>
      </p:sp>
      <p:sp>
        <p:nvSpPr>
          <p:cNvPr id="3" name="Marcador de fecha 2"/>
          <p:cNvSpPr>
            <a:spLocks noGrp="1"/>
          </p:cNvSpPr>
          <p:nvPr>
            <p:ph type="dt" idx="10"/>
          </p:nvPr>
        </p:nvSpPr>
        <p:spPr>
          <a:xfrm>
            <a:off x="457200" y="6246813"/>
            <a:ext cx="2122488" cy="466725"/>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s-ES"/>
          </a:p>
        </p:txBody>
      </p:sp>
      <p:sp>
        <p:nvSpPr>
          <p:cNvPr id="4" name="Marcador de pie de página 3"/>
          <p:cNvSpPr>
            <a:spLocks noGrp="1"/>
          </p:cNvSpPr>
          <p:nvPr>
            <p:ph type="ftr" idx="11"/>
          </p:nvPr>
        </p:nvSpPr>
        <p:spPr>
          <a:xfrm>
            <a:off x="3127375" y="6246813"/>
            <a:ext cx="2894013" cy="466725"/>
          </a:xfrm>
        </p:spPr>
        <p:txBody>
          <a:bodyPr/>
          <a:lstStyle>
            <a:lvl1pPr>
              <a:defRPr/>
            </a:lvl1pPr>
          </a:lstStyle>
          <a:p>
            <a:pPr>
              <a:defRPr/>
            </a:pPr>
            <a:endParaRPr lang="es-ES"/>
          </a:p>
        </p:txBody>
      </p:sp>
      <p:sp>
        <p:nvSpPr>
          <p:cNvPr id="5" name="Marcador de número de diapositiva 4"/>
          <p:cNvSpPr>
            <a:spLocks noGrp="1"/>
          </p:cNvSpPr>
          <p:nvPr>
            <p:ph type="sldNum" idx="12"/>
          </p:nvPr>
        </p:nvSpPr>
        <p:spPr>
          <a:xfrm>
            <a:off x="6556375" y="6246813"/>
            <a:ext cx="2124075" cy="466725"/>
          </a:xfrm>
        </p:spPr>
        <p:txBody>
          <a:bodyPr/>
          <a:lstStyle>
            <a:lvl1pPr>
              <a:defRPr/>
            </a:lvl1pPr>
          </a:lstStyle>
          <a:p>
            <a:pPr>
              <a:defRPr/>
            </a:pPr>
            <a:fld id="{76C18AC6-0965-496C-9C1A-3BB06DE39801}" type="slidenum">
              <a:rPr lang="es-ES" altLang="es-EC"/>
              <a:pPr>
                <a:defRPr/>
              </a:pPr>
              <a:t>‹Nº›</a:t>
            </a:fld>
            <a:endParaRPr lang="es-ES" altLang="es-EC"/>
          </a:p>
        </p:txBody>
      </p:sp>
    </p:spTree>
    <p:extLst>
      <p:ext uri="{BB962C8B-B14F-4D97-AF65-F5344CB8AC3E}">
        <p14:creationId xmlns:p14="http://schemas.microsoft.com/office/powerpoint/2010/main" val="3958538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06BE6C45-4819-4ECD-BEF1-49F187024410}" type="slidenum">
              <a:rPr lang="es-ES" altLang="es-EC"/>
              <a:pPr>
                <a:defRPr/>
              </a:pPr>
              <a:t>‹Nº›</a:t>
            </a:fld>
            <a:endParaRPr lang="es-ES" altLang="es-EC"/>
          </a:p>
        </p:txBody>
      </p:sp>
    </p:spTree>
    <p:extLst>
      <p:ext uri="{BB962C8B-B14F-4D97-AF65-F5344CB8AC3E}">
        <p14:creationId xmlns:p14="http://schemas.microsoft.com/office/powerpoint/2010/main" val="2615276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endParaRPr lang="en-US" altLang="es-EC"/>
          </a:p>
        </p:txBody>
      </p:sp>
      <p:sp>
        <p:nvSpPr>
          <p:cNvPr id="5" name="Marcador de pie de página 4"/>
          <p:cNvSpPr>
            <a:spLocks noGrp="1"/>
          </p:cNvSpPr>
          <p:nvPr>
            <p:ph type="ftr" sz="quarter" idx="11"/>
          </p:nvPr>
        </p:nvSpPr>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p:txBody>
          <a:bodyPr/>
          <a:lstStyle>
            <a:lvl1pPr>
              <a:defRPr/>
            </a:lvl1pPr>
          </a:lstStyle>
          <a:p>
            <a:pPr>
              <a:defRPr/>
            </a:pPr>
            <a:fld id="{C55657AB-F061-4641-8BBD-D543D451A155}" type="slidenum">
              <a:rPr lang="en-US" altLang="es-EC"/>
              <a:pPr>
                <a:defRPr/>
              </a:pPr>
              <a:t>‹Nº›</a:t>
            </a:fld>
            <a:endParaRPr lang="en-US" altLang="es-EC"/>
          </a:p>
        </p:txBody>
      </p:sp>
    </p:spTree>
    <p:extLst>
      <p:ext uri="{BB962C8B-B14F-4D97-AF65-F5344CB8AC3E}">
        <p14:creationId xmlns:p14="http://schemas.microsoft.com/office/powerpoint/2010/main" val="3637732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0EC859C1-BB93-427F-B2D4-7C9D54106E62}" type="slidenum">
              <a:rPr lang="es-ES" altLang="es-EC"/>
              <a:pPr>
                <a:defRPr/>
              </a:pPr>
              <a:t>‹Nº›</a:t>
            </a:fld>
            <a:endParaRPr lang="es-ES" altLang="es-EC"/>
          </a:p>
        </p:txBody>
      </p:sp>
    </p:spTree>
    <p:extLst>
      <p:ext uri="{BB962C8B-B14F-4D97-AF65-F5344CB8AC3E}">
        <p14:creationId xmlns:p14="http://schemas.microsoft.com/office/powerpoint/2010/main" val="3753219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endParaRPr lang="es-ES" altLang="es-EC"/>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58CCADB7-BC8E-460C-9D07-A78FC0F1ADAA}" type="slidenum">
              <a:rPr lang="es-ES" altLang="es-EC"/>
              <a:pPr>
                <a:defRPr/>
              </a:pPr>
              <a:t>‹Nº›</a:t>
            </a:fld>
            <a:endParaRPr lang="es-ES" altLang="es-EC"/>
          </a:p>
        </p:txBody>
      </p:sp>
    </p:spTree>
    <p:extLst>
      <p:ext uri="{BB962C8B-B14F-4D97-AF65-F5344CB8AC3E}">
        <p14:creationId xmlns:p14="http://schemas.microsoft.com/office/powerpoint/2010/main" val="3223545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3"/>
          <p:cNvSpPr>
            <a:spLocks noGrp="1"/>
          </p:cNvSpPr>
          <p:nvPr>
            <p:ph type="dt" sz="half" idx="10"/>
          </p:nvPr>
        </p:nvSpPr>
        <p:spPr/>
        <p:txBody>
          <a:bodyPr/>
          <a:lstStyle>
            <a:lvl1pPr>
              <a:defRPr/>
            </a:lvl1pPr>
          </a:lstStyle>
          <a:p>
            <a:pPr>
              <a:defRPr/>
            </a:pPr>
            <a:endParaRPr lang="es-ES" altLang="es-EC"/>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DAE65ADE-DD1B-485F-B3C1-07E797EB6E37}" type="slidenum">
              <a:rPr lang="es-ES" altLang="es-EC"/>
              <a:pPr>
                <a:defRPr/>
              </a:pPr>
              <a:t>‹Nº›</a:t>
            </a:fld>
            <a:endParaRPr lang="es-ES" altLang="es-EC"/>
          </a:p>
        </p:txBody>
      </p:sp>
    </p:spTree>
    <p:extLst>
      <p:ext uri="{BB962C8B-B14F-4D97-AF65-F5344CB8AC3E}">
        <p14:creationId xmlns:p14="http://schemas.microsoft.com/office/powerpoint/2010/main" val="2650074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endParaRPr lang="es-ES" altLang="es-EC"/>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338456D4-059D-4CA4-812F-B134539B2478}" type="slidenum">
              <a:rPr lang="es-ES" altLang="es-EC"/>
              <a:pPr>
                <a:defRPr/>
              </a:pPr>
              <a:t>‹Nº›</a:t>
            </a:fld>
            <a:endParaRPr lang="es-ES" altLang="es-EC"/>
          </a:p>
        </p:txBody>
      </p:sp>
    </p:spTree>
    <p:extLst>
      <p:ext uri="{BB962C8B-B14F-4D97-AF65-F5344CB8AC3E}">
        <p14:creationId xmlns:p14="http://schemas.microsoft.com/office/powerpoint/2010/main" val="4853708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18B264D1-9B8B-4AB0-8BE2-9B096309E926}" type="slidenum">
              <a:rPr lang="es-ES" altLang="es-EC"/>
              <a:pPr>
                <a:defRPr/>
              </a:pPr>
              <a:t>‹Nº›</a:t>
            </a:fld>
            <a:endParaRPr lang="es-ES" altLang="es-EC"/>
          </a:p>
        </p:txBody>
      </p:sp>
    </p:spTree>
    <p:extLst>
      <p:ext uri="{BB962C8B-B14F-4D97-AF65-F5344CB8AC3E}">
        <p14:creationId xmlns:p14="http://schemas.microsoft.com/office/powerpoint/2010/main" val="2689767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CC724A83-566D-404E-9E32-2FDEC4827814}" type="slidenum">
              <a:rPr lang="es-ES" altLang="es-EC"/>
              <a:pPr>
                <a:defRPr/>
              </a:pPr>
              <a:t>‹Nº›</a:t>
            </a:fld>
            <a:endParaRPr lang="es-ES" altLang="es-EC"/>
          </a:p>
        </p:txBody>
      </p:sp>
    </p:spTree>
    <p:extLst>
      <p:ext uri="{BB962C8B-B14F-4D97-AF65-F5344CB8AC3E}">
        <p14:creationId xmlns:p14="http://schemas.microsoft.com/office/powerpoint/2010/main" val="4131840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C" smtClean="0"/>
              <a:t>Clic para editar título</a:t>
            </a:r>
            <a:endParaRPr lang="es-ES" altLang="es-EC" smtClean="0"/>
          </a:p>
        </p:txBody>
      </p:sp>
      <p:sp>
        <p:nvSpPr>
          <p:cNvPr id="1027"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C" smtClean="0"/>
              <a:t>Haga clic para modificar el estilo de texto del patrón</a:t>
            </a:r>
          </a:p>
          <a:p>
            <a:pPr lvl="1"/>
            <a:r>
              <a:rPr lang="es-ES_tradnl" altLang="es-EC" smtClean="0"/>
              <a:t>Segundo nivel</a:t>
            </a:r>
          </a:p>
          <a:p>
            <a:pPr lvl="2"/>
            <a:r>
              <a:rPr lang="es-ES_tradnl" altLang="es-EC" smtClean="0"/>
              <a:t>Tercer nivel</a:t>
            </a:r>
          </a:p>
          <a:p>
            <a:pPr lvl="3"/>
            <a:r>
              <a:rPr lang="es-ES_tradnl" altLang="es-EC" smtClean="0"/>
              <a:t>Cuarto nivel</a:t>
            </a:r>
          </a:p>
          <a:p>
            <a:pPr lvl="4"/>
            <a:r>
              <a:rPr lang="es-ES_tradnl" altLang="es-EC" smtClean="0"/>
              <a:t>Quinto nivel</a:t>
            </a:r>
            <a:endParaRPr lang="es-ES" altLang="es-EC" smtClean="0"/>
          </a:p>
        </p:txBody>
      </p:sp>
      <p:sp>
        <p:nvSpPr>
          <p:cNvPr id="4" name="Marcador de fech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s-ES" altLang="es-EC"/>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28AAA70-4364-4C12-89AB-B8B3731BBA20}" type="slidenum">
              <a:rPr lang="es-ES" altLang="es-EC"/>
              <a:pPr>
                <a:defRPr/>
              </a:pPr>
              <a:t>‹Nº›</a:t>
            </a:fld>
            <a:endParaRPr lang="es-ES" altLang="es-EC"/>
          </a:p>
        </p:txBody>
      </p:sp>
    </p:spTree>
  </p:cSld>
  <p:clrMap bg1="lt1" tx1="dk1" bg2="lt2" tx2="dk2" accent1="accent1" accent2="accent2" accent3="accent3" accent4="accent4" accent5="accent5" accent6="accent6" hlink="hlink" folHlink="folHlink"/>
  <p:sldLayoutIdLst>
    <p:sldLayoutId id="2147484512" r:id="rId1"/>
    <p:sldLayoutId id="2147484503" r:id="rId2"/>
    <p:sldLayoutId id="214748451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4"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2.png"/><Relationship Id="rId7" Type="http://schemas.openxmlformats.org/officeDocument/2006/relationships/diagramColors" Target="../diagrams/colors14.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image" Target="../media/image23.png"/><Relationship Id="rId7" Type="http://schemas.openxmlformats.org/officeDocument/2006/relationships/diagramData" Target="../diagrams/data16.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diagramDrawing" Target="../diagrams/drawing16.xml"/><Relationship Id="rId5" Type="http://schemas.openxmlformats.org/officeDocument/2006/relationships/image" Target="../media/image25.png"/><Relationship Id="rId10" Type="http://schemas.openxmlformats.org/officeDocument/2006/relationships/diagramColors" Target="../diagrams/colors16.xml"/><Relationship Id="rId4" Type="http://schemas.openxmlformats.org/officeDocument/2006/relationships/image" Target="../media/image24.png"/><Relationship Id="rId9" Type="http://schemas.openxmlformats.org/officeDocument/2006/relationships/diagramQuickStyle" Target="../diagrams/quickStyle1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3.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1.jpeg"/><Relationship Id="rId7" Type="http://schemas.openxmlformats.org/officeDocument/2006/relationships/diagramColors" Target="../diagrams/colors2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1.xml"/><Relationship Id="rId11" Type="http://schemas.openxmlformats.org/officeDocument/2006/relationships/image" Target="../media/image34.png"/><Relationship Id="rId5" Type="http://schemas.openxmlformats.org/officeDocument/2006/relationships/diagramLayout" Target="../diagrams/layout21.xml"/><Relationship Id="rId10" Type="http://schemas.openxmlformats.org/officeDocument/2006/relationships/image" Target="../media/image33.png"/><Relationship Id="rId4" Type="http://schemas.openxmlformats.org/officeDocument/2006/relationships/diagramData" Target="../diagrams/data21.xml"/><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xml"/><Relationship Id="rId16" Type="http://schemas.openxmlformats.org/officeDocument/2006/relationships/diagramColors" Target="../diagrams/colors4.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jpeg"/><Relationship Id="rId4" Type="http://schemas.openxmlformats.org/officeDocument/2006/relationships/diagramLayout" Target="../diagrams/layout5.xml"/><Relationship Id="rId9"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2.png"/><Relationship Id="rId7" Type="http://schemas.openxmlformats.org/officeDocument/2006/relationships/diagramColors" Target="../diagrams/colors8.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1332" y="1690688"/>
            <a:ext cx="9145332" cy="52246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s-EC" dirty="0"/>
          </a:p>
        </p:txBody>
      </p:sp>
      <p:sp>
        <p:nvSpPr>
          <p:cNvPr id="2" name="Título 1"/>
          <p:cNvSpPr>
            <a:spLocks noGrp="1"/>
          </p:cNvSpPr>
          <p:nvPr>
            <p:ph type="ctrTitle"/>
          </p:nvPr>
        </p:nvSpPr>
        <p:spPr>
          <a:xfrm>
            <a:off x="496888" y="1690688"/>
            <a:ext cx="8151812" cy="2174875"/>
          </a:xfrm>
        </p:spPr>
        <p:txBody>
          <a:bodyPr>
            <a:normAutofit/>
          </a:bodyPr>
          <a:lstStyle/>
          <a:p>
            <a:pPr eaLnBrk="1" hangingPunct="1">
              <a:defRPr/>
            </a:pPr>
            <a:r>
              <a:rPr lang="es-EC" sz="2000" b="1" dirty="0" smtClean="0">
                <a:latin typeface="Arial" panose="020B0604020202020204" pitchFamily="34" charset="0"/>
                <a:cs typeface="Arial" panose="020B0604020202020204" pitchFamily="34" charset="0"/>
              </a:rPr>
              <a:t>Tema: </a:t>
            </a:r>
            <a:r>
              <a:rPr lang="es-ES" sz="2000" b="1" dirty="0">
                <a:latin typeface="Arial" panose="020B0604020202020204" pitchFamily="34" charset="0"/>
                <a:cs typeface="Arial" panose="020B0604020202020204" pitchFamily="34" charset="0"/>
              </a:rPr>
              <a:t>PROPUESTA PARA LA TOMA DE DECISIONES DE UN MODELO DE RED BASADO EN MPLS ORIENTADO A PROVEER CALIDAD DE SERVICIO PARA EL EDIFICIO ZARZUELA DEL IESS</a:t>
            </a:r>
            <a:r>
              <a:rPr lang="es-ES" altLang="es-EC" sz="2200" dirty="0" smtClean="0">
                <a:solidFill>
                  <a:srgbClr val="404040"/>
                </a:solidFill>
              </a:rPr>
              <a:t/>
            </a:r>
            <a:br>
              <a:rPr lang="es-ES" altLang="es-EC" sz="2200" dirty="0" smtClean="0">
                <a:solidFill>
                  <a:srgbClr val="404040"/>
                </a:solidFill>
              </a:rPr>
            </a:br>
            <a:endParaRPr lang="es-ES" altLang="es-EC" sz="2200" b="1" dirty="0" smtClean="0">
              <a:solidFill>
                <a:srgbClr val="404040"/>
              </a:solidFill>
            </a:endParaRPr>
          </a:p>
        </p:txBody>
      </p:sp>
      <p:sp>
        <p:nvSpPr>
          <p:cNvPr id="3" name="Subtítulo 2"/>
          <p:cNvSpPr>
            <a:spLocks noGrp="1"/>
          </p:cNvSpPr>
          <p:nvPr>
            <p:ph type="subTitle" idx="1"/>
          </p:nvPr>
        </p:nvSpPr>
        <p:spPr>
          <a:xfrm>
            <a:off x="3227388" y="3389314"/>
            <a:ext cx="2692400" cy="1021322"/>
          </a:xfrm>
        </p:spPr>
        <p:txBody>
          <a:bodyPr rtlCol="0">
            <a:noAutofit/>
          </a:bodyPr>
          <a:lstStyle/>
          <a:p>
            <a:pPr eaLnBrk="1" fontAlgn="auto" hangingPunct="1">
              <a:lnSpc>
                <a:spcPct val="150000"/>
              </a:lnSpc>
              <a:spcAft>
                <a:spcPts val="0"/>
              </a:spcAft>
              <a:buFont typeface="Arial"/>
              <a:buNone/>
              <a:defRPr/>
            </a:pPr>
            <a:r>
              <a:rPr lang="es-ES" sz="1200" b="1" dirty="0" smtClean="0">
                <a:solidFill>
                  <a:schemeClr val="tx1"/>
                </a:solidFill>
                <a:latin typeface="Arial" panose="020B0604020202020204" pitchFamily="34" charset="0"/>
                <a:ea typeface="+mn-ea"/>
                <a:cs typeface="Arial" panose="020B0604020202020204" pitchFamily="34" charset="0"/>
              </a:rPr>
              <a:t>Autores:</a:t>
            </a:r>
            <a:r>
              <a:rPr lang="es-ES" sz="2800" dirty="0" smtClean="0">
                <a:solidFill>
                  <a:schemeClr val="tx1"/>
                </a:solidFill>
                <a:latin typeface="Arial" panose="020B0604020202020204" pitchFamily="34" charset="0"/>
                <a:ea typeface="+mn-ea"/>
                <a:cs typeface="Arial" panose="020B0604020202020204" pitchFamily="34" charset="0"/>
              </a:rPr>
              <a:t/>
            </a:r>
            <a:br>
              <a:rPr lang="es-ES" sz="2800" dirty="0" smtClean="0">
                <a:solidFill>
                  <a:schemeClr val="tx1"/>
                </a:solidFill>
                <a:latin typeface="Arial" panose="020B0604020202020204" pitchFamily="34" charset="0"/>
                <a:ea typeface="+mn-ea"/>
                <a:cs typeface="Arial" panose="020B0604020202020204" pitchFamily="34" charset="0"/>
              </a:rPr>
            </a:br>
            <a:r>
              <a:rPr lang="es-ES" sz="1400" dirty="0" smtClean="0">
                <a:solidFill>
                  <a:schemeClr val="tx1"/>
                </a:solidFill>
                <a:latin typeface="Arial" panose="020B0604020202020204" pitchFamily="34" charset="0"/>
                <a:ea typeface="+mn-ea"/>
                <a:cs typeface="Arial" panose="020B0604020202020204" pitchFamily="34" charset="0"/>
              </a:rPr>
              <a:t>Ortega Carlota</a:t>
            </a:r>
          </a:p>
          <a:p>
            <a:pPr eaLnBrk="1" fontAlgn="auto" hangingPunct="1">
              <a:lnSpc>
                <a:spcPct val="150000"/>
              </a:lnSpc>
              <a:spcAft>
                <a:spcPts val="0"/>
              </a:spcAft>
              <a:buFont typeface="Arial"/>
              <a:buNone/>
              <a:defRPr/>
            </a:pPr>
            <a:r>
              <a:rPr lang="es-ES" sz="1400" dirty="0" smtClean="0">
                <a:solidFill>
                  <a:schemeClr val="tx1"/>
                </a:solidFill>
                <a:latin typeface="Arial" panose="020B0604020202020204" pitchFamily="34" charset="0"/>
                <a:ea typeface="+mn-ea"/>
                <a:cs typeface="Arial" panose="020B0604020202020204" pitchFamily="34" charset="0"/>
              </a:rPr>
              <a:t>Ortega José</a:t>
            </a:r>
          </a:p>
          <a:p>
            <a:pPr eaLnBrk="1" fontAlgn="auto" hangingPunct="1">
              <a:lnSpc>
                <a:spcPct val="150000"/>
              </a:lnSpc>
              <a:spcAft>
                <a:spcPts val="0"/>
              </a:spcAft>
              <a:buFont typeface="Arial"/>
              <a:buNone/>
              <a:defRPr/>
            </a:pPr>
            <a:endParaRPr lang="es-ES" sz="1600" dirty="0">
              <a:ea typeface="+mn-ea"/>
              <a:cs typeface="+mn-cs"/>
            </a:endParaRPr>
          </a:p>
        </p:txBody>
      </p:sp>
      <p:sp>
        <p:nvSpPr>
          <p:cNvPr id="4" name="Subtítulo 2"/>
          <p:cNvSpPr txBox="1">
            <a:spLocks/>
          </p:cNvSpPr>
          <p:nvPr/>
        </p:nvSpPr>
        <p:spPr>
          <a:xfrm>
            <a:off x="2447925" y="4579937"/>
            <a:ext cx="4251325" cy="1350215"/>
          </a:xfrm>
          <a:prstGeom prst="rect">
            <a:avLst/>
          </a:prstGeom>
        </p:spPr>
        <p:txBody>
          <a:bodyPr>
            <a:normAutofit fontScale="5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ct val="150000"/>
              </a:lnSpc>
              <a:spcAft>
                <a:spcPts val="0"/>
              </a:spcAft>
              <a:defRPr/>
            </a:pPr>
            <a:r>
              <a:rPr lang="es-ES" sz="2200" b="1" dirty="0" smtClean="0">
                <a:solidFill>
                  <a:schemeClr val="tx1"/>
                </a:solidFill>
                <a:latin typeface="Arial" panose="020B0604020202020204" pitchFamily="34" charset="0"/>
                <a:cs typeface="Arial" panose="020B0604020202020204" pitchFamily="34" charset="0"/>
              </a:rPr>
              <a:t>Tutores:</a:t>
            </a:r>
          </a:p>
          <a:p>
            <a:pPr fontAlgn="auto">
              <a:lnSpc>
                <a:spcPct val="150000"/>
              </a:lnSpc>
              <a:spcAft>
                <a:spcPts val="0"/>
              </a:spcAft>
              <a:defRPr/>
            </a:pPr>
            <a:r>
              <a:rPr lang="es-ES" sz="2500" b="1" dirty="0" smtClean="0">
                <a:solidFill>
                  <a:schemeClr val="tx1"/>
                </a:solidFill>
                <a:latin typeface="Arial" panose="020B0604020202020204" pitchFamily="34" charset="0"/>
                <a:cs typeface="Arial" panose="020B0604020202020204" pitchFamily="34" charset="0"/>
              </a:rPr>
              <a:t>Director: </a:t>
            </a:r>
            <a:r>
              <a:rPr lang="es-ES" sz="2500" dirty="0" smtClean="0">
                <a:solidFill>
                  <a:schemeClr val="tx1"/>
                </a:solidFill>
                <a:latin typeface="Arial" panose="020B0604020202020204" pitchFamily="34" charset="0"/>
                <a:cs typeface="Arial" panose="020B0604020202020204" pitchFamily="34" charset="0"/>
              </a:rPr>
              <a:t>Ing.  José Luis Torres </a:t>
            </a:r>
          </a:p>
          <a:p>
            <a:pPr fontAlgn="auto">
              <a:lnSpc>
                <a:spcPct val="150000"/>
              </a:lnSpc>
              <a:spcAft>
                <a:spcPts val="0"/>
              </a:spcAft>
              <a:defRPr/>
            </a:pPr>
            <a:r>
              <a:rPr lang="es-ES" sz="2500" b="1" dirty="0" smtClean="0">
                <a:solidFill>
                  <a:schemeClr val="tx1"/>
                </a:solidFill>
                <a:latin typeface="Arial" panose="020B0604020202020204" pitchFamily="34" charset="0"/>
                <a:cs typeface="Arial" panose="020B0604020202020204" pitchFamily="34" charset="0"/>
              </a:rPr>
              <a:t>Codirector: </a:t>
            </a:r>
            <a:r>
              <a:rPr lang="es-ES" sz="2500" dirty="0" smtClean="0">
                <a:solidFill>
                  <a:schemeClr val="tx1"/>
                </a:solidFill>
                <a:latin typeface="Arial" panose="020B0604020202020204" pitchFamily="34" charset="0"/>
                <a:cs typeface="Arial" panose="020B0604020202020204" pitchFamily="34" charset="0"/>
              </a:rPr>
              <a:t>Ing. Diego Marcillo</a:t>
            </a:r>
          </a:p>
          <a:p>
            <a:pPr fontAlgn="auto">
              <a:lnSpc>
                <a:spcPct val="150000"/>
              </a:lnSpc>
              <a:spcAft>
                <a:spcPts val="0"/>
              </a:spcAft>
              <a:defRPr/>
            </a:pPr>
            <a:r>
              <a:rPr lang="es-ES" sz="2500" b="1" dirty="0" smtClean="0">
                <a:solidFill>
                  <a:schemeClr val="tx1"/>
                </a:solidFill>
                <a:latin typeface="Arial" panose="020B0604020202020204" pitchFamily="34" charset="0"/>
                <a:cs typeface="Arial" panose="020B0604020202020204" pitchFamily="34" charset="0"/>
              </a:rPr>
              <a:t>Profesor Informante: </a:t>
            </a:r>
            <a:r>
              <a:rPr lang="es-ES" sz="2500" dirty="0" smtClean="0">
                <a:solidFill>
                  <a:schemeClr val="tx1"/>
                </a:solidFill>
                <a:latin typeface="Arial" panose="020B0604020202020204" pitchFamily="34" charset="0"/>
                <a:cs typeface="Arial" panose="020B0604020202020204" pitchFamily="34" charset="0"/>
              </a:rPr>
              <a:t>Ing. Andrés de la Torre</a:t>
            </a:r>
            <a:endParaRPr lang="es-ES" sz="2500" dirty="0">
              <a:solidFill>
                <a:schemeClr val="tx1"/>
              </a:solidFill>
              <a:latin typeface="Arial" panose="020B0604020202020204" pitchFamily="34" charset="0"/>
              <a:cs typeface="Arial" panose="020B0604020202020204" pitchFamily="34" charset="0"/>
            </a:endParaRPr>
          </a:p>
        </p:txBody>
      </p:sp>
      <p:sp>
        <p:nvSpPr>
          <p:cNvPr id="5125" name="Subtítulo 2"/>
          <p:cNvSpPr txBox="1">
            <a:spLocks/>
          </p:cNvSpPr>
          <p:nvPr/>
        </p:nvSpPr>
        <p:spPr bwMode="auto">
          <a:xfrm>
            <a:off x="3052690" y="6303963"/>
            <a:ext cx="322746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400" dirty="0" smtClean="0">
                <a:latin typeface="Arial" pitchFamily="34" charset="0"/>
                <a:cs typeface="Arial" pitchFamily="34" charset="0"/>
              </a:rPr>
              <a:t>Sangolqui, </a:t>
            </a:r>
            <a:r>
              <a:rPr lang="es-ES" altLang="es-EC" sz="1400" dirty="0" smtClean="0">
                <a:latin typeface="Arial" pitchFamily="34" charset="0"/>
                <a:cs typeface="Arial" pitchFamily="34" charset="0"/>
              </a:rPr>
              <a:t>Marzo 2015</a:t>
            </a:r>
            <a:endParaRPr lang="es-ES" altLang="es-EC" sz="1400" dirty="0">
              <a:latin typeface="Arial" pitchFamily="34" charset="0"/>
              <a:cs typeface="Arial" pitchFamily="34" charset="0"/>
            </a:endParaRPr>
          </a:p>
        </p:txBody>
      </p:sp>
      <p:cxnSp>
        <p:nvCxnSpPr>
          <p:cNvPr id="8" name="Conector recto 7"/>
          <p:cNvCxnSpPr>
            <a:cxnSpLocks noChangeShapeType="1"/>
          </p:cNvCxnSpPr>
          <p:nvPr/>
        </p:nvCxnSpPr>
        <p:spPr bwMode="auto">
          <a:xfrm>
            <a:off x="784225" y="3263900"/>
            <a:ext cx="757872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Conector recto 23"/>
          <p:cNvCxnSpPr>
            <a:cxnSpLocks noChangeShapeType="1"/>
          </p:cNvCxnSpPr>
          <p:nvPr/>
        </p:nvCxnSpPr>
        <p:spPr bwMode="auto">
          <a:xfrm>
            <a:off x="2860161" y="6251109"/>
            <a:ext cx="3519488" cy="0"/>
          </a:xfrm>
          <a:prstGeom prst="line">
            <a:avLst/>
          </a:prstGeom>
          <a:noFill/>
          <a:ln w="25400">
            <a:solidFill>
              <a:srgbClr val="F2F2F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Conector recto 32"/>
          <p:cNvCxnSpPr>
            <a:cxnSpLocks noChangeShapeType="1"/>
          </p:cNvCxnSpPr>
          <p:nvPr/>
        </p:nvCxnSpPr>
        <p:spPr bwMode="auto">
          <a:xfrm>
            <a:off x="2760663" y="3402013"/>
            <a:ext cx="3519487" cy="0"/>
          </a:xfrm>
          <a:prstGeom prst="line">
            <a:avLst/>
          </a:prstGeom>
          <a:noFill/>
          <a:ln w="25400">
            <a:solidFill>
              <a:srgbClr val="F2F2F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9" name="Subtítulo 2"/>
          <p:cNvSpPr txBox="1">
            <a:spLocks/>
          </p:cNvSpPr>
          <p:nvPr/>
        </p:nvSpPr>
        <p:spPr bwMode="auto">
          <a:xfrm>
            <a:off x="2036482" y="1359647"/>
            <a:ext cx="5307572" cy="44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400" b="1" dirty="0" smtClean="0">
                <a:latin typeface="Arial" pitchFamily="34" charset="0"/>
                <a:cs typeface="Arial" pitchFamily="34" charset="0"/>
              </a:rPr>
              <a:t>CARRERA DE INGENIERÍA </a:t>
            </a:r>
            <a:r>
              <a:rPr lang="es-ES" altLang="es-EC" sz="1400" b="1" dirty="0">
                <a:latin typeface="Arial" pitchFamily="34" charset="0"/>
                <a:cs typeface="Arial" pitchFamily="34" charset="0"/>
              </a:rPr>
              <a:t>DE SISTEMAS E INFORMÁTICA</a:t>
            </a:r>
          </a:p>
        </p:txBody>
      </p:sp>
      <p:pic>
        <p:nvPicPr>
          <p:cNvPr id="5130" name="9 Imagen" descr="http://blogs.espe.edu.ec/wp-content/uploads/2013/09/LOGO-PRINCIPAL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2" y="112713"/>
            <a:ext cx="45148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arcador de número de diapositiva"/>
          <p:cNvSpPr>
            <a:spLocks noGrp="1"/>
          </p:cNvSpPr>
          <p:nvPr>
            <p:ph type="sldNum" sz="quarter" idx="12"/>
          </p:nvPr>
        </p:nvSpPr>
        <p:spPr/>
        <p:txBody>
          <a:bodyPr/>
          <a:lstStyle/>
          <a:p>
            <a:pPr>
              <a:defRPr/>
            </a:pPr>
            <a:fld id="{1CEB9007-0858-4CEF-AD67-C207BF5A84F3}" type="slidenum">
              <a:rPr lang="en-US" altLang="es-EC" smtClean="0"/>
              <a:pPr>
                <a:defRPr/>
              </a:pPr>
              <a:t>1</a:t>
            </a:fld>
            <a:endParaRPr lang="en-US" altLang="es-EC"/>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MARCO TEÓRICO</a:t>
            </a:r>
            <a:endParaRPr lang="es-ES" altLang="es-EC" dirty="0">
              <a:solidFill>
                <a:srgbClr val="FFFFFF"/>
              </a:solidFill>
            </a:endParaRPr>
          </a:p>
        </p:txBody>
      </p:sp>
      <p:graphicFrame>
        <p:nvGraphicFramePr>
          <p:cNvPr id="4" name="3 Diagrama"/>
          <p:cNvGraphicFramePr/>
          <p:nvPr>
            <p:extLst>
              <p:ext uri="{D42A27DB-BD31-4B8C-83A1-F6EECF244321}">
                <p14:modId xmlns:p14="http://schemas.microsoft.com/office/powerpoint/2010/main" val="3006885324"/>
              </p:ext>
            </p:extLst>
          </p:nvPr>
        </p:nvGraphicFramePr>
        <p:xfrm>
          <a:off x="1120588" y="1222188"/>
          <a:ext cx="7154881" cy="517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10</a:t>
            </a:fld>
            <a:endParaRPr lang="es-ES" altLang="es-EC"/>
          </a:p>
        </p:txBody>
      </p:sp>
    </p:spTree>
    <p:extLst>
      <p:ext uri="{BB962C8B-B14F-4D97-AF65-F5344CB8AC3E}">
        <p14:creationId xmlns:p14="http://schemas.microsoft.com/office/powerpoint/2010/main" val="32282151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Arial" pitchFamily="34" charset="0"/>
                <a:cs typeface="Arial" pitchFamily="34" charset="0"/>
              </a:rPr>
              <a:t>CONCEPTOS BÁSICOS</a:t>
            </a:r>
            <a:endParaRPr lang="es-ES" altLang="es-EC" dirty="0">
              <a:solidFill>
                <a:srgbClr val="FFFFFF"/>
              </a:solidFill>
              <a:latin typeface="Arial" pitchFamily="34" charset="0"/>
              <a:cs typeface="Arial" pitchFamily="34" charset="0"/>
            </a:endParaRPr>
          </a:p>
        </p:txBody>
      </p:sp>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graphicFrame>
        <p:nvGraphicFramePr>
          <p:cNvPr id="5" name="4 Diagrama"/>
          <p:cNvGraphicFramePr/>
          <p:nvPr>
            <p:extLst>
              <p:ext uri="{D42A27DB-BD31-4B8C-83A1-F6EECF244321}">
                <p14:modId xmlns:p14="http://schemas.microsoft.com/office/powerpoint/2010/main" val="1069705277"/>
              </p:ext>
            </p:extLst>
          </p:nvPr>
        </p:nvGraphicFramePr>
        <p:xfrm>
          <a:off x="445339" y="1081511"/>
          <a:ext cx="8501713" cy="517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11</a:t>
            </a:fld>
            <a:endParaRPr lang="es-ES" altLang="es-EC"/>
          </a:p>
        </p:txBody>
      </p:sp>
    </p:spTree>
    <p:extLst>
      <p:ext uri="{BB962C8B-B14F-4D97-AF65-F5344CB8AC3E}">
        <p14:creationId xmlns:p14="http://schemas.microsoft.com/office/powerpoint/2010/main" val="22954388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1" name="Group 19"/>
          <p:cNvGrpSpPr>
            <a:grpSpLocks/>
          </p:cNvGrpSpPr>
          <p:nvPr/>
        </p:nvGrpSpPr>
        <p:grpSpPr bwMode="auto">
          <a:xfrm>
            <a:off x="1371600" y="1975274"/>
            <a:ext cx="3905250" cy="1662112"/>
            <a:chOff x="864" y="1152"/>
            <a:chExt cx="2460" cy="1047"/>
          </a:xfrm>
        </p:grpSpPr>
        <p:sp>
          <p:nvSpPr>
            <p:cNvPr id="8212" name="Text Box 20"/>
            <p:cNvSpPr txBox="1">
              <a:spLocks noChangeArrowheads="1"/>
            </p:cNvSpPr>
            <p:nvPr/>
          </p:nvSpPr>
          <p:spPr bwMode="auto">
            <a:xfrm rot="1530943">
              <a:off x="864" y="1152"/>
              <a:ext cx="6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800" b="1"/>
                <a:t>100Mbps</a:t>
              </a:r>
              <a:endParaRPr lang="es-ES" sz="1800" b="1"/>
            </a:p>
          </p:txBody>
        </p:sp>
        <p:sp>
          <p:nvSpPr>
            <p:cNvPr id="8213" name="Text Box 21"/>
            <p:cNvSpPr txBox="1">
              <a:spLocks noChangeArrowheads="1"/>
            </p:cNvSpPr>
            <p:nvPr/>
          </p:nvSpPr>
          <p:spPr bwMode="auto">
            <a:xfrm rot="-7147">
              <a:off x="864" y="1584"/>
              <a:ext cx="6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800" b="1"/>
                <a:t>100Mbps</a:t>
              </a:r>
              <a:endParaRPr lang="es-ES" sz="1800" b="1"/>
            </a:p>
          </p:txBody>
        </p:sp>
        <p:sp>
          <p:nvSpPr>
            <p:cNvPr id="8214" name="Text Box 22"/>
            <p:cNvSpPr txBox="1">
              <a:spLocks noChangeArrowheads="1"/>
            </p:cNvSpPr>
            <p:nvPr/>
          </p:nvSpPr>
          <p:spPr bwMode="auto">
            <a:xfrm rot="-1625647">
              <a:off x="864" y="1968"/>
              <a:ext cx="6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800" b="1"/>
                <a:t>100Mbps</a:t>
              </a:r>
              <a:endParaRPr lang="es-ES" sz="1800" b="1"/>
            </a:p>
          </p:txBody>
        </p:sp>
        <p:sp>
          <p:nvSpPr>
            <p:cNvPr id="8215" name="Text Box 23"/>
            <p:cNvSpPr txBox="1">
              <a:spLocks noChangeArrowheads="1"/>
            </p:cNvSpPr>
            <p:nvPr/>
          </p:nvSpPr>
          <p:spPr bwMode="auto">
            <a:xfrm rot="-7147">
              <a:off x="2640" y="1584"/>
              <a:ext cx="6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800" b="1" dirty="0"/>
                <a:t>155Mbps</a:t>
              </a:r>
              <a:endParaRPr lang="es-ES" sz="1800" b="1" dirty="0"/>
            </a:p>
          </p:txBody>
        </p:sp>
      </p:grpSp>
      <p:sp>
        <p:nvSpPr>
          <p:cNvPr id="8216" name="AutoShape 24"/>
          <p:cNvSpPr>
            <a:spLocks noChangeArrowheads="1"/>
          </p:cNvSpPr>
          <p:nvPr/>
        </p:nvSpPr>
        <p:spPr bwMode="auto">
          <a:xfrm>
            <a:off x="3060700" y="1803007"/>
            <a:ext cx="2170112" cy="501697"/>
          </a:xfrm>
          <a:prstGeom prst="cloud">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82550" tIns="41275" rIns="82550" bIns="41275" anchor="ctr">
            <a:spAutoFit/>
          </a:bodyPr>
          <a:lstStyle/>
          <a:p>
            <a:pPr algn="ctr" eaLnBrk="0" hangingPunct="0"/>
            <a:r>
              <a:rPr lang="es-MX" sz="1600" b="1" dirty="0">
                <a:solidFill>
                  <a:schemeClr val="bg1"/>
                </a:solidFill>
                <a:latin typeface="Arial" charset="0"/>
              </a:rPr>
              <a:t>Congestión</a:t>
            </a:r>
            <a:endParaRPr lang="es-ES" sz="1600" b="1" dirty="0">
              <a:solidFill>
                <a:schemeClr val="bg1"/>
              </a:solidFill>
              <a:latin typeface="Arial" charset="0"/>
            </a:endParaRPr>
          </a:p>
        </p:txBody>
      </p:sp>
      <p:grpSp>
        <p:nvGrpSpPr>
          <p:cNvPr id="8217" name="Group 25"/>
          <p:cNvGrpSpPr>
            <a:grpSpLocks/>
          </p:cNvGrpSpPr>
          <p:nvPr/>
        </p:nvGrpSpPr>
        <p:grpSpPr bwMode="auto">
          <a:xfrm>
            <a:off x="1066800" y="1975274"/>
            <a:ext cx="7848600" cy="2057400"/>
            <a:chOff x="672" y="1152"/>
            <a:chExt cx="4944" cy="1296"/>
          </a:xfrm>
        </p:grpSpPr>
        <p:pic>
          <p:nvPicPr>
            <p:cNvPr id="8218" name="Picture 2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 y="1536"/>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19" name="Line 27"/>
            <p:cNvSpPr>
              <a:spLocks noChangeShapeType="1"/>
            </p:cNvSpPr>
            <p:nvPr/>
          </p:nvSpPr>
          <p:spPr bwMode="auto">
            <a:xfrm>
              <a:off x="720" y="1152"/>
              <a:ext cx="1056" cy="52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0" name="Line 28"/>
            <p:cNvSpPr>
              <a:spLocks noChangeShapeType="1"/>
            </p:cNvSpPr>
            <p:nvPr/>
          </p:nvSpPr>
          <p:spPr bwMode="auto">
            <a:xfrm flipV="1">
              <a:off x="816" y="1872"/>
              <a:ext cx="960" cy="57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1" name="Line 29"/>
            <p:cNvSpPr>
              <a:spLocks noChangeShapeType="1"/>
            </p:cNvSpPr>
            <p:nvPr/>
          </p:nvSpPr>
          <p:spPr bwMode="auto">
            <a:xfrm>
              <a:off x="672" y="1776"/>
              <a:ext cx="105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2" name="Line 30"/>
            <p:cNvSpPr>
              <a:spLocks noChangeShapeType="1"/>
            </p:cNvSpPr>
            <p:nvPr/>
          </p:nvSpPr>
          <p:spPr bwMode="auto">
            <a:xfrm>
              <a:off x="2544" y="1776"/>
              <a:ext cx="182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3" name="Line 31"/>
            <p:cNvSpPr>
              <a:spLocks noChangeShapeType="1"/>
            </p:cNvSpPr>
            <p:nvPr/>
          </p:nvSpPr>
          <p:spPr bwMode="auto">
            <a:xfrm>
              <a:off x="768" y="1344"/>
              <a:ext cx="0" cy="33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4" name="Line 32"/>
            <p:cNvSpPr>
              <a:spLocks noChangeShapeType="1"/>
            </p:cNvSpPr>
            <p:nvPr/>
          </p:nvSpPr>
          <p:spPr bwMode="auto">
            <a:xfrm>
              <a:off x="768" y="1872"/>
              <a:ext cx="0" cy="33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pic>
          <p:nvPicPr>
            <p:cNvPr id="8225" name="Picture 3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6" y="1536"/>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26" name="Line 34"/>
            <p:cNvSpPr>
              <a:spLocks noChangeShapeType="1"/>
            </p:cNvSpPr>
            <p:nvPr/>
          </p:nvSpPr>
          <p:spPr bwMode="auto">
            <a:xfrm>
              <a:off x="3360" y="1152"/>
              <a:ext cx="1056" cy="52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7" name="Line 35"/>
            <p:cNvSpPr>
              <a:spLocks noChangeShapeType="1"/>
            </p:cNvSpPr>
            <p:nvPr/>
          </p:nvSpPr>
          <p:spPr bwMode="auto">
            <a:xfrm flipV="1">
              <a:off x="3456" y="1872"/>
              <a:ext cx="960" cy="57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8" name="Line 36"/>
            <p:cNvSpPr>
              <a:spLocks noChangeShapeType="1"/>
            </p:cNvSpPr>
            <p:nvPr/>
          </p:nvSpPr>
          <p:spPr bwMode="auto">
            <a:xfrm>
              <a:off x="5184" y="1776"/>
              <a:ext cx="43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29" name="Line 37"/>
            <p:cNvSpPr>
              <a:spLocks noChangeShapeType="1"/>
            </p:cNvSpPr>
            <p:nvPr/>
          </p:nvSpPr>
          <p:spPr bwMode="auto">
            <a:xfrm>
              <a:off x="3456" y="1344"/>
              <a:ext cx="0" cy="33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30" name="Line 38"/>
            <p:cNvSpPr>
              <a:spLocks noChangeShapeType="1"/>
            </p:cNvSpPr>
            <p:nvPr/>
          </p:nvSpPr>
          <p:spPr bwMode="auto">
            <a:xfrm>
              <a:off x="3456" y="1872"/>
              <a:ext cx="0" cy="33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sp>
        <p:nvSpPr>
          <p:cNvPr id="8231" name="AutoShape 39"/>
          <p:cNvSpPr>
            <a:spLocks noChangeArrowheads="1"/>
          </p:cNvSpPr>
          <p:nvPr/>
        </p:nvSpPr>
        <p:spPr bwMode="auto">
          <a:xfrm>
            <a:off x="2286000" y="4065581"/>
            <a:ext cx="1978025" cy="548548"/>
          </a:xfrm>
          <a:prstGeom prst="cloud">
            <a:avLst/>
          </a:prstGeom>
          <a:ln/>
        </p:spPr>
        <p:style>
          <a:lnRef idx="2">
            <a:schemeClr val="accent1">
              <a:shade val="50000"/>
            </a:schemeClr>
          </a:lnRef>
          <a:fillRef idx="1">
            <a:schemeClr val="accent1"/>
          </a:fillRef>
          <a:effectRef idx="0">
            <a:schemeClr val="accent1"/>
          </a:effectRef>
          <a:fontRef idx="minor">
            <a:schemeClr val="lt1"/>
          </a:fontRef>
        </p:style>
        <p:txBody>
          <a:bodyPr lIns="82550" tIns="41275" rIns="82550" bIns="41275" anchor="ctr">
            <a:spAutoFit/>
          </a:bodyPr>
          <a:lstStyle/>
          <a:p>
            <a:pPr algn="ctr" eaLnBrk="0" hangingPunct="0"/>
            <a:r>
              <a:rPr lang="es-MX" sz="1800" b="1" dirty="0" err="1">
                <a:latin typeface="Arial" charset="0"/>
              </a:rPr>
              <a:t>Delay</a:t>
            </a:r>
            <a:endParaRPr lang="es-ES" sz="1800" b="1" dirty="0">
              <a:latin typeface="Arial" charset="0"/>
            </a:endParaRPr>
          </a:p>
        </p:txBody>
      </p:sp>
      <p:grpSp>
        <p:nvGrpSpPr>
          <p:cNvPr id="8232" name="Group 40"/>
          <p:cNvGrpSpPr>
            <a:grpSpLocks/>
          </p:cNvGrpSpPr>
          <p:nvPr/>
        </p:nvGrpSpPr>
        <p:grpSpPr bwMode="auto">
          <a:xfrm>
            <a:off x="2438400" y="3270674"/>
            <a:ext cx="2362200" cy="609600"/>
            <a:chOff x="1536" y="1968"/>
            <a:chExt cx="1488" cy="384"/>
          </a:xfrm>
        </p:grpSpPr>
        <p:sp>
          <p:nvSpPr>
            <p:cNvPr id="8233" name="Rectangle 41"/>
            <p:cNvSpPr>
              <a:spLocks noChangeArrowheads="1"/>
            </p:cNvSpPr>
            <p:nvPr/>
          </p:nvSpPr>
          <p:spPr bwMode="auto">
            <a:xfrm>
              <a:off x="1968" y="2064"/>
              <a:ext cx="192" cy="240"/>
            </a:xfrm>
            <a:prstGeom prst="rect">
              <a:avLst/>
            </a:prstGeom>
            <a:solidFill>
              <a:schemeClr val="hlink"/>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4" name="Rectangle 42"/>
            <p:cNvSpPr>
              <a:spLocks noChangeArrowheads="1"/>
            </p:cNvSpPr>
            <p:nvPr/>
          </p:nvSpPr>
          <p:spPr bwMode="auto">
            <a:xfrm>
              <a:off x="2160" y="2064"/>
              <a:ext cx="192" cy="240"/>
            </a:xfrm>
            <a:prstGeom prst="rect">
              <a:avLst/>
            </a:prstGeom>
            <a:solidFill>
              <a:schemeClr val="hlink"/>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5" name="Rectangle 43"/>
            <p:cNvSpPr>
              <a:spLocks noChangeArrowheads="1"/>
            </p:cNvSpPr>
            <p:nvPr/>
          </p:nvSpPr>
          <p:spPr bwMode="auto">
            <a:xfrm>
              <a:off x="2352" y="2064"/>
              <a:ext cx="192" cy="240"/>
            </a:xfrm>
            <a:prstGeom prst="rect">
              <a:avLst/>
            </a:prstGeom>
            <a:solidFill>
              <a:schemeClr val="hlink"/>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6" name="Rectangle 44"/>
            <p:cNvSpPr>
              <a:spLocks noChangeArrowheads="1"/>
            </p:cNvSpPr>
            <p:nvPr/>
          </p:nvSpPr>
          <p:spPr bwMode="auto">
            <a:xfrm>
              <a:off x="1632" y="2064"/>
              <a:ext cx="336" cy="24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7" name="Text Box 45"/>
            <p:cNvSpPr txBox="1">
              <a:spLocks noChangeArrowheads="1"/>
            </p:cNvSpPr>
            <p:nvPr/>
          </p:nvSpPr>
          <p:spPr bwMode="auto">
            <a:xfrm>
              <a:off x="2531" y="2079"/>
              <a:ext cx="49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600" b="1">
                  <a:latin typeface="Arial" charset="0"/>
                </a:rPr>
                <a:t>Buffer</a:t>
              </a:r>
              <a:endParaRPr lang="es-ES" sz="1600" b="1">
                <a:latin typeface="Arial" charset="0"/>
              </a:endParaRPr>
            </a:p>
          </p:txBody>
        </p:sp>
        <p:sp>
          <p:nvSpPr>
            <p:cNvPr id="8238" name="Rectangle 46"/>
            <p:cNvSpPr>
              <a:spLocks noChangeArrowheads="1"/>
            </p:cNvSpPr>
            <p:nvPr/>
          </p:nvSpPr>
          <p:spPr bwMode="auto">
            <a:xfrm>
              <a:off x="1536" y="1968"/>
              <a:ext cx="144"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grpSp>
        <p:nvGrpSpPr>
          <p:cNvPr id="8239" name="Group 47"/>
          <p:cNvGrpSpPr>
            <a:grpSpLocks/>
          </p:cNvGrpSpPr>
          <p:nvPr/>
        </p:nvGrpSpPr>
        <p:grpSpPr bwMode="auto">
          <a:xfrm>
            <a:off x="1066800" y="2813474"/>
            <a:ext cx="7848600" cy="3581400"/>
            <a:chOff x="672" y="1488"/>
            <a:chExt cx="4944" cy="2160"/>
          </a:xfrm>
        </p:grpSpPr>
        <p:sp>
          <p:nvSpPr>
            <p:cNvPr id="8240" name="Line 48"/>
            <p:cNvSpPr>
              <a:spLocks noChangeShapeType="1"/>
            </p:cNvSpPr>
            <p:nvPr/>
          </p:nvSpPr>
          <p:spPr bwMode="auto">
            <a:xfrm>
              <a:off x="5616" y="1488"/>
              <a:ext cx="0" cy="2160"/>
            </a:xfrm>
            <a:prstGeom prst="line">
              <a:avLst/>
            </a:prstGeom>
            <a:noFill/>
            <a:ln w="190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41" name="Line 49"/>
            <p:cNvSpPr>
              <a:spLocks noChangeShapeType="1"/>
            </p:cNvSpPr>
            <p:nvPr/>
          </p:nvSpPr>
          <p:spPr bwMode="auto">
            <a:xfrm>
              <a:off x="672" y="1488"/>
              <a:ext cx="0" cy="2160"/>
            </a:xfrm>
            <a:prstGeom prst="line">
              <a:avLst/>
            </a:prstGeom>
            <a:noFill/>
            <a:ln w="190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grpSp>
        <p:nvGrpSpPr>
          <p:cNvPr id="8242" name="Group 50"/>
          <p:cNvGrpSpPr>
            <a:grpSpLocks/>
          </p:cNvGrpSpPr>
          <p:nvPr/>
        </p:nvGrpSpPr>
        <p:grpSpPr bwMode="auto">
          <a:xfrm>
            <a:off x="1066800" y="5861474"/>
            <a:ext cx="7848600" cy="366712"/>
            <a:chOff x="672" y="3383"/>
            <a:chExt cx="4944" cy="231"/>
          </a:xfrm>
        </p:grpSpPr>
        <p:sp>
          <p:nvSpPr>
            <p:cNvPr id="8243" name="Line 51"/>
            <p:cNvSpPr>
              <a:spLocks noChangeShapeType="1"/>
            </p:cNvSpPr>
            <p:nvPr/>
          </p:nvSpPr>
          <p:spPr bwMode="auto">
            <a:xfrm>
              <a:off x="3936" y="3504"/>
              <a:ext cx="168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44" name="Line 52"/>
            <p:cNvSpPr>
              <a:spLocks noChangeShapeType="1"/>
            </p:cNvSpPr>
            <p:nvPr/>
          </p:nvSpPr>
          <p:spPr bwMode="auto">
            <a:xfrm flipH="1">
              <a:off x="672" y="3517"/>
              <a:ext cx="173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45" name="Text Box 53"/>
            <p:cNvSpPr txBox="1">
              <a:spLocks noChangeArrowheads="1"/>
            </p:cNvSpPr>
            <p:nvPr/>
          </p:nvSpPr>
          <p:spPr bwMode="auto">
            <a:xfrm>
              <a:off x="2436" y="3383"/>
              <a:ext cx="145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800" b="1">
                  <a:latin typeface="Arial" charset="0"/>
                </a:rPr>
                <a:t>End-to-end latencia</a:t>
              </a:r>
              <a:endParaRPr lang="es-ES" sz="1800" b="1">
                <a:latin typeface="Arial" charset="0"/>
              </a:endParaRPr>
            </a:p>
          </p:txBody>
        </p:sp>
      </p:grpSp>
      <p:grpSp>
        <p:nvGrpSpPr>
          <p:cNvPr id="8246" name="Group 54"/>
          <p:cNvGrpSpPr>
            <a:grpSpLocks/>
          </p:cNvGrpSpPr>
          <p:nvPr/>
        </p:nvGrpSpPr>
        <p:grpSpPr bwMode="auto">
          <a:xfrm>
            <a:off x="1574800" y="5261399"/>
            <a:ext cx="5435600" cy="771525"/>
            <a:chOff x="1536" y="2976"/>
            <a:chExt cx="2880" cy="486"/>
          </a:xfrm>
        </p:grpSpPr>
        <p:sp>
          <p:nvSpPr>
            <p:cNvPr id="8247" name="Line 55"/>
            <p:cNvSpPr>
              <a:spLocks noChangeShapeType="1"/>
            </p:cNvSpPr>
            <p:nvPr/>
          </p:nvSpPr>
          <p:spPr bwMode="auto">
            <a:xfrm>
              <a:off x="3744" y="3216"/>
              <a:ext cx="67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48" name="Line 56"/>
            <p:cNvSpPr>
              <a:spLocks noChangeShapeType="1"/>
            </p:cNvSpPr>
            <p:nvPr/>
          </p:nvSpPr>
          <p:spPr bwMode="auto">
            <a:xfrm flipH="1">
              <a:off x="2751" y="3216"/>
              <a:ext cx="46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49" name="Line 57"/>
            <p:cNvSpPr>
              <a:spLocks noChangeShapeType="1"/>
            </p:cNvSpPr>
            <p:nvPr/>
          </p:nvSpPr>
          <p:spPr bwMode="auto">
            <a:xfrm>
              <a:off x="2738" y="3030"/>
              <a:ext cx="0" cy="4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50" name="Line 58"/>
            <p:cNvSpPr>
              <a:spLocks noChangeShapeType="1"/>
            </p:cNvSpPr>
            <p:nvPr/>
          </p:nvSpPr>
          <p:spPr bwMode="auto">
            <a:xfrm>
              <a:off x="4416" y="2976"/>
              <a:ext cx="0" cy="4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51" name="Text Box 59"/>
            <p:cNvSpPr txBox="1">
              <a:spLocks noChangeArrowheads="1"/>
            </p:cNvSpPr>
            <p:nvPr/>
          </p:nvSpPr>
          <p:spPr bwMode="auto">
            <a:xfrm>
              <a:off x="3153" y="3024"/>
              <a:ext cx="714"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600" b="1">
                  <a:latin typeface="Arial" charset="0"/>
                </a:rPr>
                <a:t>Delay del </a:t>
              </a:r>
            </a:p>
            <a:p>
              <a:pPr algn="ctr" eaLnBrk="0" hangingPunct="0"/>
              <a:r>
                <a:rPr lang="es-MX" sz="1600" b="1">
                  <a:latin typeface="Arial" charset="0"/>
                </a:rPr>
                <a:t>enlace</a:t>
              </a:r>
              <a:endParaRPr lang="es-ES" sz="1600" b="1">
                <a:latin typeface="Arial" charset="0"/>
              </a:endParaRPr>
            </a:p>
          </p:txBody>
        </p:sp>
        <p:sp>
          <p:nvSpPr>
            <p:cNvPr id="8252" name="Line 60"/>
            <p:cNvSpPr>
              <a:spLocks noChangeShapeType="1"/>
            </p:cNvSpPr>
            <p:nvPr/>
          </p:nvSpPr>
          <p:spPr bwMode="auto">
            <a:xfrm>
              <a:off x="1776" y="2976"/>
              <a:ext cx="0" cy="4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8253" name="Text Box 61"/>
            <p:cNvSpPr txBox="1">
              <a:spLocks noChangeArrowheads="1"/>
            </p:cNvSpPr>
            <p:nvPr/>
          </p:nvSpPr>
          <p:spPr bwMode="auto">
            <a:xfrm>
              <a:off x="1536" y="2976"/>
              <a:ext cx="1202" cy="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endParaRPr lang="es-MX" sz="1400" b="1" dirty="0" smtClean="0">
                <a:latin typeface="Arial" charset="0"/>
              </a:endParaRPr>
            </a:p>
            <a:p>
              <a:pPr algn="ctr" eaLnBrk="0" hangingPunct="0"/>
              <a:r>
                <a:rPr lang="es-MX" sz="1400" b="1" dirty="0" err="1" smtClean="0">
                  <a:latin typeface="Arial" charset="0"/>
                </a:rPr>
                <a:t>Delay</a:t>
              </a:r>
              <a:r>
                <a:rPr lang="es-MX" sz="1400" b="1" dirty="0" smtClean="0">
                  <a:latin typeface="Arial" charset="0"/>
                </a:rPr>
                <a:t> </a:t>
              </a:r>
              <a:r>
                <a:rPr lang="es-MX" sz="1400" b="1" dirty="0">
                  <a:latin typeface="Arial" charset="0"/>
                </a:rPr>
                <a:t>del </a:t>
              </a:r>
            </a:p>
            <a:p>
              <a:pPr algn="ctr" eaLnBrk="0" hangingPunct="0"/>
              <a:r>
                <a:rPr lang="es-MX" sz="1400" b="1" dirty="0" smtClean="0">
                  <a:latin typeface="Arial" charset="0"/>
                </a:rPr>
                <a:t>procesamiento</a:t>
              </a:r>
              <a:endParaRPr lang="es-ES" sz="1400" b="1" dirty="0">
                <a:latin typeface="Arial" charset="0"/>
              </a:endParaRPr>
            </a:p>
          </p:txBody>
        </p:sp>
        <p:sp>
          <p:nvSpPr>
            <p:cNvPr id="8254" name="Line 62"/>
            <p:cNvSpPr>
              <a:spLocks noChangeShapeType="1"/>
            </p:cNvSpPr>
            <p:nvPr/>
          </p:nvSpPr>
          <p:spPr bwMode="auto">
            <a:xfrm>
              <a:off x="1536" y="3216"/>
              <a:ext cx="24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sp>
        <p:nvSpPr>
          <p:cNvPr id="8255" name="AutoShape 63"/>
          <p:cNvSpPr>
            <a:spLocks noChangeArrowheads="1"/>
          </p:cNvSpPr>
          <p:nvPr/>
        </p:nvSpPr>
        <p:spPr bwMode="auto">
          <a:xfrm>
            <a:off x="3886201" y="4870463"/>
            <a:ext cx="3124200" cy="454846"/>
          </a:xfrm>
          <a:prstGeom prst="cloud">
            <a:avLst/>
          </a:prstGeom>
          <a:ln/>
        </p:spPr>
        <p:style>
          <a:lnRef idx="1">
            <a:schemeClr val="accent6"/>
          </a:lnRef>
          <a:fillRef idx="2">
            <a:schemeClr val="accent6"/>
          </a:fillRef>
          <a:effectRef idx="1">
            <a:schemeClr val="accent6"/>
          </a:effectRef>
          <a:fontRef idx="minor">
            <a:schemeClr val="dk1"/>
          </a:fontRef>
        </p:style>
        <p:txBody>
          <a:bodyPr wrap="square" lIns="82550" tIns="41275" rIns="82550" bIns="41275" anchor="ctr">
            <a:spAutoFit/>
          </a:bodyPr>
          <a:lstStyle/>
          <a:p>
            <a:pPr algn="ctr" eaLnBrk="0" hangingPunct="0"/>
            <a:r>
              <a:rPr lang="es-MX" sz="1400" b="1" dirty="0">
                <a:latin typeface="Arial" charset="0"/>
              </a:rPr>
              <a:t>Predecible</a:t>
            </a:r>
            <a:endParaRPr lang="es-ES" sz="1400" b="1" dirty="0">
              <a:latin typeface="Arial" charset="0"/>
            </a:endParaRPr>
          </a:p>
        </p:txBody>
      </p:sp>
      <p:sp>
        <p:nvSpPr>
          <p:cNvPr id="8256" name="AutoShape 64"/>
          <p:cNvSpPr>
            <a:spLocks noChangeArrowheads="1"/>
          </p:cNvSpPr>
          <p:nvPr/>
        </p:nvSpPr>
        <p:spPr bwMode="auto">
          <a:xfrm>
            <a:off x="1981201" y="4706484"/>
            <a:ext cx="1885950" cy="782804"/>
          </a:xfrm>
          <a:prstGeom prst="cloud">
            <a:avLst/>
          </a:prstGeom>
          <a:ln/>
        </p:spPr>
        <p:style>
          <a:lnRef idx="1">
            <a:schemeClr val="accent6"/>
          </a:lnRef>
          <a:fillRef idx="2">
            <a:schemeClr val="accent6"/>
          </a:fillRef>
          <a:effectRef idx="1">
            <a:schemeClr val="accent6"/>
          </a:effectRef>
          <a:fontRef idx="minor">
            <a:schemeClr val="dk1"/>
          </a:fontRef>
        </p:style>
        <p:txBody>
          <a:bodyPr wrap="square" lIns="82550" tIns="41275" rIns="82550" bIns="41275" anchor="ctr">
            <a:spAutoFit/>
          </a:bodyPr>
          <a:lstStyle/>
          <a:p>
            <a:pPr algn="ctr" eaLnBrk="0" hangingPunct="0"/>
            <a:r>
              <a:rPr lang="es-MX" sz="1400" b="1" dirty="0">
                <a:latin typeface="Arial" charset="0"/>
              </a:rPr>
              <a:t>No predecible</a:t>
            </a:r>
            <a:endParaRPr lang="es-ES" sz="1400" b="1" dirty="0">
              <a:latin typeface="Arial" charset="0"/>
            </a:endParaRPr>
          </a:p>
        </p:txBody>
      </p:sp>
      <p:sp>
        <p:nvSpPr>
          <p:cNvPr id="8257" name="AutoShape 65"/>
          <p:cNvSpPr>
            <a:spLocks noChangeArrowheads="1"/>
          </p:cNvSpPr>
          <p:nvPr/>
        </p:nvSpPr>
        <p:spPr bwMode="auto">
          <a:xfrm flipV="1">
            <a:off x="4800600" y="3504036"/>
            <a:ext cx="914400" cy="533400"/>
          </a:xfrm>
          <a:custGeom>
            <a:avLst/>
            <a:gdLst>
              <a:gd name="G0" fmla="+- 10199 0 0"/>
              <a:gd name="G1" fmla="+- 18412 0 0"/>
              <a:gd name="G2" fmla="+- 5850 0 0"/>
              <a:gd name="G3" fmla="*/ 10199 1 2"/>
              <a:gd name="G4" fmla="+- G3 10800 0"/>
              <a:gd name="G5" fmla="+- 21600 10199 18412"/>
              <a:gd name="G6" fmla="+- 18412 5850 0"/>
              <a:gd name="G7" fmla="*/ G6 1 2"/>
              <a:gd name="G8" fmla="*/ 18412 2 1"/>
              <a:gd name="G9" fmla="+- G8 0 21600"/>
              <a:gd name="G10" fmla="*/ 21600 G0 G1"/>
              <a:gd name="G11" fmla="*/ 21600 G4 G1"/>
              <a:gd name="G12" fmla="*/ 21600 G5 G1"/>
              <a:gd name="G13" fmla="*/ 21600 G7 G1"/>
              <a:gd name="G14" fmla="*/ 18412 1 2"/>
              <a:gd name="G15" fmla="+- G5 0 G4"/>
              <a:gd name="G16" fmla="+- G0 0 G4"/>
              <a:gd name="G17" fmla="*/ G2 G15 G16"/>
              <a:gd name="T0" fmla="*/ 15900 w 21600"/>
              <a:gd name="T1" fmla="*/ 0 h 21600"/>
              <a:gd name="T2" fmla="*/ 10199 w 21600"/>
              <a:gd name="T3" fmla="*/ 5850 h 21600"/>
              <a:gd name="T4" fmla="*/ 0 w 21600"/>
              <a:gd name="T5" fmla="*/ 18653 h 21600"/>
              <a:gd name="T6" fmla="*/ 9206 w 21600"/>
              <a:gd name="T7" fmla="*/ 21600 h 21600"/>
              <a:gd name="T8" fmla="*/ 18412 w 21600"/>
              <a:gd name="T9" fmla="*/ 14231 h 21600"/>
              <a:gd name="T10" fmla="*/ 21600 w 21600"/>
              <a:gd name="T11" fmla="*/ 585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00" y="0"/>
                </a:moveTo>
                <a:lnTo>
                  <a:pt x="10199" y="5850"/>
                </a:lnTo>
                <a:lnTo>
                  <a:pt x="13387" y="5850"/>
                </a:lnTo>
                <a:lnTo>
                  <a:pt x="13387" y="15705"/>
                </a:lnTo>
                <a:lnTo>
                  <a:pt x="0" y="15705"/>
                </a:lnTo>
                <a:lnTo>
                  <a:pt x="0" y="21600"/>
                </a:lnTo>
                <a:lnTo>
                  <a:pt x="18412" y="21600"/>
                </a:lnTo>
                <a:lnTo>
                  <a:pt x="18412" y="5850"/>
                </a:lnTo>
                <a:lnTo>
                  <a:pt x="21600" y="5850"/>
                </a:lnTo>
                <a:close/>
              </a:path>
            </a:pathLst>
          </a:custGeom>
          <a:solidFill>
            <a:srgbClr val="33CCFF"/>
          </a:solidFill>
          <a:ln w="9525">
            <a:solidFill>
              <a:srgbClr val="33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58" name="AutoShape 66"/>
          <p:cNvSpPr>
            <a:spLocks noChangeArrowheads="1"/>
          </p:cNvSpPr>
          <p:nvPr/>
        </p:nvSpPr>
        <p:spPr bwMode="auto">
          <a:xfrm>
            <a:off x="4789489" y="4033404"/>
            <a:ext cx="2005012" cy="689102"/>
          </a:xfrm>
          <a:prstGeom prst="cloud">
            <a:avLst/>
          </a:prstGeom>
          <a:gradFill rotWithShape="0">
            <a:gsLst>
              <a:gs pos="0">
                <a:srgbClr val="95E3FF"/>
              </a:gs>
              <a:gs pos="100000">
                <a:srgbClr val="33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550" tIns="41275" rIns="82550" bIns="41275" anchor="ctr">
            <a:spAutoFit/>
          </a:bodyPr>
          <a:lstStyle/>
          <a:p>
            <a:pPr algn="ctr" eaLnBrk="0" hangingPunct="0"/>
            <a:r>
              <a:rPr lang="es-MX" sz="1200" b="1" dirty="0">
                <a:latin typeface="Arial" charset="0"/>
              </a:rPr>
              <a:t>Pérdida de paquetes</a:t>
            </a:r>
            <a:endParaRPr lang="es-ES" sz="1200" b="1" dirty="0">
              <a:latin typeface="Arial" charset="0"/>
            </a:endParaRPr>
          </a:p>
        </p:txBody>
      </p:sp>
      <p:sp>
        <p:nvSpPr>
          <p:cNvPr id="54"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Arial" pitchFamily="34" charset="0"/>
                <a:cs typeface="Arial" pitchFamily="34" charset="0"/>
              </a:rPr>
              <a:t>EL PROBLEMA DE </a:t>
            </a:r>
            <a:r>
              <a:rPr lang="es-ES" altLang="es-EC" dirty="0" err="1" smtClean="0">
                <a:solidFill>
                  <a:srgbClr val="FFFFFF"/>
                </a:solidFill>
                <a:latin typeface="Arial" pitchFamily="34" charset="0"/>
                <a:cs typeface="Arial" pitchFamily="34" charset="0"/>
              </a:rPr>
              <a:t>QoS</a:t>
            </a:r>
            <a:endParaRPr lang="es-ES" altLang="es-EC" dirty="0">
              <a:solidFill>
                <a:srgbClr val="FFFFFF"/>
              </a:solidFill>
              <a:latin typeface="Arial" pitchFamily="34" charset="0"/>
              <a:cs typeface="Arial" pitchFamily="34" charset="0"/>
            </a:endParaRPr>
          </a:p>
        </p:txBody>
      </p:sp>
      <p:sp>
        <p:nvSpPr>
          <p:cNvPr id="2" name="1 Marcador de número de diapositiva"/>
          <p:cNvSpPr>
            <a:spLocks noGrp="1"/>
          </p:cNvSpPr>
          <p:nvPr>
            <p:ph type="sldNum" sz="quarter" idx="12"/>
          </p:nvPr>
        </p:nvSpPr>
        <p:spPr/>
        <p:txBody>
          <a:bodyPr/>
          <a:lstStyle/>
          <a:p>
            <a:pPr>
              <a:defRPr/>
            </a:pPr>
            <a:fld id="{1CEB9007-0858-4CEF-AD67-C207BF5A84F3}" type="slidenum">
              <a:rPr lang="en-US" altLang="es-EC" smtClean="0"/>
              <a:pPr>
                <a:defRPr/>
              </a:pPr>
              <a:t>12</a:t>
            </a:fld>
            <a:endParaRPr lang="en-US" altLang="es-EC"/>
          </a:p>
        </p:txBody>
      </p:sp>
    </p:spTree>
    <p:extLst>
      <p:ext uri="{BB962C8B-B14F-4D97-AF65-F5344CB8AC3E}">
        <p14:creationId xmlns:p14="http://schemas.microsoft.com/office/powerpoint/2010/main" val="7068561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Arial" pitchFamily="34" charset="0"/>
                <a:cs typeface="Arial" pitchFamily="34" charset="0"/>
              </a:rPr>
              <a:t>CONCEPTOS MPLS</a:t>
            </a:r>
            <a:endParaRPr lang="es-ES" altLang="es-EC" dirty="0">
              <a:solidFill>
                <a:srgbClr val="FFFFFF"/>
              </a:solidFill>
              <a:latin typeface="Arial" pitchFamily="34" charset="0"/>
              <a:cs typeface="Arial" pitchFamily="34" charset="0"/>
            </a:endParaRPr>
          </a:p>
        </p:txBody>
      </p:sp>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graphicFrame>
        <p:nvGraphicFramePr>
          <p:cNvPr id="9" name="8 Diagrama"/>
          <p:cNvGraphicFramePr/>
          <p:nvPr>
            <p:extLst>
              <p:ext uri="{D42A27DB-BD31-4B8C-83A1-F6EECF244321}">
                <p14:modId xmlns:p14="http://schemas.microsoft.com/office/powerpoint/2010/main" val="528187078"/>
              </p:ext>
            </p:extLst>
          </p:nvPr>
        </p:nvGraphicFramePr>
        <p:xfrm>
          <a:off x="247650" y="1066800"/>
          <a:ext cx="4152900" cy="4813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8650" y="1209675"/>
            <a:ext cx="4432300" cy="46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13</a:t>
            </a:fld>
            <a:endParaRPr lang="es-ES" altLang="es-EC"/>
          </a:p>
        </p:txBody>
      </p:sp>
    </p:spTree>
    <p:extLst>
      <p:ext uri="{BB962C8B-B14F-4D97-AF65-F5344CB8AC3E}">
        <p14:creationId xmlns:p14="http://schemas.microsoft.com/office/powerpoint/2010/main" val="1892129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8" y="755870"/>
            <a:ext cx="9193213" cy="620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259" name="Group 19"/>
          <p:cNvGrpSpPr>
            <a:grpSpLocks/>
          </p:cNvGrpSpPr>
          <p:nvPr/>
        </p:nvGrpSpPr>
        <p:grpSpPr bwMode="auto">
          <a:xfrm>
            <a:off x="1524000" y="1752600"/>
            <a:ext cx="6096000" cy="3429000"/>
            <a:chOff x="960" y="1104"/>
            <a:chExt cx="3840" cy="2160"/>
          </a:xfrm>
        </p:grpSpPr>
        <p:pic>
          <p:nvPicPr>
            <p:cNvPr id="10260" name="Picture 2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2160"/>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1" name="Picture 2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 y="1344"/>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2" name="Picture 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 y="2942"/>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3" name="Picture 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 y="1968"/>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4" name="Picture 2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 y="2558"/>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5" name="Picture 2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 y="3038"/>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6" name="Picture 2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2400"/>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7" name="Picture 2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 y="1536"/>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8" name="Picture 2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1104"/>
              <a:ext cx="432"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9" name="Line 29"/>
            <p:cNvSpPr>
              <a:spLocks noChangeShapeType="1"/>
            </p:cNvSpPr>
            <p:nvPr/>
          </p:nvSpPr>
          <p:spPr bwMode="auto">
            <a:xfrm flipV="1">
              <a:off x="1104" y="1488"/>
              <a:ext cx="624"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0" name="Line 30"/>
            <p:cNvSpPr>
              <a:spLocks noChangeShapeType="1"/>
            </p:cNvSpPr>
            <p:nvPr/>
          </p:nvSpPr>
          <p:spPr bwMode="auto">
            <a:xfrm flipV="1">
              <a:off x="1968" y="1200"/>
              <a:ext cx="110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1" name="Line 31"/>
            <p:cNvSpPr>
              <a:spLocks noChangeShapeType="1"/>
            </p:cNvSpPr>
            <p:nvPr/>
          </p:nvSpPr>
          <p:spPr bwMode="auto">
            <a:xfrm>
              <a:off x="3504" y="1200"/>
              <a:ext cx="1056"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2" name="Line 32"/>
            <p:cNvSpPr>
              <a:spLocks noChangeShapeType="1"/>
            </p:cNvSpPr>
            <p:nvPr/>
          </p:nvSpPr>
          <p:spPr bwMode="auto">
            <a:xfrm>
              <a:off x="1200" y="2352"/>
              <a:ext cx="62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3" name="Line 33"/>
            <p:cNvSpPr>
              <a:spLocks noChangeShapeType="1"/>
            </p:cNvSpPr>
            <p:nvPr/>
          </p:nvSpPr>
          <p:spPr bwMode="auto">
            <a:xfrm>
              <a:off x="2112" y="3072"/>
              <a:ext cx="153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4" name="Line 34"/>
            <p:cNvSpPr>
              <a:spLocks noChangeShapeType="1"/>
            </p:cNvSpPr>
            <p:nvPr/>
          </p:nvSpPr>
          <p:spPr bwMode="auto">
            <a:xfrm flipH="1">
              <a:off x="3936" y="2592"/>
              <a:ext cx="432"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5" name="Line 35"/>
            <p:cNvSpPr>
              <a:spLocks noChangeShapeType="1"/>
            </p:cNvSpPr>
            <p:nvPr/>
          </p:nvSpPr>
          <p:spPr bwMode="auto">
            <a:xfrm flipH="1">
              <a:off x="4416" y="1776"/>
              <a:ext cx="192"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6" name="Line 36"/>
            <p:cNvSpPr>
              <a:spLocks noChangeShapeType="1"/>
            </p:cNvSpPr>
            <p:nvPr/>
          </p:nvSpPr>
          <p:spPr bwMode="auto">
            <a:xfrm flipH="1">
              <a:off x="1344" y="2064"/>
              <a:ext cx="1248"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7" name="Line 37"/>
            <p:cNvSpPr>
              <a:spLocks noChangeShapeType="1"/>
            </p:cNvSpPr>
            <p:nvPr/>
          </p:nvSpPr>
          <p:spPr bwMode="auto">
            <a:xfrm>
              <a:off x="1392" y="2352"/>
              <a:ext cx="1344"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8" name="Line 38"/>
            <p:cNvSpPr>
              <a:spLocks noChangeShapeType="1"/>
            </p:cNvSpPr>
            <p:nvPr/>
          </p:nvSpPr>
          <p:spPr bwMode="auto">
            <a:xfrm>
              <a:off x="2832" y="2208"/>
              <a:ext cx="96"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79" name="Line 39"/>
            <p:cNvSpPr>
              <a:spLocks noChangeShapeType="1"/>
            </p:cNvSpPr>
            <p:nvPr/>
          </p:nvSpPr>
          <p:spPr bwMode="auto">
            <a:xfrm flipV="1">
              <a:off x="2832" y="1344"/>
              <a:ext cx="38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80" name="Line 40"/>
            <p:cNvSpPr>
              <a:spLocks noChangeShapeType="1"/>
            </p:cNvSpPr>
            <p:nvPr/>
          </p:nvSpPr>
          <p:spPr bwMode="auto">
            <a:xfrm>
              <a:off x="3312" y="1296"/>
              <a:ext cx="528" cy="18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81" name="Line 41"/>
            <p:cNvSpPr>
              <a:spLocks noChangeShapeType="1"/>
            </p:cNvSpPr>
            <p:nvPr/>
          </p:nvSpPr>
          <p:spPr bwMode="auto">
            <a:xfrm>
              <a:off x="3024" y="2784"/>
              <a:ext cx="72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82" name="Line 42"/>
            <p:cNvSpPr>
              <a:spLocks noChangeShapeType="1"/>
            </p:cNvSpPr>
            <p:nvPr/>
          </p:nvSpPr>
          <p:spPr bwMode="auto">
            <a:xfrm>
              <a:off x="2976" y="2064"/>
              <a:ext cx="1296"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83" name="Line 43"/>
            <p:cNvSpPr>
              <a:spLocks noChangeShapeType="1"/>
            </p:cNvSpPr>
            <p:nvPr/>
          </p:nvSpPr>
          <p:spPr bwMode="auto">
            <a:xfrm flipV="1">
              <a:off x="1200" y="1248"/>
              <a:ext cx="1872"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sp>
        <p:nvSpPr>
          <p:cNvPr id="10284" name="AutoShape 44"/>
          <p:cNvSpPr>
            <a:spLocks noChangeArrowheads="1"/>
          </p:cNvSpPr>
          <p:nvPr/>
        </p:nvSpPr>
        <p:spPr bwMode="auto">
          <a:xfrm>
            <a:off x="762000" y="3505200"/>
            <a:ext cx="685800" cy="381000"/>
          </a:xfrm>
          <a:prstGeom prst="rightArrow">
            <a:avLst>
              <a:gd name="adj1" fmla="val 50000"/>
              <a:gd name="adj2" fmla="val 45000"/>
            </a:avLst>
          </a:prstGeom>
          <a:solidFill>
            <a:srgbClr val="FF9900"/>
          </a:solidFill>
          <a:ln w="9525">
            <a:solidFill>
              <a:schemeClr val="tx1"/>
            </a:solidFill>
            <a:miter lim="800000"/>
            <a:headEnd/>
            <a:tailEnd/>
          </a:ln>
          <a:effectLst>
            <a:outerShdw dist="71842" dir="2700000" algn="ctr" rotWithShape="0">
              <a:srgbClr val="808080"/>
            </a:outerShdw>
          </a:effectLst>
        </p:spPr>
        <p:txBody>
          <a:bodyPr wrap="none" anchor="ctr"/>
          <a:lstStyle/>
          <a:p>
            <a:endParaRPr lang="es-ES"/>
          </a:p>
        </p:txBody>
      </p:sp>
      <p:sp>
        <p:nvSpPr>
          <p:cNvPr id="10285" name="AutoShape 45"/>
          <p:cNvSpPr>
            <a:spLocks noChangeArrowheads="1"/>
          </p:cNvSpPr>
          <p:nvPr/>
        </p:nvSpPr>
        <p:spPr bwMode="auto">
          <a:xfrm>
            <a:off x="7696200" y="2438400"/>
            <a:ext cx="685800" cy="381000"/>
          </a:xfrm>
          <a:prstGeom prst="rightArrow">
            <a:avLst>
              <a:gd name="adj1" fmla="val 50000"/>
              <a:gd name="adj2" fmla="val 45000"/>
            </a:avLst>
          </a:prstGeom>
          <a:solidFill>
            <a:srgbClr val="FF9900"/>
          </a:solidFill>
          <a:ln w="9525">
            <a:solidFill>
              <a:schemeClr val="tx1"/>
            </a:solidFill>
            <a:miter lim="800000"/>
            <a:headEnd/>
            <a:tailEnd/>
          </a:ln>
          <a:effectLst>
            <a:outerShdw dist="71842" dir="2700000" algn="ctr" rotWithShape="0">
              <a:srgbClr val="808080"/>
            </a:outerShdw>
          </a:effectLst>
        </p:spPr>
        <p:txBody>
          <a:bodyPr wrap="none" anchor="ctr"/>
          <a:lstStyle/>
          <a:p>
            <a:endParaRPr lang="es-ES"/>
          </a:p>
        </p:txBody>
      </p:sp>
      <p:sp>
        <p:nvSpPr>
          <p:cNvPr id="10286" name="Line 46"/>
          <p:cNvSpPr>
            <a:spLocks noChangeShapeType="1"/>
          </p:cNvSpPr>
          <p:nvPr/>
        </p:nvSpPr>
        <p:spPr bwMode="auto">
          <a:xfrm flipV="1">
            <a:off x="1905000" y="1981200"/>
            <a:ext cx="2971800" cy="1524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87" name="Line 47"/>
          <p:cNvSpPr>
            <a:spLocks noChangeShapeType="1"/>
          </p:cNvSpPr>
          <p:nvPr/>
        </p:nvSpPr>
        <p:spPr bwMode="auto">
          <a:xfrm>
            <a:off x="5562600" y="1905000"/>
            <a:ext cx="1676400" cy="6096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88" name="Text Box 48"/>
          <p:cNvSpPr txBox="1">
            <a:spLocks noChangeArrowheads="1"/>
          </p:cNvSpPr>
          <p:nvPr/>
        </p:nvSpPr>
        <p:spPr bwMode="auto">
          <a:xfrm rot="-1628839">
            <a:off x="1882775" y="2522538"/>
            <a:ext cx="26860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dirty="0">
                <a:solidFill>
                  <a:srgbClr val="FF3300"/>
                </a:solidFill>
                <a:latin typeface="Arial" charset="0"/>
              </a:rPr>
              <a:t>Camino más corto en Internet</a:t>
            </a:r>
            <a:endParaRPr lang="es-ES" sz="1400" b="1" dirty="0">
              <a:solidFill>
                <a:srgbClr val="FF3300"/>
              </a:solidFill>
              <a:latin typeface="Arial" charset="0"/>
            </a:endParaRPr>
          </a:p>
        </p:txBody>
      </p:sp>
      <p:sp>
        <p:nvSpPr>
          <p:cNvPr id="10289" name="Text Box 49"/>
          <p:cNvSpPr txBox="1">
            <a:spLocks noChangeArrowheads="1"/>
          </p:cNvSpPr>
          <p:nvPr/>
        </p:nvSpPr>
        <p:spPr bwMode="auto">
          <a:xfrm rot="1245580">
            <a:off x="5534025" y="1692275"/>
            <a:ext cx="17811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a:solidFill>
                  <a:srgbClr val="FF3300"/>
                </a:solidFill>
                <a:latin typeface="Arial" charset="0"/>
              </a:rPr>
              <a:t>Camino más corto </a:t>
            </a:r>
          </a:p>
          <a:p>
            <a:pPr algn="ctr" eaLnBrk="0" hangingPunct="0"/>
            <a:r>
              <a:rPr lang="es-MX" sz="1400" b="1">
                <a:solidFill>
                  <a:srgbClr val="FF3300"/>
                </a:solidFill>
                <a:latin typeface="Arial" charset="0"/>
              </a:rPr>
              <a:t>en Internet</a:t>
            </a:r>
            <a:endParaRPr lang="es-ES" sz="1400" b="1">
              <a:solidFill>
                <a:srgbClr val="FF3300"/>
              </a:solidFill>
              <a:latin typeface="Arial" charset="0"/>
            </a:endParaRPr>
          </a:p>
        </p:txBody>
      </p:sp>
      <p:sp>
        <p:nvSpPr>
          <p:cNvPr id="10290" name="Line 50"/>
          <p:cNvSpPr>
            <a:spLocks noChangeShapeType="1"/>
          </p:cNvSpPr>
          <p:nvPr/>
        </p:nvSpPr>
        <p:spPr bwMode="auto">
          <a:xfrm flipV="1">
            <a:off x="2133600" y="3276600"/>
            <a:ext cx="1981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91" name="Line 51"/>
          <p:cNvSpPr>
            <a:spLocks noChangeShapeType="1"/>
          </p:cNvSpPr>
          <p:nvPr/>
        </p:nvSpPr>
        <p:spPr bwMode="auto">
          <a:xfrm>
            <a:off x="4724400" y="3276600"/>
            <a:ext cx="1981200" cy="609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92" name="Line 52"/>
          <p:cNvSpPr>
            <a:spLocks noChangeShapeType="1"/>
          </p:cNvSpPr>
          <p:nvPr/>
        </p:nvSpPr>
        <p:spPr bwMode="auto">
          <a:xfrm flipH="1">
            <a:off x="7010400" y="2743200"/>
            <a:ext cx="304800" cy="1143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0293" name="Text Box 53"/>
          <p:cNvSpPr txBox="1">
            <a:spLocks noChangeArrowheads="1"/>
          </p:cNvSpPr>
          <p:nvPr/>
        </p:nvSpPr>
        <p:spPr bwMode="auto">
          <a:xfrm rot="-21967899">
            <a:off x="2347913" y="3124200"/>
            <a:ext cx="17811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dirty="0">
                <a:solidFill>
                  <a:schemeClr val="accent2"/>
                </a:solidFill>
                <a:latin typeface="Arial" charset="0"/>
              </a:rPr>
              <a:t>Camino más corto </a:t>
            </a:r>
          </a:p>
          <a:p>
            <a:pPr algn="ctr" eaLnBrk="0" hangingPunct="0"/>
            <a:r>
              <a:rPr lang="es-MX" sz="1400" b="1" dirty="0">
                <a:solidFill>
                  <a:schemeClr val="accent2"/>
                </a:solidFill>
                <a:latin typeface="Arial" charset="0"/>
              </a:rPr>
              <a:t>en MPLS</a:t>
            </a:r>
            <a:endParaRPr lang="es-ES" sz="1400" b="1" dirty="0">
              <a:solidFill>
                <a:schemeClr val="accent2"/>
              </a:solidFill>
              <a:latin typeface="Arial" charset="0"/>
            </a:endParaRPr>
          </a:p>
        </p:txBody>
      </p:sp>
      <p:sp>
        <p:nvSpPr>
          <p:cNvPr id="10294" name="Text Box 54"/>
          <p:cNvSpPr txBox="1">
            <a:spLocks noChangeArrowheads="1"/>
          </p:cNvSpPr>
          <p:nvPr/>
        </p:nvSpPr>
        <p:spPr bwMode="auto">
          <a:xfrm rot="-20517177">
            <a:off x="4772025" y="3292475"/>
            <a:ext cx="17811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a:solidFill>
                  <a:schemeClr val="accent2"/>
                </a:solidFill>
                <a:latin typeface="Arial" charset="0"/>
              </a:rPr>
              <a:t>Camino más corto </a:t>
            </a:r>
          </a:p>
          <a:p>
            <a:pPr algn="ctr" eaLnBrk="0" hangingPunct="0"/>
            <a:r>
              <a:rPr lang="es-MX" sz="1400" b="1">
                <a:solidFill>
                  <a:schemeClr val="accent2"/>
                </a:solidFill>
                <a:latin typeface="Arial" charset="0"/>
              </a:rPr>
              <a:t>en MPLS</a:t>
            </a:r>
            <a:endParaRPr lang="es-ES" sz="1400" b="1">
              <a:solidFill>
                <a:schemeClr val="accent2"/>
              </a:solidFill>
              <a:latin typeface="Arial" charset="0"/>
            </a:endParaRPr>
          </a:p>
        </p:txBody>
      </p:sp>
      <p:sp>
        <p:nvSpPr>
          <p:cNvPr id="10295" name="Text Box 55"/>
          <p:cNvSpPr txBox="1">
            <a:spLocks noChangeArrowheads="1"/>
          </p:cNvSpPr>
          <p:nvPr/>
        </p:nvSpPr>
        <p:spPr bwMode="auto">
          <a:xfrm rot="-4582919">
            <a:off x="6634956" y="2997994"/>
            <a:ext cx="123983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a:solidFill>
                  <a:schemeClr val="accent2"/>
                </a:solidFill>
                <a:latin typeface="Arial" charset="0"/>
              </a:rPr>
              <a:t>Camino más</a:t>
            </a:r>
          </a:p>
          <a:p>
            <a:pPr algn="ctr" eaLnBrk="0" hangingPunct="0"/>
            <a:r>
              <a:rPr lang="es-MX" sz="1400" b="1">
                <a:solidFill>
                  <a:schemeClr val="accent2"/>
                </a:solidFill>
                <a:latin typeface="Arial" charset="0"/>
              </a:rPr>
              <a:t> corto </a:t>
            </a:r>
          </a:p>
          <a:p>
            <a:pPr algn="ctr" eaLnBrk="0" hangingPunct="0"/>
            <a:r>
              <a:rPr lang="es-MX" sz="1400" b="1">
                <a:solidFill>
                  <a:schemeClr val="accent2"/>
                </a:solidFill>
                <a:latin typeface="Arial" charset="0"/>
              </a:rPr>
              <a:t>en MPLS</a:t>
            </a:r>
            <a:endParaRPr lang="es-ES" sz="1400" b="1">
              <a:solidFill>
                <a:schemeClr val="accent2"/>
              </a:solidFill>
              <a:latin typeface="Arial" charset="0"/>
            </a:endParaRPr>
          </a:p>
        </p:txBody>
      </p:sp>
      <p:sp>
        <p:nvSpPr>
          <p:cNvPr id="10296" name="Rectangle 56"/>
          <p:cNvSpPr>
            <a:spLocks noChangeArrowheads="1"/>
          </p:cNvSpPr>
          <p:nvPr/>
        </p:nvSpPr>
        <p:spPr bwMode="auto">
          <a:xfrm>
            <a:off x="2438400" y="5638800"/>
            <a:ext cx="4419600" cy="762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0" hangingPunct="0"/>
            <a:r>
              <a:rPr lang="es-MX" sz="1800" b="1" dirty="0">
                <a:latin typeface="Arial" charset="0"/>
              </a:rPr>
              <a:t>MPLS busca el camino más </a:t>
            </a:r>
            <a:r>
              <a:rPr lang="es-MX" b="1" dirty="0">
                <a:latin typeface="Arial" charset="0"/>
              </a:rPr>
              <a:t>Ó</a:t>
            </a:r>
            <a:r>
              <a:rPr lang="es-MX" sz="1800" b="1" dirty="0" smtClean="0">
                <a:latin typeface="Arial" charset="0"/>
              </a:rPr>
              <a:t>PTIMO</a:t>
            </a:r>
            <a:r>
              <a:rPr lang="es-MX" sz="1800" b="1" dirty="0">
                <a:latin typeface="Arial" charset="0"/>
              </a:rPr>
              <a:t>:</a:t>
            </a:r>
          </a:p>
          <a:p>
            <a:pPr algn="ctr" eaLnBrk="0" hangingPunct="0"/>
            <a:r>
              <a:rPr lang="es-MX" sz="1800" b="1" dirty="0" err="1">
                <a:latin typeface="Arial" charset="0"/>
              </a:rPr>
              <a:t>Traffic</a:t>
            </a:r>
            <a:r>
              <a:rPr lang="es-MX" sz="1800" b="1" dirty="0">
                <a:latin typeface="Arial" charset="0"/>
              </a:rPr>
              <a:t> </a:t>
            </a:r>
            <a:r>
              <a:rPr lang="es-MX" sz="1800" b="1" dirty="0" err="1">
                <a:latin typeface="Arial" charset="0"/>
              </a:rPr>
              <a:t>Engineering</a:t>
            </a:r>
            <a:r>
              <a:rPr lang="es-MX" sz="1800" b="1" dirty="0">
                <a:latin typeface="Arial" charset="0"/>
              </a:rPr>
              <a:t>-TE</a:t>
            </a:r>
            <a:endParaRPr lang="es-ES" sz="1800" b="1" dirty="0">
              <a:latin typeface="Arial" charset="0"/>
            </a:endParaRPr>
          </a:p>
        </p:txBody>
      </p:sp>
      <p:sp>
        <p:nvSpPr>
          <p:cNvPr id="59"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Arial" pitchFamily="34" charset="0"/>
                <a:cs typeface="Arial" pitchFamily="34" charset="0"/>
              </a:rPr>
              <a:t>EL PROBLEMA DEL CAMINO MÁS CORTO</a:t>
            </a:r>
            <a:endParaRPr lang="es-ES" altLang="es-EC" dirty="0">
              <a:solidFill>
                <a:srgbClr val="FFFFFF"/>
              </a:solidFill>
              <a:latin typeface="Arial" pitchFamily="34" charset="0"/>
              <a:cs typeface="Arial" pitchFamily="34" charset="0"/>
            </a:endParaRPr>
          </a:p>
        </p:txBody>
      </p:sp>
      <p:sp>
        <p:nvSpPr>
          <p:cNvPr id="2" name="1 Marcador de número de diapositiva"/>
          <p:cNvSpPr>
            <a:spLocks noGrp="1"/>
          </p:cNvSpPr>
          <p:nvPr>
            <p:ph type="sldNum" sz="quarter" idx="12"/>
          </p:nvPr>
        </p:nvSpPr>
        <p:spPr/>
        <p:txBody>
          <a:bodyPr/>
          <a:lstStyle/>
          <a:p>
            <a:pPr>
              <a:defRPr/>
            </a:pPr>
            <a:fld id="{1CEB9007-0858-4CEF-AD67-C207BF5A84F3}" type="slidenum">
              <a:rPr lang="en-US" altLang="es-EC" smtClean="0"/>
              <a:pPr>
                <a:defRPr/>
              </a:pPr>
              <a:t>14</a:t>
            </a:fld>
            <a:endParaRPr lang="en-US" altLang="es-EC"/>
          </a:p>
        </p:txBody>
      </p:sp>
    </p:spTree>
    <p:extLst>
      <p:ext uri="{BB962C8B-B14F-4D97-AF65-F5344CB8AC3E}">
        <p14:creationId xmlns:p14="http://schemas.microsoft.com/office/powerpoint/2010/main" val="16588758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59"/>
                                        </p:tgtEl>
                                        <p:attrNameLst>
                                          <p:attrName>style.visibility</p:attrName>
                                        </p:attrNameLst>
                                      </p:cBhvr>
                                      <p:to>
                                        <p:strVal val="visible"/>
                                      </p:to>
                                    </p:set>
                                    <p:animEffect transition="in" filter="blinds(horizontal)">
                                      <p:cBhvr>
                                        <p:cTn id="7" dur="500"/>
                                        <p:tgtEl>
                                          <p:spTgt spid="10259"/>
                                        </p:tgtEl>
                                      </p:cBhvr>
                                    </p:animEffect>
                                  </p:childTnLst>
                                </p:cTn>
                              </p:par>
                            </p:childTnLst>
                          </p:cTn>
                        </p:par>
                        <p:par>
                          <p:cTn id="8" fill="hold" nodeType="afterGroup">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0284"/>
                                        </p:tgtEl>
                                        <p:attrNameLst>
                                          <p:attrName>style.visibility</p:attrName>
                                        </p:attrNameLst>
                                      </p:cBhvr>
                                      <p:to>
                                        <p:strVal val="visible"/>
                                      </p:to>
                                    </p:set>
                                    <p:anim calcmode="lin" valueType="num">
                                      <p:cBhvr>
                                        <p:cTn id="11" dur="500" fill="hold"/>
                                        <p:tgtEl>
                                          <p:spTgt spid="10284"/>
                                        </p:tgtEl>
                                        <p:attrNameLst>
                                          <p:attrName>ppt_x</p:attrName>
                                        </p:attrNameLst>
                                      </p:cBhvr>
                                      <p:tavLst>
                                        <p:tav tm="0">
                                          <p:val>
                                            <p:strVal val="#ppt_x-#ppt_w/2"/>
                                          </p:val>
                                        </p:tav>
                                        <p:tav tm="100000">
                                          <p:val>
                                            <p:strVal val="#ppt_x"/>
                                          </p:val>
                                        </p:tav>
                                      </p:tavLst>
                                    </p:anim>
                                    <p:anim calcmode="lin" valueType="num">
                                      <p:cBhvr>
                                        <p:cTn id="12" dur="500" fill="hold"/>
                                        <p:tgtEl>
                                          <p:spTgt spid="10284"/>
                                        </p:tgtEl>
                                        <p:attrNameLst>
                                          <p:attrName>ppt_y</p:attrName>
                                        </p:attrNameLst>
                                      </p:cBhvr>
                                      <p:tavLst>
                                        <p:tav tm="0">
                                          <p:val>
                                            <p:strVal val="#ppt_y"/>
                                          </p:val>
                                        </p:tav>
                                        <p:tav tm="100000">
                                          <p:val>
                                            <p:strVal val="#ppt_y"/>
                                          </p:val>
                                        </p:tav>
                                      </p:tavLst>
                                    </p:anim>
                                    <p:anim calcmode="lin" valueType="num">
                                      <p:cBhvr>
                                        <p:cTn id="13" dur="500" fill="hold"/>
                                        <p:tgtEl>
                                          <p:spTgt spid="10284"/>
                                        </p:tgtEl>
                                        <p:attrNameLst>
                                          <p:attrName>ppt_w</p:attrName>
                                        </p:attrNameLst>
                                      </p:cBhvr>
                                      <p:tavLst>
                                        <p:tav tm="0">
                                          <p:val>
                                            <p:fltVal val="0"/>
                                          </p:val>
                                        </p:tav>
                                        <p:tav tm="100000">
                                          <p:val>
                                            <p:strVal val="#ppt_w"/>
                                          </p:val>
                                        </p:tav>
                                      </p:tavLst>
                                    </p:anim>
                                    <p:anim calcmode="lin" valueType="num">
                                      <p:cBhvr>
                                        <p:cTn id="14" dur="500" fill="hold"/>
                                        <p:tgtEl>
                                          <p:spTgt spid="10284"/>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7" presetClass="entr" presetSubtype="8" fill="hold" grpId="0" nodeType="afterEffect">
                                  <p:stCondLst>
                                    <p:cond delay="0"/>
                                  </p:stCondLst>
                                  <p:childTnLst>
                                    <p:set>
                                      <p:cBhvr>
                                        <p:cTn id="17" dur="1" fill="hold">
                                          <p:stCondLst>
                                            <p:cond delay="0"/>
                                          </p:stCondLst>
                                        </p:cTn>
                                        <p:tgtEl>
                                          <p:spTgt spid="10285"/>
                                        </p:tgtEl>
                                        <p:attrNameLst>
                                          <p:attrName>style.visibility</p:attrName>
                                        </p:attrNameLst>
                                      </p:cBhvr>
                                      <p:to>
                                        <p:strVal val="visible"/>
                                      </p:to>
                                    </p:set>
                                    <p:anim calcmode="lin" valueType="num">
                                      <p:cBhvr>
                                        <p:cTn id="18" dur="500" fill="hold"/>
                                        <p:tgtEl>
                                          <p:spTgt spid="10285"/>
                                        </p:tgtEl>
                                        <p:attrNameLst>
                                          <p:attrName>ppt_x</p:attrName>
                                        </p:attrNameLst>
                                      </p:cBhvr>
                                      <p:tavLst>
                                        <p:tav tm="0">
                                          <p:val>
                                            <p:strVal val="#ppt_x-#ppt_w/2"/>
                                          </p:val>
                                        </p:tav>
                                        <p:tav tm="100000">
                                          <p:val>
                                            <p:strVal val="#ppt_x"/>
                                          </p:val>
                                        </p:tav>
                                      </p:tavLst>
                                    </p:anim>
                                    <p:anim calcmode="lin" valueType="num">
                                      <p:cBhvr>
                                        <p:cTn id="19" dur="500" fill="hold"/>
                                        <p:tgtEl>
                                          <p:spTgt spid="10285"/>
                                        </p:tgtEl>
                                        <p:attrNameLst>
                                          <p:attrName>ppt_y</p:attrName>
                                        </p:attrNameLst>
                                      </p:cBhvr>
                                      <p:tavLst>
                                        <p:tav tm="0">
                                          <p:val>
                                            <p:strVal val="#ppt_y"/>
                                          </p:val>
                                        </p:tav>
                                        <p:tav tm="100000">
                                          <p:val>
                                            <p:strVal val="#ppt_y"/>
                                          </p:val>
                                        </p:tav>
                                      </p:tavLst>
                                    </p:anim>
                                    <p:anim calcmode="lin" valueType="num">
                                      <p:cBhvr>
                                        <p:cTn id="20" dur="500" fill="hold"/>
                                        <p:tgtEl>
                                          <p:spTgt spid="10285"/>
                                        </p:tgtEl>
                                        <p:attrNameLst>
                                          <p:attrName>ppt_w</p:attrName>
                                        </p:attrNameLst>
                                      </p:cBhvr>
                                      <p:tavLst>
                                        <p:tav tm="0">
                                          <p:val>
                                            <p:fltVal val="0"/>
                                          </p:val>
                                        </p:tav>
                                        <p:tav tm="100000">
                                          <p:val>
                                            <p:strVal val="#ppt_w"/>
                                          </p:val>
                                        </p:tav>
                                      </p:tavLst>
                                    </p:anim>
                                    <p:anim calcmode="lin" valueType="num">
                                      <p:cBhvr>
                                        <p:cTn id="21" dur="500" fill="hold"/>
                                        <p:tgtEl>
                                          <p:spTgt spid="10285"/>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286"/>
                                        </p:tgtEl>
                                        <p:attrNameLst>
                                          <p:attrName>style.visibility</p:attrName>
                                        </p:attrNameLst>
                                      </p:cBhvr>
                                      <p:to>
                                        <p:strVal val="visible"/>
                                      </p:to>
                                    </p:set>
                                    <p:animEffect transition="in" filter="dissolve">
                                      <p:cBhvr>
                                        <p:cTn id="26" dur="500"/>
                                        <p:tgtEl>
                                          <p:spTgt spid="10286"/>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0287"/>
                                        </p:tgtEl>
                                        <p:attrNameLst>
                                          <p:attrName>style.visibility</p:attrName>
                                        </p:attrNameLst>
                                      </p:cBhvr>
                                      <p:to>
                                        <p:strVal val="visible"/>
                                      </p:to>
                                    </p:set>
                                    <p:animEffect transition="in" filter="dissolve">
                                      <p:cBhvr>
                                        <p:cTn id="30" dur="500"/>
                                        <p:tgtEl>
                                          <p:spTgt spid="10287"/>
                                        </p:tgtEl>
                                      </p:cBhvr>
                                    </p:animEffect>
                                  </p:childTnLst>
                                </p:cTn>
                              </p:par>
                            </p:childTnLst>
                          </p:cTn>
                        </p:par>
                        <p:par>
                          <p:cTn id="31" fill="hold" nodeType="afterGroup">
                            <p:stCondLst>
                              <p:cond delay="1000"/>
                            </p:stCondLst>
                            <p:childTnLst>
                              <p:par>
                                <p:cTn id="32" presetID="23" presetClass="entr" presetSubtype="16" fill="hold" grpId="0" nodeType="afterEffect">
                                  <p:stCondLst>
                                    <p:cond delay="0"/>
                                  </p:stCondLst>
                                  <p:childTnLst>
                                    <p:set>
                                      <p:cBhvr>
                                        <p:cTn id="33" dur="1" fill="hold">
                                          <p:stCondLst>
                                            <p:cond delay="0"/>
                                          </p:stCondLst>
                                        </p:cTn>
                                        <p:tgtEl>
                                          <p:spTgt spid="10288"/>
                                        </p:tgtEl>
                                        <p:attrNameLst>
                                          <p:attrName>style.visibility</p:attrName>
                                        </p:attrNameLst>
                                      </p:cBhvr>
                                      <p:to>
                                        <p:strVal val="visible"/>
                                      </p:to>
                                    </p:set>
                                    <p:anim calcmode="lin" valueType="num">
                                      <p:cBhvr>
                                        <p:cTn id="34" dur="500" fill="hold"/>
                                        <p:tgtEl>
                                          <p:spTgt spid="10288"/>
                                        </p:tgtEl>
                                        <p:attrNameLst>
                                          <p:attrName>ppt_w</p:attrName>
                                        </p:attrNameLst>
                                      </p:cBhvr>
                                      <p:tavLst>
                                        <p:tav tm="0">
                                          <p:val>
                                            <p:fltVal val="0"/>
                                          </p:val>
                                        </p:tav>
                                        <p:tav tm="100000">
                                          <p:val>
                                            <p:strVal val="#ppt_w"/>
                                          </p:val>
                                        </p:tav>
                                      </p:tavLst>
                                    </p:anim>
                                    <p:anim calcmode="lin" valueType="num">
                                      <p:cBhvr>
                                        <p:cTn id="35" dur="500" fill="hold"/>
                                        <p:tgtEl>
                                          <p:spTgt spid="10288"/>
                                        </p:tgtEl>
                                        <p:attrNameLst>
                                          <p:attrName>ppt_h</p:attrName>
                                        </p:attrNameLst>
                                      </p:cBhvr>
                                      <p:tavLst>
                                        <p:tav tm="0">
                                          <p:val>
                                            <p:fltVal val="0"/>
                                          </p:val>
                                        </p:tav>
                                        <p:tav tm="100000">
                                          <p:val>
                                            <p:strVal val="#ppt_h"/>
                                          </p:val>
                                        </p:tav>
                                      </p:tavLst>
                                    </p:anim>
                                  </p:childTnLst>
                                </p:cTn>
                              </p:par>
                            </p:childTnLst>
                          </p:cTn>
                        </p:par>
                        <p:par>
                          <p:cTn id="36" fill="hold" nodeType="afterGroup">
                            <p:stCondLst>
                              <p:cond delay="1500"/>
                            </p:stCondLst>
                            <p:childTnLst>
                              <p:par>
                                <p:cTn id="37" presetID="23" presetClass="entr" presetSubtype="16" fill="hold" grpId="0" nodeType="afterEffect">
                                  <p:stCondLst>
                                    <p:cond delay="0"/>
                                  </p:stCondLst>
                                  <p:childTnLst>
                                    <p:set>
                                      <p:cBhvr>
                                        <p:cTn id="38" dur="1" fill="hold">
                                          <p:stCondLst>
                                            <p:cond delay="0"/>
                                          </p:stCondLst>
                                        </p:cTn>
                                        <p:tgtEl>
                                          <p:spTgt spid="10289"/>
                                        </p:tgtEl>
                                        <p:attrNameLst>
                                          <p:attrName>style.visibility</p:attrName>
                                        </p:attrNameLst>
                                      </p:cBhvr>
                                      <p:to>
                                        <p:strVal val="visible"/>
                                      </p:to>
                                    </p:set>
                                    <p:anim calcmode="lin" valueType="num">
                                      <p:cBhvr>
                                        <p:cTn id="39" dur="500" fill="hold"/>
                                        <p:tgtEl>
                                          <p:spTgt spid="10289"/>
                                        </p:tgtEl>
                                        <p:attrNameLst>
                                          <p:attrName>ppt_w</p:attrName>
                                        </p:attrNameLst>
                                      </p:cBhvr>
                                      <p:tavLst>
                                        <p:tav tm="0">
                                          <p:val>
                                            <p:fltVal val="0"/>
                                          </p:val>
                                        </p:tav>
                                        <p:tav tm="100000">
                                          <p:val>
                                            <p:strVal val="#ppt_w"/>
                                          </p:val>
                                        </p:tav>
                                      </p:tavLst>
                                    </p:anim>
                                    <p:anim calcmode="lin" valueType="num">
                                      <p:cBhvr>
                                        <p:cTn id="40" dur="500" fill="hold"/>
                                        <p:tgtEl>
                                          <p:spTgt spid="10289"/>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290"/>
                                        </p:tgtEl>
                                        <p:attrNameLst>
                                          <p:attrName>style.visibility</p:attrName>
                                        </p:attrNameLst>
                                      </p:cBhvr>
                                      <p:to>
                                        <p:strVal val="visible"/>
                                      </p:to>
                                    </p:set>
                                    <p:animEffect transition="in" filter="dissolve">
                                      <p:cBhvr>
                                        <p:cTn id="45" dur="500"/>
                                        <p:tgtEl>
                                          <p:spTgt spid="10290"/>
                                        </p:tgtEl>
                                      </p:cBhvr>
                                    </p:animEffect>
                                  </p:childTnLst>
                                </p:cTn>
                              </p:par>
                            </p:childTnLst>
                          </p:cTn>
                        </p:par>
                        <p:par>
                          <p:cTn id="46" fill="hold" nodeType="afterGroup">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10291"/>
                                        </p:tgtEl>
                                        <p:attrNameLst>
                                          <p:attrName>style.visibility</p:attrName>
                                        </p:attrNameLst>
                                      </p:cBhvr>
                                      <p:to>
                                        <p:strVal val="visible"/>
                                      </p:to>
                                    </p:set>
                                    <p:animEffect transition="in" filter="dissolve">
                                      <p:cBhvr>
                                        <p:cTn id="49" dur="500"/>
                                        <p:tgtEl>
                                          <p:spTgt spid="10291"/>
                                        </p:tgtEl>
                                      </p:cBhvr>
                                    </p:animEffect>
                                  </p:childTnLst>
                                </p:cTn>
                              </p:par>
                            </p:childTnLst>
                          </p:cTn>
                        </p:par>
                        <p:par>
                          <p:cTn id="50" fill="hold" nodeType="afterGroup">
                            <p:stCondLst>
                              <p:cond delay="1000"/>
                            </p:stCondLst>
                            <p:childTnLst>
                              <p:par>
                                <p:cTn id="51" presetID="9" presetClass="entr" presetSubtype="0" fill="hold" grpId="0" nodeType="afterEffect">
                                  <p:stCondLst>
                                    <p:cond delay="0"/>
                                  </p:stCondLst>
                                  <p:childTnLst>
                                    <p:set>
                                      <p:cBhvr>
                                        <p:cTn id="52" dur="1" fill="hold">
                                          <p:stCondLst>
                                            <p:cond delay="0"/>
                                          </p:stCondLst>
                                        </p:cTn>
                                        <p:tgtEl>
                                          <p:spTgt spid="10292"/>
                                        </p:tgtEl>
                                        <p:attrNameLst>
                                          <p:attrName>style.visibility</p:attrName>
                                        </p:attrNameLst>
                                      </p:cBhvr>
                                      <p:to>
                                        <p:strVal val="visible"/>
                                      </p:to>
                                    </p:set>
                                    <p:animEffect transition="in" filter="dissolve">
                                      <p:cBhvr>
                                        <p:cTn id="53" dur="500"/>
                                        <p:tgtEl>
                                          <p:spTgt spid="10292"/>
                                        </p:tgtEl>
                                      </p:cBhvr>
                                    </p:animEffect>
                                  </p:childTnLst>
                                </p:cTn>
                              </p:par>
                            </p:childTnLst>
                          </p:cTn>
                        </p:par>
                        <p:par>
                          <p:cTn id="54" fill="hold" nodeType="afterGroup">
                            <p:stCondLst>
                              <p:cond delay="1500"/>
                            </p:stCondLst>
                            <p:childTnLst>
                              <p:par>
                                <p:cTn id="55" presetID="23" presetClass="entr" presetSubtype="16" fill="hold" grpId="0" nodeType="afterEffect">
                                  <p:stCondLst>
                                    <p:cond delay="0"/>
                                  </p:stCondLst>
                                  <p:childTnLst>
                                    <p:set>
                                      <p:cBhvr>
                                        <p:cTn id="56" dur="1" fill="hold">
                                          <p:stCondLst>
                                            <p:cond delay="0"/>
                                          </p:stCondLst>
                                        </p:cTn>
                                        <p:tgtEl>
                                          <p:spTgt spid="10293"/>
                                        </p:tgtEl>
                                        <p:attrNameLst>
                                          <p:attrName>style.visibility</p:attrName>
                                        </p:attrNameLst>
                                      </p:cBhvr>
                                      <p:to>
                                        <p:strVal val="visible"/>
                                      </p:to>
                                    </p:set>
                                    <p:anim calcmode="lin" valueType="num">
                                      <p:cBhvr>
                                        <p:cTn id="57" dur="500" fill="hold"/>
                                        <p:tgtEl>
                                          <p:spTgt spid="10293"/>
                                        </p:tgtEl>
                                        <p:attrNameLst>
                                          <p:attrName>ppt_w</p:attrName>
                                        </p:attrNameLst>
                                      </p:cBhvr>
                                      <p:tavLst>
                                        <p:tav tm="0">
                                          <p:val>
                                            <p:fltVal val="0"/>
                                          </p:val>
                                        </p:tav>
                                        <p:tav tm="100000">
                                          <p:val>
                                            <p:strVal val="#ppt_w"/>
                                          </p:val>
                                        </p:tav>
                                      </p:tavLst>
                                    </p:anim>
                                    <p:anim calcmode="lin" valueType="num">
                                      <p:cBhvr>
                                        <p:cTn id="58" dur="500" fill="hold"/>
                                        <p:tgtEl>
                                          <p:spTgt spid="10293"/>
                                        </p:tgtEl>
                                        <p:attrNameLst>
                                          <p:attrName>ppt_h</p:attrName>
                                        </p:attrNameLst>
                                      </p:cBhvr>
                                      <p:tavLst>
                                        <p:tav tm="0">
                                          <p:val>
                                            <p:fltVal val="0"/>
                                          </p:val>
                                        </p:tav>
                                        <p:tav tm="100000">
                                          <p:val>
                                            <p:strVal val="#ppt_h"/>
                                          </p:val>
                                        </p:tav>
                                      </p:tavLst>
                                    </p:anim>
                                  </p:childTnLst>
                                </p:cTn>
                              </p:par>
                            </p:childTnLst>
                          </p:cTn>
                        </p:par>
                        <p:par>
                          <p:cTn id="59" fill="hold" nodeType="afterGroup">
                            <p:stCondLst>
                              <p:cond delay="2000"/>
                            </p:stCondLst>
                            <p:childTnLst>
                              <p:par>
                                <p:cTn id="60" presetID="23" presetClass="entr" presetSubtype="16" fill="hold" grpId="0" nodeType="afterEffect">
                                  <p:stCondLst>
                                    <p:cond delay="0"/>
                                  </p:stCondLst>
                                  <p:childTnLst>
                                    <p:set>
                                      <p:cBhvr>
                                        <p:cTn id="61" dur="1" fill="hold">
                                          <p:stCondLst>
                                            <p:cond delay="0"/>
                                          </p:stCondLst>
                                        </p:cTn>
                                        <p:tgtEl>
                                          <p:spTgt spid="10294"/>
                                        </p:tgtEl>
                                        <p:attrNameLst>
                                          <p:attrName>style.visibility</p:attrName>
                                        </p:attrNameLst>
                                      </p:cBhvr>
                                      <p:to>
                                        <p:strVal val="visible"/>
                                      </p:to>
                                    </p:set>
                                    <p:anim calcmode="lin" valueType="num">
                                      <p:cBhvr>
                                        <p:cTn id="62" dur="500" fill="hold"/>
                                        <p:tgtEl>
                                          <p:spTgt spid="10294"/>
                                        </p:tgtEl>
                                        <p:attrNameLst>
                                          <p:attrName>ppt_w</p:attrName>
                                        </p:attrNameLst>
                                      </p:cBhvr>
                                      <p:tavLst>
                                        <p:tav tm="0">
                                          <p:val>
                                            <p:fltVal val="0"/>
                                          </p:val>
                                        </p:tav>
                                        <p:tav tm="100000">
                                          <p:val>
                                            <p:strVal val="#ppt_w"/>
                                          </p:val>
                                        </p:tav>
                                      </p:tavLst>
                                    </p:anim>
                                    <p:anim calcmode="lin" valueType="num">
                                      <p:cBhvr>
                                        <p:cTn id="63" dur="500" fill="hold"/>
                                        <p:tgtEl>
                                          <p:spTgt spid="10294"/>
                                        </p:tgtEl>
                                        <p:attrNameLst>
                                          <p:attrName>ppt_h</p:attrName>
                                        </p:attrNameLst>
                                      </p:cBhvr>
                                      <p:tavLst>
                                        <p:tav tm="0">
                                          <p:val>
                                            <p:fltVal val="0"/>
                                          </p:val>
                                        </p:tav>
                                        <p:tav tm="100000">
                                          <p:val>
                                            <p:strVal val="#ppt_h"/>
                                          </p:val>
                                        </p:tav>
                                      </p:tavLst>
                                    </p:anim>
                                  </p:childTnLst>
                                </p:cTn>
                              </p:par>
                            </p:childTnLst>
                          </p:cTn>
                        </p:par>
                        <p:par>
                          <p:cTn id="64" fill="hold" nodeType="afterGroup">
                            <p:stCondLst>
                              <p:cond delay="2500"/>
                            </p:stCondLst>
                            <p:childTnLst>
                              <p:par>
                                <p:cTn id="65" presetID="23" presetClass="entr" presetSubtype="16" fill="hold" grpId="0" nodeType="afterEffect">
                                  <p:stCondLst>
                                    <p:cond delay="0"/>
                                  </p:stCondLst>
                                  <p:childTnLst>
                                    <p:set>
                                      <p:cBhvr>
                                        <p:cTn id="66" dur="1" fill="hold">
                                          <p:stCondLst>
                                            <p:cond delay="0"/>
                                          </p:stCondLst>
                                        </p:cTn>
                                        <p:tgtEl>
                                          <p:spTgt spid="10295"/>
                                        </p:tgtEl>
                                        <p:attrNameLst>
                                          <p:attrName>style.visibility</p:attrName>
                                        </p:attrNameLst>
                                      </p:cBhvr>
                                      <p:to>
                                        <p:strVal val="visible"/>
                                      </p:to>
                                    </p:set>
                                    <p:anim calcmode="lin" valueType="num">
                                      <p:cBhvr>
                                        <p:cTn id="67" dur="500" fill="hold"/>
                                        <p:tgtEl>
                                          <p:spTgt spid="10295"/>
                                        </p:tgtEl>
                                        <p:attrNameLst>
                                          <p:attrName>ppt_w</p:attrName>
                                        </p:attrNameLst>
                                      </p:cBhvr>
                                      <p:tavLst>
                                        <p:tav tm="0">
                                          <p:val>
                                            <p:fltVal val="0"/>
                                          </p:val>
                                        </p:tav>
                                        <p:tav tm="100000">
                                          <p:val>
                                            <p:strVal val="#ppt_w"/>
                                          </p:val>
                                        </p:tav>
                                      </p:tavLst>
                                    </p:anim>
                                    <p:anim calcmode="lin" valueType="num">
                                      <p:cBhvr>
                                        <p:cTn id="68" dur="500" fill="hold"/>
                                        <p:tgtEl>
                                          <p:spTgt spid="10295"/>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0296"/>
                                        </p:tgtEl>
                                        <p:attrNameLst>
                                          <p:attrName>style.visibility</p:attrName>
                                        </p:attrNameLst>
                                      </p:cBhvr>
                                      <p:to>
                                        <p:strVal val="visible"/>
                                      </p:to>
                                    </p:set>
                                    <p:animEffect transition="in" filter="randombar(horizontal)">
                                      <p:cBhvr>
                                        <p:cTn id="73" dur="500"/>
                                        <p:tgtEl>
                                          <p:spTgt spid="10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4" grpId="0" animBg="1"/>
      <p:bldP spid="10285" grpId="0" animBg="1"/>
      <p:bldP spid="10286" grpId="0" animBg="1"/>
      <p:bldP spid="10287" grpId="0" animBg="1"/>
      <p:bldP spid="10288" grpId="0" autoUpdateAnimBg="0"/>
      <p:bldP spid="10289" grpId="0" autoUpdateAnimBg="0"/>
      <p:bldP spid="10290" grpId="0" animBg="1"/>
      <p:bldP spid="10291" grpId="0" animBg="1"/>
      <p:bldP spid="10292" grpId="0" animBg="1"/>
      <p:bldP spid="10293" grpId="0" autoUpdateAnimBg="0"/>
      <p:bldP spid="10294" grpId="0" autoUpdateAnimBg="0"/>
      <p:bldP spid="10295" grpId="0" autoUpdateAnimBg="0"/>
      <p:bldP spid="1029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graphicFrame>
        <p:nvGraphicFramePr>
          <p:cNvPr id="5" name="4 Diagrama"/>
          <p:cNvGraphicFramePr/>
          <p:nvPr>
            <p:extLst>
              <p:ext uri="{D42A27DB-BD31-4B8C-83A1-F6EECF244321}">
                <p14:modId xmlns:p14="http://schemas.microsoft.com/office/powerpoint/2010/main" val="321550950"/>
              </p:ext>
            </p:extLst>
          </p:nvPr>
        </p:nvGraphicFramePr>
        <p:xfrm>
          <a:off x="685800" y="927100"/>
          <a:ext cx="8166100" cy="3009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0 Imagen"/>
          <p:cNvPicPr/>
          <p:nvPr/>
        </p:nvPicPr>
        <p:blipFill>
          <a:blip r:embed="rId8">
            <a:extLst>
              <a:ext uri="{28A0092B-C50C-407E-A947-70E740481C1C}">
                <a14:useLocalDpi xmlns:a14="http://schemas.microsoft.com/office/drawing/2010/main" val="0"/>
              </a:ext>
            </a:extLst>
          </a:blip>
          <a:stretch>
            <a:fillRect/>
          </a:stretch>
        </p:blipFill>
        <p:spPr>
          <a:xfrm>
            <a:off x="1752600" y="4515484"/>
            <a:ext cx="5422900" cy="1402716"/>
          </a:xfrm>
          <a:prstGeom prst="rect">
            <a:avLst/>
          </a:prstGeom>
        </p:spPr>
      </p:pic>
      <p:sp>
        <p:nvSpPr>
          <p:cNvPr id="6"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mj-lt"/>
              </a:rPr>
              <a:t>CONCEPTOS </a:t>
            </a:r>
            <a:r>
              <a:rPr lang="es-ES" altLang="es-EC" dirty="0" smtClean="0">
                <a:solidFill>
                  <a:srgbClr val="FFFFFF"/>
                </a:solidFill>
                <a:latin typeface="+mj-lt"/>
                <a:cs typeface="Arial" pitchFamily="34" charset="0"/>
              </a:rPr>
              <a:t>MPLS</a:t>
            </a:r>
            <a:endParaRPr lang="es-ES" altLang="es-EC" dirty="0">
              <a:solidFill>
                <a:srgbClr val="FFFFFF"/>
              </a:solidFill>
              <a:latin typeface="+mj-lt"/>
              <a:cs typeface="Arial" pitchFamily="34" charset="0"/>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15</a:t>
            </a:fld>
            <a:endParaRPr lang="es-ES" altLang="es-EC"/>
          </a:p>
        </p:txBody>
      </p:sp>
    </p:spTree>
    <p:extLst>
      <p:ext uri="{BB962C8B-B14F-4D97-AF65-F5344CB8AC3E}">
        <p14:creationId xmlns:p14="http://schemas.microsoft.com/office/powerpoint/2010/main" val="1569776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755870"/>
            <a:ext cx="9193213" cy="620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sp>
        <p:nvSpPr>
          <p:cNvPr id="7"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Arial" pitchFamily="34" charset="0"/>
                <a:cs typeface="Arial" pitchFamily="34" charset="0"/>
              </a:rPr>
              <a:t>ARQUITECTURA MPLS</a:t>
            </a:r>
            <a:endParaRPr lang="es-ES" altLang="es-EC" dirty="0">
              <a:solidFill>
                <a:srgbClr val="FFFFFF"/>
              </a:solidFill>
              <a:latin typeface="Arial" pitchFamily="34" charset="0"/>
              <a:cs typeface="Arial" pitchFamily="34" charset="0"/>
            </a:endParaRPr>
          </a:p>
        </p:txBody>
      </p:sp>
      <p:graphicFrame>
        <p:nvGraphicFramePr>
          <p:cNvPr id="2" name="1 Diagrama"/>
          <p:cNvGraphicFramePr/>
          <p:nvPr>
            <p:extLst>
              <p:ext uri="{D42A27DB-BD31-4B8C-83A1-F6EECF244321}">
                <p14:modId xmlns:p14="http://schemas.microsoft.com/office/powerpoint/2010/main" val="1357336526"/>
              </p:ext>
            </p:extLst>
          </p:nvPr>
        </p:nvGraphicFramePr>
        <p:xfrm>
          <a:off x="342900" y="1404833"/>
          <a:ext cx="8458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2 Marcador de número de diapositiva"/>
          <p:cNvSpPr>
            <a:spLocks noGrp="1"/>
          </p:cNvSpPr>
          <p:nvPr>
            <p:ph type="sldNum" idx="12"/>
          </p:nvPr>
        </p:nvSpPr>
        <p:spPr/>
        <p:txBody>
          <a:bodyPr/>
          <a:lstStyle/>
          <a:p>
            <a:pPr>
              <a:defRPr/>
            </a:pPr>
            <a:fld id="{76C18AC6-0965-496C-9C1A-3BB06DE39801}" type="slidenum">
              <a:rPr lang="es-ES" altLang="es-EC" smtClean="0"/>
              <a:pPr>
                <a:defRPr/>
              </a:pPr>
              <a:t>16</a:t>
            </a:fld>
            <a:endParaRPr lang="es-ES" altLang="es-EC"/>
          </a:p>
        </p:txBody>
      </p:sp>
    </p:spTree>
    <p:extLst>
      <p:ext uri="{BB962C8B-B14F-4D97-AF65-F5344CB8AC3E}">
        <p14:creationId xmlns:p14="http://schemas.microsoft.com/office/powerpoint/2010/main" val="2595576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graphicFrame>
        <p:nvGraphicFramePr>
          <p:cNvPr id="5" name="4 Diagrama"/>
          <p:cNvGraphicFramePr/>
          <p:nvPr>
            <p:extLst>
              <p:ext uri="{D42A27DB-BD31-4B8C-83A1-F6EECF244321}">
                <p14:modId xmlns:p14="http://schemas.microsoft.com/office/powerpoint/2010/main" val="3116568588"/>
              </p:ext>
            </p:extLst>
          </p:nvPr>
        </p:nvGraphicFramePr>
        <p:xfrm>
          <a:off x="215900" y="1003300"/>
          <a:ext cx="87884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Arial" pitchFamily="34" charset="0"/>
                <a:cs typeface="Arial" pitchFamily="34" charset="0"/>
              </a:rPr>
              <a:t>CONCEPTOS MPLS</a:t>
            </a:r>
            <a:endParaRPr lang="es-ES" altLang="es-EC" dirty="0">
              <a:solidFill>
                <a:srgbClr val="FFFFFF"/>
              </a:solidFill>
              <a:latin typeface="Arial" pitchFamily="34" charset="0"/>
              <a:cs typeface="Arial" pitchFamily="34" charset="0"/>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17</a:t>
            </a:fld>
            <a:endParaRPr lang="es-ES" altLang="es-EC"/>
          </a:p>
        </p:txBody>
      </p:sp>
    </p:spTree>
    <p:extLst>
      <p:ext uri="{BB962C8B-B14F-4D97-AF65-F5344CB8AC3E}">
        <p14:creationId xmlns:p14="http://schemas.microsoft.com/office/powerpoint/2010/main" val="2638420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27" name="Group 19"/>
          <p:cNvGrpSpPr>
            <a:grpSpLocks/>
          </p:cNvGrpSpPr>
          <p:nvPr/>
        </p:nvGrpSpPr>
        <p:grpSpPr bwMode="auto">
          <a:xfrm>
            <a:off x="76200" y="4316413"/>
            <a:ext cx="1477963" cy="260350"/>
            <a:chOff x="48" y="2160"/>
            <a:chExt cx="931" cy="164"/>
          </a:xfrm>
        </p:grpSpPr>
        <p:sp>
          <p:nvSpPr>
            <p:cNvPr id="17428" name="Rectangle 20"/>
            <p:cNvSpPr>
              <a:spLocks noChangeArrowheads="1"/>
            </p:cNvSpPr>
            <p:nvPr/>
          </p:nvSpPr>
          <p:spPr bwMode="auto">
            <a:xfrm>
              <a:off x="456" y="2160"/>
              <a:ext cx="504" cy="161"/>
            </a:xfrm>
            <a:prstGeom prst="rect">
              <a:avLst/>
            </a:prstGeom>
            <a:solidFill>
              <a:srgbClr val="FFFF00"/>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29" name="Rectangle 21"/>
            <p:cNvSpPr>
              <a:spLocks noChangeArrowheads="1"/>
            </p:cNvSpPr>
            <p:nvPr/>
          </p:nvSpPr>
          <p:spPr bwMode="auto">
            <a:xfrm>
              <a:off x="60" y="2160"/>
              <a:ext cx="396" cy="161"/>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30" name="Text Box 22"/>
            <p:cNvSpPr txBox="1">
              <a:spLocks noChangeArrowheads="1"/>
            </p:cNvSpPr>
            <p:nvPr/>
          </p:nvSpPr>
          <p:spPr bwMode="auto">
            <a:xfrm>
              <a:off x="480" y="2160"/>
              <a:ext cx="49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dirty="0" err="1">
                  <a:latin typeface="Tahoma" pitchFamily="34" charset="0"/>
                </a:rPr>
                <a:t>Datos</a:t>
              </a:r>
              <a:r>
                <a:rPr lang="en-US" sz="1100" b="1" dirty="0">
                  <a:latin typeface="Tahoma" pitchFamily="34" charset="0"/>
                </a:rPr>
                <a:t> IP</a:t>
              </a:r>
            </a:p>
          </p:txBody>
        </p:sp>
        <p:sp>
          <p:nvSpPr>
            <p:cNvPr id="17431" name="Text Box 23"/>
            <p:cNvSpPr txBox="1">
              <a:spLocks noChangeArrowheads="1"/>
            </p:cNvSpPr>
            <p:nvPr/>
          </p:nvSpPr>
          <p:spPr bwMode="auto">
            <a:xfrm>
              <a:off x="48" y="2160"/>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Cab. IP</a:t>
              </a:r>
            </a:p>
          </p:txBody>
        </p:sp>
      </p:grpSp>
      <p:grpSp>
        <p:nvGrpSpPr>
          <p:cNvPr id="17432" name="Group 24"/>
          <p:cNvGrpSpPr>
            <a:grpSpLocks/>
          </p:cNvGrpSpPr>
          <p:nvPr/>
        </p:nvGrpSpPr>
        <p:grpSpPr bwMode="auto">
          <a:xfrm>
            <a:off x="76200" y="5522913"/>
            <a:ext cx="1447800" cy="260350"/>
            <a:chOff x="48" y="2880"/>
            <a:chExt cx="912" cy="164"/>
          </a:xfrm>
        </p:grpSpPr>
        <p:sp>
          <p:nvSpPr>
            <p:cNvPr id="17433" name="Rectangle 25"/>
            <p:cNvSpPr>
              <a:spLocks noChangeArrowheads="1"/>
            </p:cNvSpPr>
            <p:nvPr/>
          </p:nvSpPr>
          <p:spPr bwMode="auto">
            <a:xfrm>
              <a:off x="456" y="2880"/>
              <a:ext cx="504" cy="161"/>
            </a:xfrm>
            <a:prstGeom prst="rect">
              <a:avLst/>
            </a:prstGeom>
            <a:solidFill>
              <a:srgbClr val="EAEAEA"/>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34" name="Rectangle 26"/>
            <p:cNvSpPr>
              <a:spLocks noChangeArrowheads="1"/>
            </p:cNvSpPr>
            <p:nvPr/>
          </p:nvSpPr>
          <p:spPr bwMode="auto">
            <a:xfrm>
              <a:off x="60" y="2880"/>
              <a:ext cx="396" cy="161"/>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35" name="Text Box 27"/>
            <p:cNvSpPr txBox="1">
              <a:spLocks noChangeArrowheads="1"/>
            </p:cNvSpPr>
            <p:nvPr/>
          </p:nvSpPr>
          <p:spPr bwMode="auto">
            <a:xfrm>
              <a:off x="480" y="2880"/>
              <a:ext cx="4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a:latin typeface="Tahoma" pitchFamily="34" charset="0"/>
                </a:rPr>
                <a:t>Datos IP</a:t>
              </a:r>
            </a:p>
          </p:txBody>
        </p:sp>
        <p:sp>
          <p:nvSpPr>
            <p:cNvPr id="17436" name="Text Box 28"/>
            <p:cNvSpPr txBox="1">
              <a:spLocks noChangeArrowheads="1"/>
            </p:cNvSpPr>
            <p:nvPr/>
          </p:nvSpPr>
          <p:spPr bwMode="auto">
            <a:xfrm>
              <a:off x="48" y="2880"/>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Cab. IP</a:t>
              </a:r>
            </a:p>
          </p:txBody>
        </p:sp>
      </p:grpSp>
      <p:grpSp>
        <p:nvGrpSpPr>
          <p:cNvPr id="17437" name="Group 29"/>
          <p:cNvGrpSpPr>
            <a:grpSpLocks/>
          </p:cNvGrpSpPr>
          <p:nvPr/>
        </p:nvGrpSpPr>
        <p:grpSpPr bwMode="auto">
          <a:xfrm>
            <a:off x="304800" y="2832101"/>
            <a:ext cx="8686800" cy="4152900"/>
            <a:chOff x="192" y="1383"/>
            <a:chExt cx="5472" cy="2313"/>
          </a:xfrm>
        </p:grpSpPr>
        <p:pic>
          <p:nvPicPr>
            <p:cNvPr id="17438" name="Picture 30" descr="C:\WINNT\Profiles\kbracket\Desktop\softclou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1383"/>
              <a:ext cx="3552" cy="2313"/>
            </a:xfrm>
            <a:prstGeom prst="rect">
              <a:avLst/>
            </a:prstGeom>
            <a:noFill/>
            <a:extLst>
              <a:ext uri="{909E8E84-426E-40DD-AFC4-6F175D3DCCD1}">
                <a14:hiddenFill xmlns:a14="http://schemas.microsoft.com/office/drawing/2010/main">
                  <a:solidFill>
                    <a:srgbClr val="FFFFFF"/>
                  </a:solidFill>
                </a14:hiddenFill>
              </a:ext>
            </a:extLst>
          </p:spPr>
        </p:pic>
        <p:pic>
          <p:nvPicPr>
            <p:cNvPr id="17439" name="Picture 31" descr="D:\gif\solo_tecnico\switch_hp.gif"/>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736" y="2880"/>
              <a:ext cx="494" cy="215"/>
            </a:xfrm>
            <a:prstGeom prst="rect">
              <a:avLst/>
            </a:prstGeom>
            <a:noFill/>
            <a:extLst>
              <a:ext uri="{909E8E84-426E-40DD-AFC4-6F175D3DCCD1}">
                <a14:hiddenFill xmlns:a14="http://schemas.microsoft.com/office/drawing/2010/main">
                  <a:solidFill>
                    <a:srgbClr val="FFFFFF"/>
                  </a:solidFill>
                </a14:hiddenFill>
              </a:ext>
            </a:extLst>
          </p:spPr>
        </p:pic>
        <p:sp>
          <p:nvSpPr>
            <p:cNvPr id="17440" name="Text Box 32"/>
            <p:cNvSpPr txBox="1">
              <a:spLocks noChangeArrowheads="1"/>
            </p:cNvSpPr>
            <p:nvPr/>
          </p:nvSpPr>
          <p:spPr bwMode="auto">
            <a:xfrm>
              <a:off x="573" y="2352"/>
              <a:ext cx="775"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dirty="0" smtClean="0">
                  <a:latin typeface="Arial" charset="0"/>
                </a:rPr>
                <a:t>LER </a:t>
              </a:r>
              <a:r>
                <a:rPr lang="es-MX" sz="1400" b="1" dirty="0" err="1">
                  <a:latin typeface="Arial" charset="0"/>
                </a:rPr>
                <a:t>Ingress</a:t>
              </a:r>
              <a:endParaRPr lang="es-ES" sz="1400" b="1" dirty="0">
                <a:latin typeface="Arial" charset="0"/>
              </a:endParaRPr>
            </a:p>
          </p:txBody>
        </p:sp>
        <p:sp>
          <p:nvSpPr>
            <p:cNvPr id="17441" name="Text Box 33"/>
            <p:cNvSpPr txBox="1">
              <a:spLocks noChangeArrowheads="1"/>
            </p:cNvSpPr>
            <p:nvPr/>
          </p:nvSpPr>
          <p:spPr bwMode="auto">
            <a:xfrm>
              <a:off x="4425" y="2352"/>
              <a:ext cx="750"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dirty="0" smtClean="0">
                  <a:latin typeface="Arial" charset="0"/>
                </a:rPr>
                <a:t>LER </a:t>
              </a:r>
              <a:r>
                <a:rPr lang="es-MX" sz="1400" b="1" dirty="0" err="1">
                  <a:latin typeface="Arial" charset="0"/>
                </a:rPr>
                <a:t>Egress</a:t>
              </a:r>
              <a:endParaRPr lang="es-ES" sz="1400" b="1" dirty="0">
                <a:latin typeface="Arial" charset="0"/>
              </a:endParaRPr>
            </a:p>
          </p:txBody>
        </p:sp>
        <p:sp>
          <p:nvSpPr>
            <p:cNvPr id="17442" name="Text Box 34"/>
            <p:cNvSpPr txBox="1">
              <a:spLocks noChangeArrowheads="1"/>
            </p:cNvSpPr>
            <p:nvPr/>
          </p:nvSpPr>
          <p:spPr bwMode="auto">
            <a:xfrm>
              <a:off x="2012" y="2016"/>
              <a:ext cx="34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a:latin typeface="Arial" charset="0"/>
                </a:rPr>
                <a:t>LSR</a:t>
              </a:r>
              <a:endParaRPr lang="es-ES" sz="1400" b="1">
                <a:latin typeface="Arial" charset="0"/>
              </a:endParaRPr>
            </a:p>
          </p:txBody>
        </p:sp>
        <p:pic>
          <p:nvPicPr>
            <p:cNvPr id="17443" name="Picture 35" descr="D:\gif\solo_tecnico\400499.gif"/>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bwMode="auto">
            <a:xfrm>
              <a:off x="960" y="2544"/>
              <a:ext cx="659" cy="220"/>
            </a:xfrm>
            <a:prstGeom prst="rect">
              <a:avLst/>
            </a:prstGeom>
            <a:noFill/>
            <a:extLst>
              <a:ext uri="{909E8E84-426E-40DD-AFC4-6F175D3DCCD1}">
                <a14:hiddenFill xmlns:a14="http://schemas.microsoft.com/office/drawing/2010/main">
                  <a:solidFill>
                    <a:srgbClr val="FFFFFF"/>
                  </a:solidFill>
                </a14:hiddenFill>
              </a:ext>
            </a:extLst>
          </p:spPr>
        </p:pic>
        <p:pic>
          <p:nvPicPr>
            <p:cNvPr id="17444" name="Picture 36" descr="D:\gif\solo_tecnico\400499.gif"/>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bwMode="auto">
            <a:xfrm>
              <a:off x="4176" y="2544"/>
              <a:ext cx="659" cy="220"/>
            </a:xfrm>
            <a:prstGeom prst="rect">
              <a:avLst/>
            </a:prstGeom>
            <a:noFill/>
            <a:extLst>
              <a:ext uri="{909E8E84-426E-40DD-AFC4-6F175D3DCCD1}">
                <a14:hiddenFill xmlns:a14="http://schemas.microsoft.com/office/drawing/2010/main">
                  <a:solidFill>
                    <a:srgbClr val="FFFFFF"/>
                  </a:solidFill>
                </a14:hiddenFill>
              </a:ext>
            </a:extLst>
          </p:spPr>
        </p:pic>
        <p:pic>
          <p:nvPicPr>
            <p:cNvPr id="17445" name="Picture 37" descr="D:\gif\solo_tecnico\switch_hp.gif"/>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1920" y="2160"/>
              <a:ext cx="494" cy="215"/>
            </a:xfrm>
            <a:prstGeom prst="rect">
              <a:avLst/>
            </a:prstGeom>
            <a:noFill/>
            <a:extLst>
              <a:ext uri="{909E8E84-426E-40DD-AFC4-6F175D3DCCD1}">
                <a14:hiddenFill xmlns:a14="http://schemas.microsoft.com/office/drawing/2010/main">
                  <a:solidFill>
                    <a:srgbClr val="FFFFFF"/>
                  </a:solidFill>
                </a14:hiddenFill>
              </a:ext>
            </a:extLst>
          </p:spPr>
        </p:pic>
        <p:sp>
          <p:nvSpPr>
            <p:cNvPr id="17446" name="Text Box 38"/>
            <p:cNvSpPr txBox="1">
              <a:spLocks noChangeArrowheads="1"/>
            </p:cNvSpPr>
            <p:nvPr/>
          </p:nvSpPr>
          <p:spPr bwMode="auto">
            <a:xfrm>
              <a:off x="3408" y="2016"/>
              <a:ext cx="34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a:latin typeface="Arial" charset="0"/>
                </a:rPr>
                <a:t>LSR</a:t>
              </a:r>
              <a:endParaRPr lang="es-ES" sz="1400" b="1">
                <a:latin typeface="Arial" charset="0"/>
              </a:endParaRPr>
            </a:p>
          </p:txBody>
        </p:sp>
        <p:sp>
          <p:nvSpPr>
            <p:cNvPr id="17447" name="Text Box 39"/>
            <p:cNvSpPr txBox="1">
              <a:spLocks noChangeArrowheads="1"/>
            </p:cNvSpPr>
            <p:nvPr/>
          </p:nvSpPr>
          <p:spPr bwMode="auto">
            <a:xfrm>
              <a:off x="2832" y="2736"/>
              <a:ext cx="34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s-MX" sz="1400" b="1">
                  <a:latin typeface="Arial" charset="0"/>
                </a:rPr>
                <a:t>LSR</a:t>
              </a:r>
              <a:endParaRPr lang="es-ES" sz="1400" b="1">
                <a:latin typeface="Arial" charset="0"/>
              </a:endParaRPr>
            </a:p>
          </p:txBody>
        </p:sp>
        <p:sp>
          <p:nvSpPr>
            <p:cNvPr id="17448" name="Line 40"/>
            <p:cNvSpPr>
              <a:spLocks noChangeShapeType="1"/>
            </p:cNvSpPr>
            <p:nvPr/>
          </p:nvSpPr>
          <p:spPr bwMode="auto">
            <a:xfrm flipV="1">
              <a:off x="1536" y="2304"/>
              <a:ext cx="384"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49" name="Line 41"/>
            <p:cNvSpPr>
              <a:spLocks noChangeShapeType="1"/>
            </p:cNvSpPr>
            <p:nvPr/>
          </p:nvSpPr>
          <p:spPr bwMode="auto">
            <a:xfrm>
              <a:off x="1584" y="2736"/>
              <a:ext cx="1248" cy="2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50" name="Line 42"/>
            <p:cNvSpPr>
              <a:spLocks noChangeShapeType="1"/>
            </p:cNvSpPr>
            <p:nvPr/>
          </p:nvSpPr>
          <p:spPr bwMode="auto">
            <a:xfrm>
              <a:off x="2400" y="2208"/>
              <a:ext cx="9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51" name="Line 43"/>
            <p:cNvSpPr>
              <a:spLocks noChangeShapeType="1"/>
            </p:cNvSpPr>
            <p:nvPr/>
          </p:nvSpPr>
          <p:spPr bwMode="auto">
            <a:xfrm>
              <a:off x="3792" y="2256"/>
              <a:ext cx="480" cy="33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52" name="Line 44"/>
            <p:cNvSpPr>
              <a:spLocks noChangeShapeType="1"/>
            </p:cNvSpPr>
            <p:nvPr/>
          </p:nvSpPr>
          <p:spPr bwMode="auto">
            <a:xfrm flipV="1">
              <a:off x="3216" y="2736"/>
              <a:ext cx="1056" cy="2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pic>
          <p:nvPicPr>
            <p:cNvPr id="17453" name="Picture 45" descr="D:\gif\solo_tecnico\switch_hp.gif"/>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312" y="2160"/>
              <a:ext cx="494" cy="215"/>
            </a:xfrm>
            <a:prstGeom prst="rect">
              <a:avLst/>
            </a:prstGeom>
            <a:noFill/>
            <a:extLst>
              <a:ext uri="{909E8E84-426E-40DD-AFC4-6F175D3DCCD1}">
                <a14:hiddenFill xmlns:a14="http://schemas.microsoft.com/office/drawing/2010/main">
                  <a:solidFill>
                    <a:srgbClr val="FFFFFF"/>
                  </a:solidFill>
                </a14:hiddenFill>
              </a:ext>
            </a:extLst>
          </p:spPr>
        </p:pic>
        <p:pic>
          <p:nvPicPr>
            <p:cNvPr id="17454" name="Picture 46" descr="C:\para_hacer_web\iconos\pc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2448"/>
              <a:ext cx="336" cy="336"/>
            </a:xfrm>
            <a:prstGeom prst="rect">
              <a:avLst/>
            </a:prstGeom>
            <a:noFill/>
            <a:extLst>
              <a:ext uri="{909E8E84-426E-40DD-AFC4-6F175D3DCCD1}">
                <a14:hiddenFill xmlns:a14="http://schemas.microsoft.com/office/drawing/2010/main">
                  <a:solidFill>
                    <a:srgbClr val="FFFFFF"/>
                  </a:solidFill>
                </a14:hiddenFill>
              </a:ext>
            </a:extLst>
          </p:spPr>
        </p:pic>
        <p:pic>
          <p:nvPicPr>
            <p:cNvPr id="17455" name="Picture 47" descr="C:\para_hacer_web\iconos\pc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8" y="1728"/>
              <a:ext cx="336" cy="336"/>
            </a:xfrm>
            <a:prstGeom prst="rect">
              <a:avLst/>
            </a:prstGeom>
            <a:noFill/>
            <a:extLst>
              <a:ext uri="{909E8E84-426E-40DD-AFC4-6F175D3DCCD1}">
                <a14:hiddenFill xmlns:a14="http://schemas.microsoft.com/office/drawing/2010/main">
                  <a:solidFill>
                    <a:srgbClr val="FFFFFF"/>
                  </a:solidFill>
                </a14:hiddenFill>
              </a:ext>
            </a:extLst>
          </p:spPr>
        </p:pic>
        <p:pic>
          <p:nvPicPr>
            <p:cNvPr id="17456" name="Picture 48" descr="C:\para_hacer_web\iconos\pc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8" y="3216"/>
              <a:ext cx="336" cy="336"/>
            </a:xfrm>
            <a:prstGeom prst="rect">
              <a:avLst/>
            </a:prstGeom>
            <a:noFill/>
            <a:extLst>
              <a:ext uri="{909E8E84-426E-40DD-AFC4-6F175D3DCCD1}">
                <a14:hiddenFill xmlns:a14="http://schemas.microsoft.com/office/drawing/2010/main">
                  <a:solidFill>
                    <a:srgbClr val="FFFFFF"/>
                  </a:solidFill>
                </a14:hiddenFill>
              </a:ext>
            </a:extLst>
          </p:spPr>
        </p:pic>
        <p:sp>
          <p:nvSpPr>
            <p:cNvPr id="17457" name="Line 49"/>
            <p:cNvSpPr>
              <a:spLocks noChangeShapeType="1"/>
            </p:cNvSpPr>
            <p:nvPr/>
          </p:nvSpPr>
          <p:spPr bwMode="auto">
            <a:xfrm>
              <a:off x="432" y="2688"/>
              <a:ext cx="5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58" name="Freeform 50"/>
            <p:cNvSpPr>
              <a:spLocks/>
            </p:cNvSpPr>
            <p:nvPr/>
          </p:nvSpPr>
          <p:spPr bwMode="auto">
            <a:xfrm>
              <a:off x="4800" y="2064"/>
              <a:ext cx="672" cy="576"/>
            </a:xfrm>
            <a:custGeom>
              <a:avLst/>
              <a:gdLst>
                <a:gd name="T0" fmla="*/ 0 w 672"/>
                <a:gd name="T1" fmla="*/ 576 h 576"/>
                <a:gd name="T2" fmla="*/ 432 w 672"/>
                <a:gd name="T3" fmla="*/ 432 h 576"/>
                <a:gd name="T4" fmla="*/ 672 w 672"/>
                <a:gd name="T5" fmla="*/ 0 h 576"/>
              </a:gdLst>
              <a:ahLst/>
              <a:cxnLst>
                <a:cxn ang="0">
                  <a:pos x="T0" y="T1"/>
                </a:cxn>
                <a:cxn ang="0">
                  <a:pos x="T2" y="T3"/>
                </a:cxn>
                <a:cxn ang="0">
                  <a:pos x="T4" y="T5"/>
                </a:cxn>
              </a:cxnLst>
              <a:rect l="0" t="0" r="r" b="b"/>
              <a:pathLst>
                <a:path w="672" h="576">
                  <a:moveTo>
                    <a:pt x="0" y="576"/>
                  </a:moveTo>
                  <a:cubicBezTo>
                    <a:pt x="160" y="552"/>
                    <a:pt x="320" y="528"/>
                    <a:pt x="432" y="432"/>
                  </a:cubicBezTo>
                  <a:cubicBezTo>
                    <a:pt x="544" y="336"/>
                    <a:pt x="608" y="168"/>
                    <a:pt x="672"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59" name="Freeform 51"/>
            <p:cNvSpPr>
              <a:spLocks/>
            </p:cNvSpPr>
            <p:nvPr/>
          </p:nvSpPr>
          <p:spPr bwMode="auto">
            <a:xfrm flipV="1">
              <a:off x="4800" y="2688"/>
              <a:ext cx="672" cy="576"/>
            </a:xfrm>
            <a:custGeom>
              <a:avLst/>
              <a:gdLst>
                <a:gd name="T0" fmla="*/ 0 w 672"/>
                <a:gd name="T1" fmla="*/ 576 h 576"/>
                <a:gd name="T2" fmla="*/ 432 w 672"/>
                <a:gd name="T3" fmla="*/ 432 h 576"/>
                <a:gd name="T4" fmla="*/ 672 w 672"/>
                <a:gd name="T5" fmla="*/ 0 h 576"/>
              </a:gdLst>
              <a:ahLst/>
              <a:cxnLst>
                <a:cxn ang="0">
                  <a:pos x="T0" y="T1"/>
                </a:cxn>
                <a:cxn ang="0">
                  <a:pos x="T2" y="T3"/>
                </a:cxn>
                <a:cxn ang="0">
                  <a:pos x="T4" y="T5"/>
                </a:cxn>
              </a:cxnLst>
              <a:rect l="0" t="0" r="r" b="b"/>
              <a:pathLst>
                <a:path w="672" h="576">
                  <a:moveTo>
                    <a:pt x="0" y="576"/>
                  </a:moveTo>
                  <a:cubicBezTo>
                    <a:pt x="160" y="552"/>
                    <a:pt x="320" y="528"/>
                    <a:pt x="432" y="432"/>
                  </a:cubicBezTo>
                  <a:cubicBezTo>
                    <a:pt x="544" y="336"/>
                    <a:pt x="608" y="168"/>
                    <a:pt x="672"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grpSp>
        <p:nvGrpSpPr>
          <p:cNvPr id="17460" name="Group 52"/>
          <p:cNvGrpSpPr>
            <a:grpSpLocks/>
          </p:cNvGrpSpPr>
          <p:nvPr/>
        </p:nvGrpSpPr>
        <p:grpSpPr bwMode="auto">
          <a:xfrm>
            <a:off x="3733800" y="4271963"/>
            <a:ext cx="1676400" cy="260350"/>
            <a:chOff x="2400" y="1104"/>
            <a:chExt cx="1056" cy="164"/>
          </a:xfrm>
        </p:grpSpPr>
        <p:sp>
          <p:nvSpPr>
            <p:cNvPr id="17461" name="Rectangle 53"/>
            <p:cNvSpPr>
              <a:spLocks noChangeArrowheads="1"/>
            </p:cNvSpPr>
            <p:nvPr/>
          </p:nvSpPr>
          <p:spPr bwMode="auto">
            <a:xfrm>
              <a:off x="2952" y="1104"/>
              <a:ext cx="504" cy="144"/>
            </a:xfrm>
            <a:prstGeom prst="rect">
              <a:avLst/>
            </a:prstGeom>
            <a:solidFill>
              <a:srgbClr val="FFFF00"/>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62" name="Rectangle 54"/>
            <p:cNvSpPr>
              <a:spLocks noChangeArrowheads="1"/>
            </p:cNvSpPr>
            <p:nvPr/>
          </p:nvSpPr>
          <p:spPr bwMode="auto">
            <a:xfrm>
              <a:off x="2556" y="1104"/>
              <a:ext cx="396" cy="144"/>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63" name="Rectangle 55"/>
            <p:cNvSpPr>
              <a:spLocks noChangeArrowheads="1"/>
            </p:cNvSpPr>
            <p:nvPr/>
          </p:nvSpPr>
          <p:spPr bwMode="auto">
            <a:xfrm>
              <a:off x="2400" y="1104"/>
              <a:ext cx="156" cy="144"/>
            </a:xfrm>
            <a:prstGeom prst="rect">
              <a:avLst/>
            </a:prstGeom>
            <a:solidFill>
              <a:srgbClr val="0033CC"/>
            </a:solidFill>
            <a:ln w="3175">
              <a:solidFill>
                <a:schemeClr val="accent2"/>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s-MX" sz="1200" b="1">
                  <a:solidFill>
                    <a:schemeClr val="bg1"/>
                  </a:solidFill>
                  <a:latin typeface="Arial" charset="0"/>
                </a:rPr>
                <a:t>20</a:t>
              </a:r>
              <a:endParaRPr lang="es-ES" sz="1200" b="1">
                <a:solidFill>
                  <a:schemeClr val="bg1"/>
                </a:solidFill>
                <a:latin typeface="Arial" charset="0"/>
              </a:endParaRPr>
            </a:p>
          </p:txBody>
        </p:sp>
        <p:sp>
          <p:nvSpPr>
            <p:cNvPr id="17464" name="Text Box 56"/>
            <p:cNvSpPr txBox="1">
              <a:spLocks noChangeArrowheads="1"/>
            </p:cNvSpPr>
            <p:nvPr/>
          </p:nvSpPr>
          <p:spPr bwMode="auto">
            <a:xfrm>
              <a:off x="2957" y="1104"/>
              <a:ext cx="49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Datos IP</a:t>
              </a:r>
            </a:p>
          </p:txBody>
        </p:sp>
        <p:sp>
          <p:nvSpPr>
            <p:cNvPr id="17465" name="Text Box 57"/>
            <p:cNvSpPr txBox="1">
              <a:spLocks noChangeArrowheads="1"/>
            </p:cNvSpPr>
            <p:nvPr/>
          </p:nvSpPr>
          <p:spPr bwMode="auto">
            <a:xfrm>
              <a:off x="2544" y="1104"/>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100" b="1">
                  <a:latin typeface="Tahoma" pitchFamily="34" charset="0"/>
                </a:rPr>
                <a:t>Cab. IP</a:t>
              </a:r>
            </a:p>
          </p:txBody>
        </p:sp>
      </p:grpSp>
      <p:grpSp>
        <p:nvGrpSpPr>
          <p:cNvPr id="17466" name="Group 58"/>
          <p:cNvGrpSpPr>
            <a:grpSpLocks/>
          </p:cNvGrpSpPr>
          <p:nvPr/>
        </p:nvGrpSpPr>
        <p:grpSpPr bwMode="auto">
          <a:xfrm rot="-2189049">
            <a:off x="2057400" y="4005263"/>
            <a:ext cx="1676400" cy="260350"/>
            <a:chOff x="2400" y="1104"/>
            <a:chExt cx="1056" cy="164"/>
          </a:xfrm>
        </p:grpSpPr>
        <p:sp>
          <p:nvSpPr>
            <p:cNvPr id="17467" name="Rectangle 59"/>
            <p:cNvSpPr>
              <a:spLocks noChangeArrowheads="1"/>
            </p:cNvSpPr>
            <p:nvPr/>
          </p:nvSpPr>
          <p:spPr bwMode="auto">
            <a:xfrm>
              <a:off x="2952" y="1104"/>
              <a:ext cx="504" cy="144"/>
            </a:xfrm>
            <a:prstGeom prst="rect">
              <a:avLst/>
            </a:prstGeom>
            <a:solidFill>
              <a:srgbClr val="FFFF00"/>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68" name="Rectangle 60"/>
            <p:cNvSpPr>
              <a:spLocks noChangeArrowheads="1"/>
            </p:cNvSpPr>
            <p:nvPr/>
          </p:nvSpPr>
          <p:spPr bwMode="auto">
            <a:xfrm>
              <a:off x="2556" y="1104"/>
              <a:ext cx="396" cy="144"/>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69" name="Rectangle 61"/>
            <p:cNvSpPr>
              <a:spLocks noChangeArrowheads="1"/>
            </p:cNvSpPr>
            <p:nvPr/>
          </p:nvSpPr>
          <p:spPr bwMode="auto">
            <a:xfrm>
              <a:off x="2400" y="1104"/>
              <a:ext cx="156" cy="144"/>
            </a:xfrm>
            <a:prstGeom prst="rect">
              <a:avLst/>
            </a:prstGeom>
            <a:solidFill>
              <a:srgbClr val="0033CC"/>
            </a:solidFill>
            <a:ln w="3175">
              <a:solidFill>
                <a:schemeClr val="accent2"/>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s-MX" sz="1200" b="1">
                  <a:solidFill>
                    <a:schemeClr val="bg1"/>
                  </a:solidFill>
                  <a:latin typeface="Arial" charset="0"/>
                </a:rPr>
                <a:t>1</a:t>
              </a:r>
              <a:endParaRPr lang="es-ES" sz="1200" b="1">
                <a:solidFill>
                  <a:schemeClr val="bg1"/>
                </a:solidFill>
                <a:latin typeface="Arial" charset="0"/>
              </a:endParaRPr>
            </a:p>
          </p:txBody>
        </p:sp>
        <p:sp>
          <p:nvSpPr>
            <p:cNvPr id="17470" name="Text Box 62"/>
            <p:cNvSpPr txBox="1">
              <a:spLocks noChangeArrowheads="1"/>
            </p:cNvSpPr>
            <p:nvPr/>
          </p:nvSpPr>
          <p:spPr bwMode="auto">
            <a:xfrm>
              <a:off x="2957" y="1104"/>
              <a:ext cx="49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Datos IP</a:t>
              </a:r>
            </a:p>
          </p:txBody>
        </p:sp>
        <p:sp>
          <p:nvSpPr>
            <p:cNvPr id="17471" name="Text Box 63"/>
            <p:cNvSpPr txBox="1">
              <a:spLocks noChangeArrowheads="1"/>
            </p:cNvSpPr>
            <p:nvPr/>
          </p:nvSpPr>
          <p:spPr bwMode="auto">
            <a:xfrm>
              <a:off x="2544" y="1104"/>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100" b="1">
                  <a:latin typeface="Tahoma" pitchFamily="34" charset="0"/>
                </a:rPr>
                <a:t>Cab. IP</a:t>
              </a:r>
            </a:p>
          </p:txBody>
        </p:sp>
      </p:grpSp>
      <p:grpSp>
        <p:nvGrpSpPr>
          <p:cNvPr id="17472" name="Group 64"/>
          <p:cNvGrpSpPr>
            <a:grpSpLocks/>
          </p:cNvGrpSpPr>
          <p:nvPr/>
        </p:nvGrpSpPr>
        <p:grpSpPr bwMode="auto">
          <a:xfrm rot="2081976">
            <a:off x="5486400" y="4081463"/>
            <a:ext cx="1676400" cy="260350"/>
            <a:chOff x="2400" y="1104"/>
            <a:chExt cx="1056" cy="164"/>
          </a:xfrm>
        </p:grpSpPr>
        <p:sp>
          <p:nvSpPr>
            <p:cNvPr id="17473" name="Rectangle 65"/>
            <p:cNvSpPr>
              <a:spLocks noChangeArrowheads="1"/>
            </p:cNvSpPr>
            <p:nvPr/>
          </p:nvSpPr>
          <p:spPr bwMode="auto">
            <a:xfrm>
              <a:off x="2952" y="1104"/>
              <a:ext cx="504" cy="144"/>
            </a:xfrm>
            <a:prstGeom prst="rect">
              <a:avLst/>
            </a:prstGeom>
            <a:solidFill>
              <a:srgbClr val="FFFF00"/>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74" name="Rectangle 66"/>
            <p:cNvSpPr>
              <a:spLocks noChangeArrowheads="1"/>
            </p:cNvSpPr>
            <p:nvPr/>
          </p:nvSpPr>
          <p:spPr bwMode="auto">
            <a:xfrm>
              <a:off x="2556" y="1104"/>
              <a:ext cx="396" cy="144"/>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75" name="Rectangle 67"/>
            <p:cNvSpPr>
              <a:spLocks noChangeArrowheads="1"/>
            </p:cNvSpPr>
            <p:nvPr/>
          </p:nvSpPr>
          <p:spPr bwMode="auto">
            <a:xfrm>
              <a:off x="2400" y="1104"/>
              <a:ext cx="156" cy="144"/>
            </a:xfrm>
            <a:prstGeom prst="rect">
              <a:avLst/>
            </a:prstGeom>
            <a:solidFill>
              <a:srgbClr val="0033CC"/>
            </a:solidFill>
            <a:ln w="3175">
              <a:solidFill>
                <a:schemeClr val="accent2"/>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s-MX" sz="1200" b="1" dirty="0">
                  <a:solidFill>
                    <a:schemeClr val="bg1"/>
                  </a:solidFill>
                  <a:latin typeface="Arial" charset="0"/>
                </a:rPr>
                <a:t>12</a:t>
              </a:r>
              <a:endParaRPr lang="es-ES" sz="1200" b="1" dirty="0">
                <a:solidFill>
                  <a:schemeClr val="bg1"/>
                </a:solidFill>
                <a:latin typeface="Arial" charset="0"/>
              </a:endParaRPr>
            </a:p>
          </p:txBody>
        </p:sp>
        <p:sp>
          <p:nvSpPr>
            <p:cNvPr id="17476" name="Text Box 68"/>
            <p:cNvSpPr txBox="1">
              <a:spLocks noChangeArrowheads="1"/>
            </p:cNvSpPr>
            <p:nvPr/>
          </p:nvSpPr>
          <p:spPr bwMode="auto">
            <a:xfrm>
              <a:off x="2957" y="1104"/>
              <a:ext cx="49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dirty="0" err="1">
                  <a:latin typeface="Tahoma" pitchFamily="34" charset="0"/>
                </a:rPr>
                <a:t>Datos</a:t>
              </a:r>
              <a:r>
                <a:rPr lang="en-US" sz="1100" b="1" dirty="0">
                  <a:latin typeface="Tahoma" pitchFamily="34" charset="0"/>
                </a:rPr>
                <a:t> IP</a:t>
              </a:r>
            </a:p>
          </p:txBody>
        </p:sp>
        <p:sp>
          <p:nvSpPr>
            <p:cNvPr id="17477" name="Text Box 69"/>
            <p:cNvSpPr txBox="1">
              <a:spLocks noChangeArrowheads="1"/>
            </p:cNvSpPr>
            <p:nvPr/>
          </p:nvSpPr>
          <p:spPr bwMode="auto">
            <a:xfrm>
              <a:off x="2544" y="1104"/>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100" b="1">
                  <a:latin typeface="Tahoma" pitchFamily="34" charset="0"/>
                </a:rPr>
                <a:t>Cab. IP</a:t>
              </a:r>
            </a:p>
          </p:txBody>
        </p:sp>
      </p:grpSp>
      <p:grpSp>
        <p:nvGrpSpPr>
          <p:cNvPr id="17478" name="Group 70"/>
          <p:cNvGrpSpPr>
            <a:grpSpLocks/>
          </p:cNvGrpSpPr>
          <p:nvPr/>
        </p:nvGrpSpPr>
        <p:grpSpPr bwMode="auto">
          <a:xfrm rot="-2705254">
            <a:off x="7163594" y="3883819"/>
            <a:ext cx="1477962" cy="260350"/>
            <a:chOff x="48" y="2160"/>
            <a:chExt cx="931" cy="164"/>
          </a:xfrm>
        </p:grpSpPr>
        <p:sp>
          <p:nvSpPr>
            <p:cNvPr id="17479" name="Rectangle 71"/>
            <p:cNvSpPr>
              <a:spLocks noChangeArrowheads="1"/>
            </p:cNvSpPr>
            <p:nvPr/>
          </p:nvSpPr>
          <p:spPr bwMode="auto">
            <a:xfrm>
              <a:off x="456" y="2160"/>
              <a:ext cx="504" cy="161"/>
            </a:xfrm>
            <a:prstGeom prst="rect">
              <a:avLst/>
            </a:prstGeom>
            <a:solidFill>
              <a:srgbClr val="FFFF00"/>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80" name="Rectangle 72"/>
            <p:cNvSpPr>
              <a:spLocks noChangeArrowheads="1"/>
            </p:cNvSpPr>
            <p:nvPr/>
          </p:nvSpPr>
          <p:spPr bwMode="auto">
            <a:xfrm>
              <a:off x="60" y="2160"/>
              <a:ext cx="396" cy="161"/>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81" name="Text Box 73"/>
            <p:cNvSpPr txBox="1">
              <a:spLocks noChangeArrowheads="1"/>
            </p:cNvSpPr>
            <p:nvPr/>
          </p:nvSpPr>
          <p:spPr bwMode="auto">
            <a:xfrm>
              <a:off x="480" y="2160"/>
              <a:ext cx="49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Datos IP</a:t>
              </a:r>
            </a:p>
          </p:txBody>
        </p:sp>
        <p:sp>
          <p:nvSpPr>
            <p:cNvPr id="17482" name="Text Box 74"/>
            <p:cNvSpPr txBox="1">
              <a:spLocks noChangeArrowheads="1"/>
            </p:cNvSpPr>
            <p:nvPr/>
          </p:nvSpPr>
          <p:spPr bwMode="auto">
            <a:xfrm>
              <a:off x="48" y="2160"/>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Cab. IP</a:t>
              </a:r>
            </a:p>
          </p:txBody>
        </p:sp>
      </p:grpSp>
      <p:grpSp>
        <p:nvGrpSpPr>
          <p:cNvPr id="17483" name="Group 75"/>
          <p:cNvGrpSpPr>
            <a:grpSpLocks/>
          </p:cNvGrpSpPr>
          <p:nvPr/>
        </p:nvGrpSpPr>
        <p:grpSpPr bwMode="auto">
          <a:xfrm rot="2709512">
            <a:off x="7102475" y="5875338"/>
            <a:ext cx="1447800" cy="260350"/>
            <a:chOff x="48" y="2880"/>
            <a:chExt cx="912" cy="164"/>
          </a:xfrm>
        </p:grpSpPr>
        <p:sp>
          <p:nvSpPr>
            <p:cNvPr id="17484" name="Rectangle 76"/>
            <p:cNvSpPr>
              <a:spLocks noChangeArrowheads="1"/>
            </p:cNvSpPr>
            <p:nvPr/>
          </p:nvSpPr>
          <p:spPr bwMode="auto">
            <a:xfrm>
              <a:off x="456" y="2880"/>
              <a:ext cx="504" cy="161"/>
            </a:xfrm>
            <a:prstGeom prst="rect">
              <a:avLst/>
            </a:prstGeom>
            <a:solidFill>
              <a:srgbClr val="EAEAEA"/>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85" name="Rectangle 77"/>
            <p:cNvSpPr>
              <a:spLocks noChangeArrowheads="1"/>
            </p:cNvSpPr>
            <p:nvPr/>
          </p:nvSpPr>
          <p:spPr bwMode="auto">
            <a:xfrm>
              <a:off x="60" y="2880"/>
              <a:ext cx="396" cy="161"/>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86" name="Text Box 78"/>
            <p:cNvSpPr txBox="1">
              <a:spLocks noChangeArrowheads="1"/>
            </p:cNvSpPr>
            <p:nvPr/>
          </p:nvSpPr>
          <p:spPr bwMode="auto">
            <a:xfrm>
              <a:off x="480" y="2880"/>
              <a:ext cx="44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a:latin typeface="Tahoma" pitchFamily="34" charset="0"/>
                </a:rPr>
                <a:t>Datos IP</a:t>
              </a:r>
            </a:p>
          </p:txBody>
        </p:sp>
        <p:sp>
          <p:nvSpPr>
            <p:cNvPr id="17487" name="Text Box 79"/>
            <p:cNvSpPr txBox="1">
              <a:spLocks noChangeArrowheads="1"/>
            </p:cNvSpPr>
            <p:nvPr/>
          </p:nvSpPr>
          <p:spPr bwMode="auto">
            <a:xfrm>
              <a:off x="48" y="2880"/>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dirty="0">
                  <a:latin typeface="Tahoma" pitchFamily="34" charset="0"/>
                </a:rPr>
                <a:t>Cab. IP</a:t>
              </a:r>
            </a:p>
          </p:txBody>
        </p:sp>
      </p:grpSp>
      <p:grpSp>
        <p:nvGrpSpPr>
          <p:cNvPr id="17488" name="Group 80"/>
          <p:cNvGrpSpPr>
            <a:grpSpLocks/>
          </p:cNvGrpSpPr>
          <p:nvPr/>
        </p:nvGrpSpPr>
        <p:grpSpPr bwMode="auto">
          <a:xfrm rot="707902">
            <a:off x="2438400" y="5675313"/>
            <a:ext cx="1676400" cy="260350"/>
            <a:chOff x="2352" y="3696"/>
            <a:chExt cx="1056" cy="164"/>
          </a:xfrm>
        </p:grpSpPr>
        <p:sp>
          <p:nvSpPr>
            <p:cNvPr id="17489" name="Rectangle 81"/>
            <p:cNvSpPr>
              <a:spLocks noChangeArrowheads="1"/>
            </p:cNvSpPr>
            <p:nvPr/>
          </p:nvSpPr>
          <p:spPr bwMode="auto">
            <a:xfrm>
              <a:off x="2904" y="3696"/>
              <a:ext cx="504" cy="144"/>
            </a:xfrm>
            <a:prstGeom prst="rect">
              <a:avLst/>
            </a:prstGeom>
            <a:solidFill>
              <a:srgbClr val="EAEAEA"/>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90" name="Rectangle 82"/>
            <p:cNvSpPr>
              <a:spLocks noChangeArrowheads="1"/>
            </p:cNvSpPr>
            <p:nvPr/>
          </p:nvSpPr>
          <p:spPr bwMode="auto">
            <a:xfrm>
              <a:off x="2508" y="3696"/>
              <a:ext cx="396" cy="144"/>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91" name="Rectangle 83"/>
            <p:cNvSpPr>
              <a:spLocks noChangeArrowheads="1"/>
            </p:cNvSpPr>
            <p:nvPr/>
          </p:nvSpPr>
          <p:spPr bwMode="auto">
            <a:xfrm>
              <a:off x="2352" y="3696"/>
              <a:ext cx="156" cy="144"/>
            </a:xfrm>
            <a:prstGeom prst="rect">
              <a:avLst/>
            </a:prstGeom>
            <a:solidFill>
              <a:srgbClr val="0033CC"/>
            </a:solidFill>
            <a:ln w="3175">
              <a:solidFill>
                <a:schemeClr val="accent2"/>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s-MX" sz="1200" b="1">
                  <a:solidFill>
                    <a:schemeClr val="bg1"/>
                  </a:solidFill>
                  <a:latin typeface="Arial" charset="0"/>
                </a:rPr>
                <a:t>7</a:t>
              </a:r>
              <a:endParaRPr lang="es-ES" sz="1200" b="1">
                <a:solidFill>
                  <a:schemeClr val="bg1"/>
                </a:solidFill>
                <a:latin typeface="Arial" charset="0"/>
              </a:endParaRPr>
            </a:p>
          </p:txBody>
        </p:sp>
        <p:sp>
          <p:nvSpPr>
            <p:cNvPr id="17492" name="Text Box 84"/>
            <p:cNvSpPr txBox="1">
              <a:spLocks noChangeArrowheads="1"/>
            </p:cNvSpPr>
            <p:nvPr/>
          </p:nvSpPr>
          <p:spPr bwMode="auto">
            <a:xfrm>
              <a:off x="2909" y="3696"/>
              <a:ext cx="49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Datos IP</a:t>
              </a:r>
            </a:p>
          </p:txBody>
        </p:sp>
        <p:sp>
          <p:nvSpPr>
            <p:cNvPr id="17493" name="Text Box 85"/>
            <p:cNvSpPr txBox="1">
              <a:spLocks noChangeArrowheads="1"/>
            </p:cNvSpPr>
            <p:nvPr/>
          </p:nvSpPr>
          <p:spPr bwMode="auto">
            <a:xfrm>
              <a:off x="2496" y="3696"/>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100" b="1">
                  <a:latin typeface="Tahoma" pitchFamily="34" charset="0"/>
                </a:rPr>
                <a:t>Cab. IP</a:t>
              </a:r>
            </a:p>
          </p:txBody>
        </p:sp>
      </p:grpSp>
      <p:grpSp>
        <p:nvGrpSpPr>
          <p:cNvPr id="17494" name="Group 86"/>
          <p:cNvGrpSpPr>
            <a:grpSpLocks/>
          </p:cNvGrpSpPr>
          <p:nvPr/>
        </p:nvGrpSpPr>
        <p:grpSpPr bwMode="auto">
          <a:xfrm rot="-755230">
            <a:off x="5257800" y="5675313"/>
            <a:ext cx="1676400" cy="260350"/>
            <a:chOff x="2352" y="3696"/>
            <a:chExt cx="1056" cy="164"/>
          </a:xfrm>
        </p:grpSpPr>
        <p:sp>
          <p:nvSpPr>
            <p:cNvPr id="17495" name="Rectangle 87"/>
            <p:cNvSpPr>
              <a:spLocks noChangeArrowheads="1"/>
            </p:cNvSpPr>
            <p:nvPr/>
          </p:nvSpPr>
          <p:spPr bwMode="auto">
            <a:xfrm>
              <a:off x="2904" y="3696"/>
              <a:ext cx="504" cy="144"/>
            </a:xfrm>
            <a:prstGeom prst="rect">
              <a:avLst/>
            </a:prstGeom>
            <a:solidFill>
              <a:srgbClr val="EAEAEA"/>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96" name="Rectangle 88"/>
            <p:cNvSpPr>
              <a:spLocks noChangeArrowheads="1"/>
            </p:cNvSpPr>
            <p:nvPr/>
          </p:nvSpPr>
          <p:spPr bwMode="auto">
            <a:xfrm>
              <a:off x="2508" y="3696"/>
              <a:ext cx="396" cy="144"/>
            </a:xfrm>
            <a:prstGeom prst="rect">
              <a:avLst/>
            </a:prstGeom>
            <a:solidFill>
              <a:srgbClr val="00CCFF"/>
            </a:solidFill>
            <a:ln w="3175">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7497" name="Rectangle 89"/>
            <p:cNvSpPr>
              <a:spLocks noChangeArrowheads="1"/>
            </p:cNvSpPr>
            <p:nvPr/>
          </p:nvSpPr>
          <p:spPr bwMode="auto">
            <a:xfrm>
              <a:off x="2352" y="3696"/>
              <a:ext cx="156" cy="144"/>
            </a:xfrm>
            <a:prstGeom prst="rect">
              <a:avLst/>
            </a:prstGeom>
            <a:solidFill>
              <a:srgbClr val="0033CC"/>
            </a:solidFill>
            <a:ln w="3175">
              <a:solidFill>
                <a:schemeClr val="accent2"/>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s-MX" sz="1200" b="1">
                  <a:solidFill>
                    <a:schemeClr val="bg1"/>
                  </a:solidFill>
                  <a:latin typeface="Arial" charset="0"/>
                </a:rPr>
                <a:t>43</a:t>
              </a:r>
              <a:endParaRPr lang="es-ES" sz="1200" b="1">
                <a:solidFill>
                  <a:schemeClr val="bg1"/>
                </a:solidFill>
                <a:latin typeface="Arial" charset="0"/>
              </a:endParaRPr>
            </a:p>
          </p:txBody>
        </p:sp>
        <p:sp>
          <p:nvSpPr>
            <p:cNvPr id="17498" name="Text Box 90"/>
            <p:cNvSpPr txBox="1">
              <a:spLocks noChangeArrowheads="1"/>
            </p:cNvSpPr>
            <p:nvPr/>
          </p:nvSpPr>
          <p:spPr bwMode="auto">
            <a:xfrm>
              <a:off x="2909" y="3696"/>
              <a:ext cx="49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100" b="1">
                  <a:latin typeface="Tahoma" pitchFamily="34" charset="0"/>
                </a:rPr>
                <a:t>Datos IP</a:t>
              </a:r>
            </a:p>
          </p:txBody>
        </p:sp>
        <p:sp>
          <p:nvSpPr>
            <p:cNvPr id="17499" name="Text Box 91"/>
            <p:cNvSpPr txBox="1">
              <a:spLocks noChangeArrowheads="1"/>
            </p:cNvSpPr>
            <p:nvPr/>
          </p:nvSpPr>
          <p:spPr bwMode="auto">
            <a:xfrm>
              <a:off x="2496" y="3696"/>
              <a:ext cx="439"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100" b="1">
                  <a:latin typeface="Tahoma" pitchFamily="34" charset="0"/>
                </a:rPr>
                <a:t>Cab. IP</a:t>
              </a:r>
            </a:p>
          </p:txBody>
        </p:sp>
      </p:grpSp>
      <p:grpSp>
        <p:nvGrpSpPr>
          <p:cNvPr id="17500" name="Group 92"/>
          <p:cNvGrpSpPr>
            <a:grpSpLocks/>
          </p:cNvGrpSpPr>
          <p:nvPr/>
        </p:nvGrpSpPr>
        <p:grpSpPr bwMode="auto">
          <a:xfrm>
            <a:off x="19050" y="2690812"/>
            <a:ext cx="7067551" cy="1790700"/>
            <a:chOff x="-36" y="919"/>
            <a:chExt cx="4452" cy="1128"/>
          </a:xfrm>
        </p:grpSpPr>
        <p:sp>
          <p:nvSpPr>
            <p:cNvPr id="17501" name="Freeform 93"/>
            <p:cNvSpPr>
              <a:spLocks/>
            </p:cNvSpPr>
            <p:nvPr/>
          </p:nvSpPr>
          <p:spPr bwMode="auto">
            <a:xfrm>
              <a:off x="1152" y="1007"/>
              <a:ext cx="3264" cy="1040"/>
            </a:xfrm>
            <a:custGeom>
              <a:avLst/>
              <a:gdLst>
                <a:gd name="T0" fmla="*/ 3264 w 3264"/>
                <a:gd name="T1" fmla="*/ 992 h 1040"/>
                <a:gd name="T2" fmla="*/ 2016 w 3264"/>
                <a:gd name="T3" fmla="*/ 128 h 1040"/>
                <a:gd name="T4" fmla="*/ 1056 w 3264"/>
                <a:gd name="T5" fmla="*/ 224 h 1040"/>
                <a:gd name="T6" fmla="*/ 0 w 3264"/>
                <a:gd name="T7" fmla="*/ 1040 h 1040"/>
              </a:gdLst>
              <a:ahLst/>
              <a:cxnLst>
                <a:cxn ang="0">
                  <a:pos x="T0" y="T1"/>
                </a:cxn>
                <a:cxn ang="0">
                  <a:pos x="T2" y="T3"/>
                </a:cxn>
                <a:cxn ang="0">
                  <a:pos x="T4" y="T5"/>
                </a:cxn>
                <a:cxn ang="0">
                  <a:pos x="T6" y="T7"/>
                </a:cxn>
              </a:cxnLst>
              <a:rect l="0" t="0" r="r" b="b"/>
              <a:pathLst>
                <a:path w="3264" h="1040">
                  <a:moveTo>
                    <a:pt x="3264" y="992"/>
                  </a:moveTo>
                  <a:cubicBezTo>
                    <a:pt x="2824" y="624"/>
                    <a:pt x="2384" y="256"/>
                    <a:pt x="2016" y="128"/>
                  </a:cubicBezTo>
                  <a:cubicBezTo>
                    <a:pt x="1648" y="0"/>
                    <a:pt x="1392" y="72"/>
                    <a:pt x="1056" y="224"/>
                  </a:cubicBezTo>
                  <a:cubicBezTo>
                    <a:pt x="720" y="376"/>
                    <a:pt x="360" y="708"/>
                    <a:pt x="0" y="1040"/>
                  </a:cubicBezTo>
                </a:path>
              </a:pathLst>
            </a:custGeom>
            <a:noFill/>
            <a:ln w="571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502" name="Text Box 94"/>
            <p:cNvSpPr txBox="1">
              <a:spLocks noChangeArrowheads="1"/>
            </p:cNvSpPr>
            <p:nvPr/>
          </p:nvSpPr>
          <p:spPr bwMode="auto">
            <a:xfrm>
              <a:off x="-36" y="919"/>
              <a:ext cx="2000" cy="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eaLnBrk="0" hangingPunct="0"/>
              <a:r>
                <a:rPr lang="es-MX" sz="1600" b="1" dirty="0">
                  <a:latin typeface="Arial" charset="0"/>
                </a:rPr>
                <a:t>Las Etiquetas se asignan desde </a:t>
              </a:r>
              <a:r>
                <a:rPr lang="es-MX" sz="1600" b="1" dirty="0" smtClean="0">
                  <a:latin typeface="Arial" charset="0"/>
                </a:rPr>
                <a:t>LER </a:t>
              </a:r>
              <a:r>
                <a:rPr lang="es-MX" sz="1600" b="1" dirty="0" err="1">
                  <a:latin typeface="Arial" charset="0"/>
                </a:rPr>
                <a:t>Egress</a:t>
              </a:r>
              <a:r>
                <a:rPr lang="es-MX" sz="1600" b="1" dirty="0">
                  <a:latin typeface="Arial" charset="0"/>
                </a:rPr>
                <a:t> hacia </a:t>
              </a:r>
              <a:r>
                <a:rPr lang="es-MX" sz="1600" b="1" dirty="0" smtClean="0">
                  <a:latin typeface="Arial" charset="0"/>
                </a:rPr>
                <a:t>LER </a:t>
              </a:r>
              <a:r>
                <a:rPr lang="es-MX" sz="1600" b="1" dirty="0" err="1">
                  <a:latin typeface="Arial" charset="0"/>
                </a:rPr>
                <a:t>Ingress</a:t>
              </a:r>
              <a:endParaRPr lang="es-ES" sz="1600" b="1" dirty="0">
                <a:latin typeface="Arial" charset="0"/>
              </a:endParaRPr>
            </a:p>
          </p:txBody>
        </p:sp>
      </p:grpSp>
      <p:graphicFrame>
        <p:nvGraphicFramePr>
          <p:cNvPr id="95" name="94 Diagrama"/>
          <p:cNvGraphicFramePr/>
          <p:nvPr>
            <p:extLst>
              <p:ext uri="{D42A27DB-BD31-4B8C-83A1-F6EECF244321}">
                <p14:modId xmlns:p14="http://schemas.microsoft.com/office/powerpoint/2010/main" val="4052232906"/>
              </p:ext>
            </p:extLst>
          </p:nvPr>
        </p:nvGraphicFramePr>
        <p:xfrm>
          <a:off x="890231" y="713058"/>
          <a:ext cx="7594600" cy="24088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6" name="Título 1"/>
          <p:cNvSpPr txBox="1">
            <a:spLocks/>
          </p:cNvSpPr>
          <p:nvPr/>
        </p:nvSpPr>
        <p:spPr bwMode="auto">
          <a:xfrm>
            <a:off x="0" y="-77788"/>
            <a:ext cx="9144000" cy="6619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mn-lt"/>
              </a:rPr>
              <a:t>OPERACIÓN </a:t>
            </a:r>
            <a:r>
              <a:rPr lang="es-ES" altLang="es-EC" dirty="0" smtClean="0">
                <a:solidFill>
                  <a:srgbClr val="FFFFFF"/>
                </a:solidFill>
                <a:latin typeface="+mn-lt"/>
                <a:cs typeface="Arial" pitchFamily="34" charset="0"/>
              </a:rPr>
              <a:t>MPLS</a:t>
            </a:r>
            <a:endParaRPr lang="es-ES" altLang="es-EC" dirty="0">
              <a:solidFill>
                <a:srgbClr val="FFFFFF"/>
              </a:solidFill>
              <a:latin typeface="+mn-lt"/>
              <a:cs typeface="Arial" pitchFamily="34" charset="0"/>
            </a:endParaRPr>
          </a:p>
        </p:txBody>
      </p:sp>
      <p:sp>
        <p:nvSpPr>
          <p:cNvPr id="2" name="1 Marcador de número de diapositiva"/>
          <p:cNvSpPr>
            <a:spLocks noGrp="1"/>
          </p:cNvSpPr>
          <p:nvPr>
            <p:ph type="sldNum" sz="quarter" idx="12"/>
          </p:nvPr>
        </p:nvSpPr>
        <p:spPr/>
        <p:txBody>
          <a:bodyPr/>
          <a:lstStyle/>
          <a:p>
            <a:pPr>
              <a:defRPr/>
            </a:pPr>
            <a:fld id="{1CEB9007-0858-4CEF-AD67-C207BF5A84F3}" type="slidenum">
              <a:rPr lang="en-US" altLang="es-EC" smtClean="0"/>
              <a:pPr>
                <a:defRPr/>
              </a:pPr>
              <a:t>18</a:t>
            </a:fld>
            <a:endParaRPr lang="en-US" altLang="es-EC"/>
          </a:p>
        </p:txBody>
      </p:sp>
    </p:spTree>
    <p:extLst>
      <p:ext uri="{BB962C8B-B14F-4D97-AF65-F5344CB8AC3E}">
        <p14:creationId xmlns:p14="http://schemas.microsoft.com/office/powerpoint/2010/main" val="827011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37"/>
                                        </p:tgtEl>
                                        <p:attrNameLst>
                                          <p:attrName>style.visibility</p:attrName>
                                        </p:attrNameLst>
                                      </p:cBhvr>
                                      <p:to>
                                        <p:strVal val="visible"/>
                                      </p:to>
                                    </p:set>
                                    <p:animEffect transition="in" filter="randombar(horizontal)">
                                      <p:cBhvr>
                                        <p:cTn id="7" dur="500"/>
                                        <p:tgtEl>
                                          <p:spTgt spid="17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dissolve">
                                      <p:cBhvr>
                                        <p:cTn id="12" dur="500"/>
                                        <p:tgtEl>
                                          <p:spTgt spid="17427"/>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7432"/>
                                        </p:tgtEl>
                                        <p:attrNameLst>
                                          <p:attrName>style.visibility</p:attrName>
                                        </p:attrNameLst>
                                      </p:cBhvr>
                                      <p:to>
                                        <p:strVal val="visible"/>
                                      </p:to>
                                    </p:set>
                                    <p:animEffect transition="in" filter="dissolve">
                                      <p:cBhvr>
                                        <p:cTn id="16" dur="500"/>
                                        <p:tgtEl>
                                          <p:spTgt spid="174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17466"/>
                                        </p:tgtEl>
                                        <p:attrNameLst>
                                          <p:attrName>style.visibility</p:attrName>
                                        </p:attrNameLst>
                                      </p:cBhvr>
                                      <p:to>
                                        <p:strVal val="visible"/>
                                      </p:to>
                                    </p:set>
                                    <p:animEffect transition="in" filter="randombar(horizontal)">
                                      <p:cBhvr>
                                        <p:cTn id="21" dur="500"/>
                                        <p:tgtEl>
                                          <p:spTgt spid="1746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17460"/>
                                        </p:tgtEl>
                                        <p:attrNameLst>
                                          <p:attrName>style.visibility</p:attrName>
                                        </p:attrNameLst>
                                      </p:cBhvr>
                                      <p:to>
                                        <p:strVal val="visible"/>
                                      </p:to>
                                    </p:set>
                                    <p:animEffect transition="in" filter="randombar(horizontal)">
                                      <p:cBhvr>
                                        <p:cTn id="26" dur="500"/>
                                        <p:tgtEl>
                                          <p:spTgt spid="174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17472"/>
                                        </p:tgtEl>
                                        <p:attrNameLst>
                                          <p:attrName>style.visibility</p:attrName>
                                        </p:attrNameLst>
                                      </p:cBhvr>
                                      <p:to>
                                        <p:strVal val="visible"/>
                                      </p:to>
                                    </p:set>
                                    <p:animEffect transition="in" filter="randombar(horizontal)">
                                      <p:cBhvr>
                                        <p:cTn id="31" dur="500"/>
                                        <p:tgtEl>
                                          <p:spTgt spid="1747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17478"/>
                                        </p:tgtEl>
                                        <p:attrNameLst>
                                          <p:attrName>style.visibility</p:attrName>
                                        </p:attrNameLst>
                                      </p:cBhvr>
                                      <p:to>
                                        <p:strVal val="visible"/>
                                      </p:to>
                                    </p:set>
                                    <p:animEffect transition="in" filter="randombar(horizontal)">
                                      <p:cBhvr>
                                        <p:cTn id="36" dur="500"/>
                                        <p:tgtEl>
                                          <p:spTgt spid="1747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nodeType="clickEffect">
                                  <p:stCondLst>
                                    <p:cond delay="0"/>
                                  </p:stCondLst>
                                  <p:childTnLst>
                                    <p:set>
                                      <p:cBhvr>
                                        <p:cTn id="40" dur="1" fill="hold">
                                          <p:stCondLst>
                                            <p:cond delay="0"/>
                                          </p:stCondLst>
                                        </p:cTn>
                                        <p:tgtEl>
                                          <p:spTgt spid="17488"/>
                                        </p:tgtEl>
                                        <p:attrNameLst>
                                          <p:attrName>style.visibility</p:attrName>
                                        </p:attrNameLst>
                                      </p:cBhvr>
                                      <p:to>
                                        <p:strVal val="visible"/>
                                      </p:to>
                                    </p:set>
                                    <p:animEffect transition="in" filter="randombar(horizontal)">
                                      <p:cBhvr>
                                        <p:cTn id="41" dur="500"/>
                                        <p:tgtEl>
                                          <p:spTgt spid="174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17494"/>
                                        </p:tgtEl>
                                        <p:attrNameLst>
                                          <p:attrName>style.visibility</p:attrName>
                                        </p:attrNameLst>
                                      </p:cBhvr>
                                      <p:to>
                                        <p:strVal val="visible"/>
                                      </p:to>
                                    </p:set>
                                    <p:animEffect transition="in" filter="randombar(horizontal)">
                                      <p:cBhvr>
                                        <p:cTn id="46" dur="500"/>
                                        <p:tgtEl>
                                          <p:spTgt spid="1749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nodeType="clickEffect">
                                  <p:stCondLst>
                                    <p:cond delay="0"/>
                                  </p:stCondLst>
                                  <p:childTnLst>
                                    <p:set>
                                      <p:cBhvr>
                                        <p:cTn id="50" dur="1" fill="hold">
                                          <p:stCondLst>
                                            <p:cond delay="0"/>
                                          </p:stCondLst>
                                        </p:cTn>
                                        <p:tgtEl>
                                          <p:spTgt spid="17483"/>
                                        </p:tgtEl>
                                        <p:attrNameLst>
                                          <p:attrName>style.visibility</p:attrName>
                                        </p:attrNameLst>
                                      </p:cBhvr>
                                      <p:to>
                                        <p:strVal val="visible"/>
                                      </p:to>
                                    </p:set>
                                    <p:animEffect transition="in" filter="randombar(horizontal)">
                                      <p:cBhvr>
                                        <p:cTn id="51" dur="500"/>
                                        <p:tgtEl>
                                          <p:spTgt spid="1748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nodeType="clickEffect">
                                  <p:stCondLst>
                                    <p:cond delay="0"/>
                                  </p:stCondLst>
                                  <p:childTnLst>
                                    <p:set>
                                      <p:cBhvr>
                                        <p:cTn id="55" dur="1" fill="hold">
                                          <p:stCondLst>
                                            <p:cond delay="0"/>
                                          </p:stCondLst>
                                        </p:cTn>
                                        <p:tgtEl>
                                          <p:spTgt spid="17500"/>
                                        </p:tgtEl>
                                        <p:attrNameLst>
                                          <p:attrName>style.visibility</p:attrName>
                                        </p:attrNameLst>
                                      </p:cBhvr>
                                      <p:to>
                                        <p:strVal val="visible"/>
                                      </p:to>
                                    </p:set>
                                    <p:animEffect transition="in" filter="randombar(horizontal)">
                                      <p:cBhvr>
                                        <p:cTn id="56" dur="500"/>
                                        <p:tgtEl>
                                          <p:spTgt spid="17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graphicFrame>
        <p:nvGraphicFramePr>
          <p:cNvPr id="5" name="4 Diagrama"/>
          <p:cNvGraphicFramePr/>
          <p:nvPr>
            <p:extLst>
              <p:ext uri="{D42A27DB-BD31-4B8C-83A1-F6EECF244321}">
                <p14:modId xmlns:p14="http://schemas.microsoft.com/office/powerpoint/2010/main" val="2549156419"/>
              </p:ext>
            </p:extLst>
          </p:nvPr>
        </p:nvGraphicFramePr>
        <p:xfrm>
          <a:off x="215900" y="1003300"/>
          <a:ext cx="8788400" cy="5710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1"/>
          <p:cNvSpPr txBox="1">
            <a:spLocks/>
          </p:cNvSpPr>
          <p:nvPr/>
        </p:nvSpPr>
        <p:spPr bwMode="auto">
          <a:xfrm>
            <a:off x="0" y="-77788"/>
            <a:ext cx="9144000" cy="852488"/>
          </a:xfrm>
          <a:prstGeom prst="rect">
            <a:avLst/>
          </a:prstGeom>
          <a:ln/>
          <a:extLst/>
        </p:spPr>
        <p:style>
          <a:lnRef idx="3">
            <a:schemeClr val="lt1"/>
          </a:lnRef>
          <a:fillRef idx="1">
            <a:schemeClr val="accent5"/>
          </a:fillRef>
          <a:effectRef idx="1">
            <a:schemeClr val="accent5"/>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rPr>
              <a:t>APLICACIONES DE </a:t>
            </a:r>
            <a:r>
              <a:rPr lang="es-ES" altLang="es-EC" dirty="0" smtClean="0">
                <a:solidFill>
                  <a:srgbClr val="FFFFFF"/>
                </a:solidFill>
                <a:latin typeface="Arial" pitchFamily="34" charset="0"/>
                <a:cs typeface="Arial" pitchFamily="34" charset="0"/>
              </a:rPr>
              <a:t>MPLS</a:t>
            </a:r>
            <a:endParaRPr lang="es-ES" altLang="es-EC" dirty="0">
              <a:solidFill>
                <a:srgbClr val="FFFFFF"/>
              </a:solidFill>
              <a:latin typeface="Arial" pitchFamily="34" charset="0"/>
              <a:cs typeface="Arial" pitchFamily="34" charset="0"/>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19</a:t>
            </a:fld>
            <a:endParaRPr lang="es-ES" altLang="es-EC"/>
          </a:p>
        </p:txBody>
      </p:sp>
    </p:spTree>
    <p:extLst>
      <p:ext uri="{BB962C8B-B14F-4D97-AF65-F5344CB8AC3E}">
        <p14:creationId xmlns:p14="http://schemas.microsoft.com/office/powerpoint/2010/main" val="21659572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a:xfrm>
            <a:off x="0" y="-61913"/>
            <a:ext cx="9144000" cy="854076"/>
          </a:xfrm>
          <a:solidFill>
            <a:srgbClr val="558ED5"/>
          </a:solidFill>
        </p:spPr>
        <p:txBody>
          <a:bodyPr/>
          <a:lstStyle/>
          <a:p>
            <a:pPr eaLnBrk="1" hangingPunct="1"/>
            <a:r>
              <a:rPr lang="es-ES" altLang="es-EC" smtClean="0">
                <a:solidFill>
                  <a:schemeClr val="bg1"/>
                </a:solidFill>
              </a:rPr>
              <a:t>Contenido</a:t>
            </a:r>
          </a:p>
        </p:txBody>
      </p:sp>
      <p:sp>
        <p:nvSpPr>
          <p:cNvPr id="2" name="1 CuadroTexto"/>
          <p:cNvSpPr txBox="1"/>
          <p:nvPr/>
        </p:nvSpPr>
        <p:spPr>
          <a:xfrm>
            <a:off x="1062317" y="1098451"/>
            <a:ext cx="7364231" cy="536537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s-EC" dirty="0"/>
          </a:p>
        </p:txBody>
      </p:sp>
      <p:graphicFrame>
        <p:nvGraphicFramePr>
          <p:cNvPr id="4" name="3 Diagrama"/>
          <p:cNvGraphicFramePr/>
          <p:nvPr>
            <p:extLst>
              <p:ext uri="{D42A27DB-BD31-4B8C-83A1-F6EECF244321}">
                <p14:modId xmlns:p14="http://schemas.microsoft.com/office/powerpoint/2010/main" val="4193114937"/>
              </p:ext>
            </p:extLst>
          </p:nvPr>
        </p:nvGraphicFramePr>
        <p:xfrm>
          <a:off x="246529" y="1340499"/>
          <a:ext cx="8278493" cy="4896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pPr>
              <a:defRPr/>
            </a:pPr>
            <a:fld id="{DAE65ADE-DD1B-485F-B3C1-07E797EB6E37}" type="slidenum">
              <a:rPr lang="es-ES" altLang="es-EC" smtClean="0"/>
              <a:pPr>
                <a:defRPr/>
              </a:pPr>
              <a:t>2</a:t>
            </a:fld>
            <a:endParaRPr lang="es-ES" altLang="es-EC"/>
          </a:p>
        </p:txBody>
      </p:sp>
    </p:spTree>
    <p:extLst>
      <p:ext uri="{BB962C8B-B14F-4D97-AF65-F5344CB8AC3E}">
        <p14:creationId xmlns:p14="http://schemas.microsoft.com/office/powerpoint/2010/main" val="15032124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0" y="-77788"/>
            <a:ext cx="9144000" cy="661988"/>
          </a:xfrm>
          <a:prstGeom prst="rect">
            <a:avLst/>
          </a:prstGeom>
          <a:solidFill>
            <a:srgbClr val="A18CBA"/>
          </a:solidFill>
          <a:ln/>
          <a:extLst/>
        </p:spPr>
        <p:style>
          <a:lnRef idx="3">
            <a:schemeClr val="lt1"/>
          </a:lnRef>
          <a:fillRef idx="1">
            <a:schemeClr val="accent4"/>
          </a:fillRef>
          <a:effectRef idx="1">
            <a:schemeClr val="accent4"/>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mn-lt"/>
              </a:rPr>
              <a:t>ANÁLISIS Y DISEÑO DE LA RED</a:t>
            </a:r>
            <a:endParaRPr lang="es-ES" altLang="es-EC" dirty="0">
              <a:solidFill>
                <a:srgbClr val="FFFFFF"/>
              </a:solidFill>
              <a:latin typeface="+mn-lt"/>
              <a:cs typeface="Arial" pitchFamily="34" charset="0"/>
            </a:endParaRPr>
          </a:p>
        </p:txBody>
      </p:sp>
      <p:graphicFrame>
        <p:nvGraphicFramePr>
          <p:cNvPr id="2" name="1 Diagrama"/>
          <p:cNvGraphicFramePr/>
          <p:nvPr>
            <p:extLst>
              <p:ext uri="{D42A27DB-BD31-4B8C-83A1-F6EECF244321}">
                <p14:modId xmlns:p14="http://schemas.microsoft.com/office/powerpoint/2010/main" val="1742560407"/>
              </p:ext>
            </p:extLst>
          </p:nvPr>
        </p:nvGraphicFramePr>
        <p:xfrm>
          <a:off x="482600" y="1397000"/>
          <a:ext cx="82931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pPr>
              <a:defRPr/>
            </a:pPr>
            <a:fld id="{1CEB9007-0858-4CEF-AD67-C207BF5A84F3}" type="slidenum">
              <a:rPr lang="en-US" altLang="es-EC" smtClean="0"/>
              <a:pPr>
                <a:defRPr/>
              </a:pPr>
              <a:t>20</a:t>
            </a:fld>
            <a:endParaRPr lang="en-US" altLang="es-EC"/>
          </a:p>
        </p:txBody>
      </p:sp>
    </p:spTree>
    <p:extLst>
      <p:ext uri="{BB962C8B-B14F-4D97-AF65-F5344CB8AC3E}">
        <p14:creationId xmlns:p14="http://schemas.microsoft.com/office/powerpoint/2010/main" val="964699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165294296"/>
              </p:ext>
            </p:extLst>
          </p:nvPr>
        </p:nvGraphicFramePr>
        <p:xfrm>
          <a:off x="457200" y="1026942"/>
          <a:ext cx="8229600" cy="5099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p:cNvSpPr txBox="1">
            <a:spLocks/>
          </p:cNvSpPr>
          <p:nvPr/>
        </p:nvSpPr>
        <p:spPr bwMode="auto">
          <a:xfrm>
            <a:off x="0" y="-77788"/>
            <a:ext cx="9144000" cy="724902"/>
          </a:xfrm>
          <a:prstGeom prst="rect">
            <a:avLst/>
          </a:prstGeom>
          <a:solidFill>
            <a:srgbClr val="A18CBA"/>
          </a:solidFill>
          <a:ln/>
          <a:extLst/>
        </p:spPr>
        <p:style>
          <a:lnRef idx="3">
            <a:schemeClr val="lt1"/>
          </a:lnRef>
          <a:fillRef idx="1">
            <a:schemeClr val="accent4"/>
          </a:fillRef>
          <a:effectRef idx="1">
            <a:schemeClr val="accent4"/>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sz="2400" dirty="0" smtClean="0">
                <a:solidFill>
                  <a:srgbClr val="FFFFFF"/>
                </a:solidFill>
                <a:latin typeface="+mn-lt"/>
              </a:rPr>
              <a:t>PASOS ANALIZADOS PARA EL DISEÑO PROPUESTO</a:t>
            </a:r>
            <a:endParaRPr lang="es-ES" altLang="es-EC" sz="2400" dirty="0">
              <a:solidFill>
                <a:srgbClr val="FFFFFF"/>
              </a:solidFill>
              <a:latin typeface="+mn-lt"/>
              <a:cs typeface="Arial" pitchFamily="34" charset="0"/>
            </a:endParaRPr>
          </a:p>
        </p:txBody>
      </p:sp>
      <p:sp>
        <p:nvSpPr>
          <p:cNvPr id="3" name="2 Marcador de número de diapositiva"/>
          <p:cNvSpPr>
            <a:spLocks noGrp="1"/>
          </p:cNvSpPr>
          <p:nvPr>
            <p:ph type="sldNum" sz="quarter" idx="12"/>
          </p:nvPr>
        </p:nvSpPr>
        <p:spPr/>
        <p:txBody>
          <a:bodyPr/>
          <a:lstStyle/>
          <a:p>
            <a:pPr>
              <a:defRPr/>
            </a:pPr>
            <a:fld id="{06BE6C45-4819-4ECD-BEF1-49F187024410}" type="slidenum">
              <a:rPr lang="es-ES" altLang="es-EC" smtClean="0"/>
              <a:pPr>
                <a:defRPr/>
              </a:pPr>
              <a:t>21</a:t>
            </a:fld>
            <a:endParaRPr lang="es-ES" altLang="es-EC"/>
          </a:p>
        </p:txBody>
      </p:sp>
    </p:spTree>
    <p:extLst>
      <p:ext uri="{BB962C8B-B14F-4D97-AF65-F5344CB8AC3E}">
        <p14:creationId xmlns:p14="http://schemas.microsoft.com/office/powerpoint/2010/main" val="1066161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399773264"/>
              </p:ext>
            </p:extLst>
          </p:nvPr>
        </p:nvGraphicFramePr>
        <p:xfrm>
          <a:off x="457200" y="942536"/>
          <a:ext cx="8229600" cy="5183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p:cNvSpPr txBox="1">
            <a:spLocks/>
          </p:cNvSpPr>
          <p:nvPr/>
        </p:nvSpPr>
        <p:spPr bwMode="auto">
          <a:xfrm>
            <a:off x="0" y="-77789"/>
            <a:ext cx="9144000" cy="795241"/>
          </a:xfrm>
          <a:prstGeom prst="rect">
            <a:avLst/>
          </a:prstGeom>
          <a:solidFill>
            <a:srgbClr val="A18CBA"/>
          </a:solidFill>
          <a:ln/>
          <a:extLst/>
        </p:spPr>
        <p:style>
          <a:lnRef idx="3">
            <a:schemeClr val="lt1"/>
          </a:lnRef>
          <a:fillRef idx="1">
            <a:schemeClr val="accent4"/>
          </a:fillRef>
          <a:effectRef idx="1">
            <a:schemeClr val="accent4"/>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sz="2400" dirty="0" smtClean="0">
                <a:solidFill>
                  <a:srgbClr val="FFFFFF"/>
                </a:solidFill>
                <a:latin typeface="+mn-lt"/>
              </a:rPr>
              <a:t>CONSIDERACIONES TOMADAS PARA EL DISEÑO PROPUESTO</a:t>
            </a:r>
            <a:endParaRPr lang="es-ES" altLang="es-EC" sz="2400" dirty="0">
              <a:solidFill>
                <a:srgbClr val="FFFFFF"/>
              </a:solidFill>
              <a:latin typeface="+mn-lt"/>
              <a:cs typeface="Arial" pitchFamily="34" charset="0"/>
            </a:endParaRPr>
          </a:p>
        </p:txBody>
      </p:sp>
      <p:sp>
        <p:nvSpPr>
          <p:cNvPr id="3" name="2 Marcador de número de diapositiva"/>
          <p:cNvSpPr>
            <a:spLocks noGrp="1"/>
          </p:cNvSpPr>
          <p:nvPr>
            <p:ph type="sldNum" sz="quarter" idx="12"/>
          </p:nvPr>
        </p:nvSpPr>
        <p:spPr/>
        <p:txBody>
          <a:bodyPr/>
          <a:lstStyle/>
          <a:p>
            <a:pPr>
              <a:defRPr/>
            </a:pPr>
            <a:fld id="{06BE6C45-4819-4ECD-BEF1-49F187024410}" type="slidenum">
              <a:rPr lang="es-ES" altLang="es-EC" smtClean="0"/>
              <a:pPr>
                <a:defRPr/>
              </a:pPr>
              <a:t>22</a:t>
            </a:fld>
            <a:endParaRPr lang="es-ES" altLang="es-EC"/>
          </a:p>
        </p:txBody>
      </p:sp>
    </p:spTree>
    <p:extLst>
      <p:ext uri="{BB962C8B-B14F-4D97-AF65-F5344CB8AC3E}">
        <p14:creationId xmlns:p14="http://schemas.microsoft.com/office/powerpoint/2010/main" val="2947316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escripción: C:\Users\jose.ortega\AppData\Local\Microsoft\Windows\Temporary Internet Files\Content.Word\IMG-20121109-003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229" y="4483452"/>
            <a:ext cx="2111057" cy="1786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7" name="6 Diagrama"/>
          <p:cNvGraphicFramePr/>
          <p:nvPr>
            <p:extLst>
              <p:ext uri="{D42A27DB-BD31-4B8C-83A1-F6EECF244321}">
                <p14:modId xmlns:p14="http://schemas.microsoft.com/office/powerpoint/2010/main" val="2667120903"/>
              </p:ext>
            </p:extLst>
          </p:nvPr>
        </p:nvGraphicFramePr>
        <p:xfrm>
          <a:off x="3347864" y="133726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C:\Users\jose.ortega\Desktop\TESIS ENERO 2014\TESIS MAYO\20130913_0847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3200" y="4250438"/>
            <a:ext cx="2439953" cy="1987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r="10865"/>
          <a:stretch/>
        </p:blipFill>
        <p:spPr bwMode="auto">
          <a:xfrm>
            <a:off x="2744361" y="3783805"/>
            <a:ext cx="3529440" cy="2965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73" y="1340768"/>
            <a:ext cx="2670917"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ítulo 1"/>
          <p:cNvSpPr txBox="1">
            <a:spLocks/>
          </p:cNvSpPr>
          <p:nvPr/>
        </p:nvSpPr>
        <p:spPr bwMode="auto">
          <a:xfrm>
            <a:off x="0" y="-77788"/>
            <a:ext cx="9144000" cy="710834"/>
          </a:xfrm>
          <a:prstGeom prst="rect">
            <a:avLst/>
          </a:prstGeom>
          <a:solidFill>
            <a:srgbClr val="A18CBA"/>
          </a:solidFill>
          <a:ln/>
          <a:extLst/>
        </p:spPr>
        <p:style>
          <a:lnRef idx="3">
            <a:schemeClr val="lt1"/>
          </a:lnRef>
          <a:fillRef idx="1">
            <a:schemeClr val="accent4"/>
          </a:fillRef>
          <a:effectRef idx="1">
            <a:schemeClr val="accent4"/>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mn-lt"/>
              </a:rPr>
              <a:t>PROBLEMAS DETECTADOS</a:t>
            </a:r>
            <a:endParaRPr lang="es-ES" altLang="es-EC" dirty="0">
              <a:solidFill>
                <a:srgbClr val="FFFFFF"/>
              </a:solidFill>
              <a:latin typeface="+mn-lt"/>
              <a:cs typeface="Arial" pitchFamily="34" charset="0"/>
            </a:endParaRPr>
          </a:p>
        </p:txBody>
      </p:sp>
      <p:sp>
        <p:nvSpPr>
          <p:cNvPr id="3" name="2 Marcador de número de diapositiva"/>
          <p:cNvSpPr>
            <a:spLocks noGrp="1"/>
          </p:cNvSpPr>
          <p:nvPr>
            <p:ph type="sldNum" sz="quarter" idx="12"/>
          </p:nvPr>
        </p:nvSpPr>
        <p:spPr/>
        <p:txBody>
          <a:bodyPr/>
          <a:lstStyle/>
          <a:p>
            <a:pPr>
              <a:defRPr/>
            </a:pPr>
            <a:fld id="{06BE6C45-4819-4ECD-BEF1-49F187024410}" type="slidenum">
              <a:rPr lang="es-ES" altLang="es-EC" smtClean="0"/>
              <a:pPr>
                <a:defRPr/>
              </a:pPr>
              <a:t>23</a:t>
            </a:fld>
            <a:endParaRPr lang="es-ES" altLang="es-EC"/>
          </a:p>
        </p:txBody>
      </p:sp>
    </p:spTree>
    <p:extLst>
      <p:ext uri="{BB962C8B-B14F-4D97-AF65-F5344CB8AC3E}">
        <p14:creationId xmlns:p14="http://schemas.microsoft.com/office/powerpoint/2010/main" val="24002028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1147152"/>
            <a:ext cx="7637585" cy="515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p:cNvSpPr>
          <p:nvPr/>
        </p:nvSpPr>
        <p:spPr bwMode="auto">
          <a:xfrm>
            <a:off x="0" y="-77789"/>
            <a:ext cx="9144000" cy="865579"/>
          </a:xfrm>
          <a:prstGeom prst="rect">
            <a:avLst/>
          </a:prstGeom>
          <a:solidFill>
            <a:srgbClr val="A18CBA"/>
          </a:solidFill>
          <a:ln/>
          <a:extLst/>
        </p:spPr>
        <p:style>
          <a:lnRef idx="3">
            <a:schemeClr val="lt1"/>
          </a:lnRef>
          <a:fillRef idx="1">
            <a:schemeClr val="accent4"/>
          </a:fillRef>
          <a:effectRef idx="1">
            <a:schemeClr val="accent4"/>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mn-lt"/>
              </a:rPr>
              <a:t>SITUACIÓN ACTUAL DE LA RED</a:t>
            </a:r>
            <a:endParaRPr lang="es-ES" altLang="es-EC" dirty="0">
              <a:solidFill>
                <a:srgbClr val="FFFFFF"/>
              </a:solidFill>
              <a:latin typeface="+mn-lt"/>
              <a:cs typeface="Arial" pitchFamily="34" charset="0"/>
            </a:endParaRPr>
          </a:p>
        </p:txBody>
      </p:sp>
      <p:sp>
        <p:nvSpPr>
          <p:cNvPr id="4" name="3 Marcador de número de diapositiva"/>
          <p:cNvSpPr>
            <a:spLocks noGrp="1"/>
          </p:cNvSpPr>
          <p:nvPr>
            <p:ph type="sldNum" sz="quarter" idx="12"/>
          </p:nvPr>
        </p:nvSpPr>
        <p:spPr/>
        <p:txBody>
          <a:bodyPr/>
          <a:lstStyle/>
          <a:p>
            <a:pPr>
              <a:defRPr/>
            </a:pPr>
            <a:fld id="{06BE6C45-4819-4ECD-BEF1-49F187024410}" type="slidenum">
              <a:rPr lang="es-ES" altLang="es-EC" smtClean="0"/>
              <a:pPr>
                <a:defRPr/>
              </a:pPr>
              <a:t>24</a:t>
            </a:fld>
            <a:endParaRPr lang="es-ES" altLang="es-EC"/>
          </a:p>
        </p:txBody>
      </p:sp>
    </p:spTree>
    <p:extLst>
      <p:ext uri="{BB962C8B-B14F-4D97-AF65-F5344CB8AC3E}">
        <p14:creationId xmlns:p14="http://schemas.microsoft.com/office/powerpoint/2010/main" val="1465870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860939576"/>
              </p:ext>
            </p:extLst>
          </p:nvPr>
        </p:nvGraphicFramePr>
        <p:xfrm>
          <a:off x="267286" y="829989"/>
          <a:ext cx="8707901" cy="5401998"/>
        </p:xfrm>
        <a:graphic>
          <a:graphicData uri="http://schemas.openxmlformats.org/drawingml/2006/table">
            <a:tbl>
              <a:tblPr firstRow="1" firstCol="1" bandRow="1">
                <a:tableStyleId>{5C22544A-7EE6-4342-B048-85BDC9FD1C3A}</a:tableStyleId>
              </a:tblPr>
              <a:tblGrid>
                <a:gridCol w="1813348"/>
                <a:gridCol w="1595607"/>
                <a:gridCol w="1729735"/>
                <a:gridCol w="1738445"/>
                <a:gridCol w="1830766"/>
              </a:tblGrid>
              <a:tr h="771714">
                <a:tc>
                  <a:txBody>
                    <a:bodyPr/>
                    <a:lstStyle/>
                    <a:p>
                      <a:pPr algn="ctr">
                        <a:lnSpc>
                          <a:spcPct val="200000"/>
                        </a:lnSpc>
                        <a:spcAft>
                          <a:spcPts val="0"/>
                        </a:spcAft>
                      </a:pPr>
                      <a:r>
                        <a:rPr lang="es-ES_tradnl" sz="2000" dirty="0">
                          <a:effectLst/>
                        </a:rPr>
                        <a:t>Enlace</a:t>
                      </a:r>
                      <a:endParaRPr lang="es-EC" sz="2000" dirty="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dirty="0">
                          <a:effectLst/>
                        </a:rPr>
                        <a:t>Proveedor</a:t>
                      </a:r>
                      <a:endParaRPr lang="es-EC" sz="2000" dirty="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AB</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Medio de TX</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Ruteador</a:t>
                      </a:r>
                      <a:endParaRPr lang="es-EC" sz="2000">
                        <a:effectLst/>
                        <a:latin typeface="Times New Roman"/>
                        <a:ea typeface="Times New Roman"/>
                      </a:endParaRPr>
                    </a:p>
                  </a:txBody>
                  <a:tcPr marL="68580" marR="68580" marT="0" marB="0" anchor="ctr"/>
                </a:tc>
              </a:tr>
              <a:tr h="771714">
                <a:tc>
                  <a:txBody>
                    <a:bodyPr/>
                    <a:lstStyle/>
                    <a:p>
                      <a:pPr algn="ctr">
                        <a:lnSpc>
                          <a:spcPct val="200000"/>
                        </a:lnSpc>
                        <a:spcAft>
                          <a:spcPts val="0"/>
                        </a:spcAft>
                      </a:pPr>
                      <a:r>
                        <a:rPr lang="es-ES_tradnl" sz="2000">
                          <a:effectLst/>
                        </a:rPr>
                        <a:t>INTERNET</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CNT</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4 Mbps</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Fibra Optica</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Cisco 1847</a:t>
                      </a:r>
                      <a:endParaRPr lang="es-EC" sz="2000">
                        <a:effectLst/>
                        <a:latin typeface="Times New Roman"/>
                        <a:ea typeface="Times New Roman"/>
                      </a:endParaRPr>
                    </a:p>
                  </a:txBody>
                  <a:tcPr marL="68580" marR="68580" marT="0" marB="0" anchor="ctr"/>
                </a:tc>
              </a:tr>
              <a:tr h="771714">
                <a:tc>
                  <a:txBody>
                    <a:bodyPr/>
                    <a:lstStyle/>
                    <a:p>
                      <a:pPr algn="ctr">
                        <a:lnSpc>
                          <a:spcPct val="200000"/>
                        </a:lnSpc>
                        <a:spcAft>
                          <a:spcPts val="0"/>
                        </a:spcAft>
                      </a:pPr>
                      <a:r>
                        <a:rPr lang="es-ES_tradnl" sz="2000">
                          <a:effectLst/>
                        </a:rPr>
                        <a:t>DDI</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Telconet</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4 Mbps</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Fibra Optica</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Cisco 887</a:t>
                      </a:r>
                      <a:endParaRPr lang="es-EC" sz="2000">
                        <a:effectLst/>
                        <a:latin typeface="Times New Roman"/>
                        <a:ea typeface="Times New Roman"/>
                      </a:endParaRPr>
                    </a:p>
                  </a:txBody>
                  <a:tcPr marL="68580" marR="68580" marT="0" marB="0" anchor="ctr"/>
                </a:tc>
              </a:tr>
              <a:tr h="771714">
                <a:tc>
                  <a:txBody>
                    <a:bodyPr/>
                    <a:lstStyle/>
                    <a:p>
                      <a:pPr algn="ctr">
                        <a:lnSpc>
                          <a:spcPct val="200000"/>
                        </a:lnSpc>
                        <a:spcAft>
                          <a:spcPts val="0"/>
                        </a:spcAft>
                      </a:pPr>
                      <a:r>
                        <a:rPr lang="es-ES_tradnl" sz="2000">
                          <a:effectLst/>
                        </a:rPr>
                        <a:t>BCE</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Telconet</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dirty="0">
                          <a:effectLst/>
                        </a:rPr>
                        <a:t>1 Mbps</a:t>
                      </a:r>
                      <a:endParaRPr lang="es-EC" sz="2000" dirty="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Cobre</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Cisco 887</a:t>
                      </a:r>
                      <a:endParaRPr lang="es-EC" sz="2000">
                        <a:effectLst/>
                        <a:latin typeface="Times New Roman"/>
                        <a:ea typeface="Times New Roman"/>
                      </a:endParaRPr>
                    </a:p>
                  </a:txBody>
                  <a:tcPr marL="68580" marR="68580" marT="0" marB="0" anchor="ctr"/>
                </a:tc>
              </a:tr>
              <a:tr h="771714">
                <a:tc>
                  <a:txBody>
                    <a:bodyPr/>
                    <a:lstStyle/>
                    <a:p>
                      <a:pPr algn="ctr">
                        <a:lnSpc>
                          <a:spcPct val="200000"/>
                        </a:lnSpc>
                        <a:spcAft>
                          <a:spcPts val="0"/>
                        </a:spcAft>
                      </a:pPr>
                      <a:r>
                        <a:rPr lang="es-ES_tradnl" sz="2000">
                          <a:effectLst/>
                        </a:rPr>
                        <a:t>EQUIFAX</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dirty="0">
                          <a:effectLst/>
                        </a:rPr>
                        <a:t>Integral Data</a:t>
                      </a:r>
                      <a:endParaRPr lang="es-EC" sz="2000" dirty="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1 Mbps</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Cobre</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Cisco 881</a:t>
                      </a:r>
                      <a:endParaRPr lang="es-EC" sz="2000">
                        <a:effectLst/>
                        <a:latin typeface="Times New Roman"/>
                        <a:ea typeface="Times New Roman"/>
                      </a:endParaRPr>
                    </a:p>
                  </a:txBody>
                  <a:tcPr marL="68580" marR="68580" marT="0" marB="0" anchor="ctr"/>
                </a:tc>
              </a:tr>
              <a:tr h="771714">
                <a:tc>
                  <a:txBody>
                    <a:bodyPr/>
                    <a:lstStyle/>
                    <a:p>
                      <a:pPr algn="ctr">
                        <a:lnSpc>
                          <a:spcPct val="200000"/>
                        </a:lnSpc>
                        <a:spcAft>
                          <a:spcPts val="0"/>
                        </a:spcAft>
                      </a:pPr>
                      <a:r>
                        <a:rPr lang="es-ES_tradnl" sz="2000">
                          <a:effectLst/>
                        </a:rPr>
                        <a:t>BVQ</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Integral Data</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512 Kbos</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Cobre</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Cisco 881</a:t>
                      </a:r>
                      <a:endParaRPr lang="es-EC" sz="2000">
                        <a:effectLst/>
                        <a:latin typeface="Times New Roman"/>
                        <a:ea typeface="Times New Roman"/>
                      </a:endParaRPr>
                    </a:p>
                  </a:txBody>
                  <a:tcPr marL="68580" marR="68580" marT="0" marB="0" anchor="ctr"/>
                </a:tc>
              </a:tr>
              <a:tr h="771714">
                <a:tc>
                  <a:txBody>
                    <a:bodyPr/>
                    <a:lstStyle/>
                    <a:p>
                      <a:pPr algn="ctr">
                        <a:lnSpc>
                          <a:spcPct val="200000"/>
                        </a:lnSpc>
                        <a:spcAft>
                          <a:spcPts val="0"/>
                        </a:spcAft>
                      </a:pPr>
                      <a:r>
                        <a:rPr lang="es-ES_tradnl" sz="2000">
                          <a:effectLst/>
                        </a:rPr>
                        <a:t>BVG</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Integral Data</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512 Kbps</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a:effectLst/>
                        </a:rPr>
                        <a:t>Cobre</a:t>
                      </a:r>
                      <a:endParaRPr lang="es-EC" sz="2000">
                        <a:effectLst/>
                        <a:latin typeface="Times New Roman"/>
                        <a:ea typeface="Times New Roman"/>
                      </a:endParaRPr>
                    </a:p>
                  </a:txBody>
                  <a:tcPr marL="68580" marR="68580" marT="0" marB="0" anchor="ctr"/>
                </a:tc>
                <a:tc>
                  <a:txBody>
                    <a:bodyPr/>
                    <a:lstStyle/>
                    <a:p>
                      <a:pPr algn="ctr">
                        <a:lnSpc>
                          <a:spcPct val="200000"/>
                        </a:lnSpc>
                        <a:spcAft>
                          <a:spcPts val="0"/>
                        </a:spcAft>
                      </a:pPr>
                      <a:r>
                        <a:rPr lang="es-ES_tradnl" sz="2000" dirty="0">
                          <a:effectLst/>
                        </a:rPr>
                        <a:t>Cisco 881</a:t>
                      </a:r>
                      <a:endParaRPr lang="es-EC" sz="2000" dirty="0">
                        <a:effectLst/>
                        <a:latin typeface="Times New Roman"/>
                        <a:ea typeface="Times New Roman"/>
                      </a:endParaRPr>
                    </a:p>
                  </a:txBody>
                  <a:tcPr marL="68580" marR="68580" marT="0" marB="0" anchor="ctr"/>
                </a:tc>
              </a:tr>
            </a:tbl>
          </a:graphicData>
        </a:graphic>
      </p:graphicFrame>
      <p:sp>
        <p:nvSpPr>
          <p:cNvPr id="5" name="Título 1"/>
          <p:cNvSpPr txBox="1">
            <a:spLocks/>
          </p:cNvSpPr>
          <p:nvPr/>
        </p:nvSpPr>
        <p:spPr bwMode="auto">
          <a:xfrm>
            <a:off x="0" y="-77788"/>
            <a:ext cx="9144000" cy="661988"/>
          </a:xfrm>
          <a:prstGeom prst="rect">
            <a:avLst/>
          </a:prstGeom>
          <a:solidFill>
            <a:srgbClr val="A18CBA"/>
          </a:solidFill>
          <a:ln/>
          <a:extLst/>
        </p:spPr>
        <p:style>
          <a:lnRef idx="3">
            <a:schemeClr val="lt1"/>
          </a:lnRef>
          <a:fillRef idx="1">
            <a:schemeClr val="accent4"/>
          </a:fillRef>
          <a:effectRef idx="1">
            <a:schemeClr val="accent4"/>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smtClean="0">
                <a:solidFill>
                  <a:srgbClr val="FFFFFF"/>
                </a:solidFill>
                <a:latin typeface="+mn-lt"/>
              </a:rPr>
              <a:t> CUADRO DE ENLACES</a:t>
            </a:r>
            <a:endParaRPr lang="es-ES" altLang="es-EC" dirty="0">
              <a:solidFill>
                <a:srgbClr val="FFFFFF"/>
              </a:solidFill>
              <a:latin typeface="+mn-lt"/>
              <a:cs typeface="Arial" pitchFamily="34" charset="0"/>
            </a:endParaRPr>
          </a:p>
        </p:txBody>
      </p:sp>
      <p:sp>
        <p:nvSpPr>
          <p:cNvPr id="3" name="2 Marcador de número de diapositiva"/>
          <p:cNvSpPr>
            <a:spLocks noGrp="1"/>
          </p:cNvSpPr>
          <p:nvPr>
            <p:ph type="sldNum" sz="quarter" idx="12"/>
          </p:nvPr>
        </p:nvSpPr>
        <p:spPr/>
        <p:txBody>
          <a:bodyPr/>
          <a:lstStyle/>
          <a:p>
            <a:pPr>
              <a:defRPr/>
            </a:pPr>
            <a:fld id="{06BE6C45-4819-4ECD-BEF1-49F187024410}" type="slidenum">
              <a:rPr lang="es-ES" altLang="es-EC" smtClean="0"/>
              <a:pPr>
                <a:defRPr/>
              </a:pPr>
              <a:t>25</a:t>
            </a:fld>
            <a:endParaRPr lang="es-ES" altLang="es-EC"/>
          </a:p>
        </p:txBody>
      </p:sp>
    </p:spTree>
    <p:extLst>
      <p:ext uri="{BB962C8B-B14F-4D97-AF65-F5344CB8AC3E}">
        <p14:creationId xmlns:p14="http://schemas.microsoft.com/office/powerpoint/2010/main" val="639051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ítulo 1"/>
          <p:cNvSpPr txBox="1">
            <a:spLocks/>
          </p:cNvSpPr>
          <p:nvPr/>
        </p:nvSpPr>
        <p:spPr bwMode="auto">
          <a:xfrm>
            <a:off x="1651" y="12700"/>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defRPr/>
            </a:pPr>
            <a:r>
              <a:rPr lang="es-EC" altLang="es-EC" dirty="0">
                <a:solidFill>
                  <a:srgbClr val="FFFFFF"/>
                </a:solidFill>
              </a:rPr>
              <a:t>DISEÑO </a:t>
            </a:r>
            <a:r>
              <a:rPr lang="es-EC" altLang="es-EC" dirty="0" smtClean="0">
                <a:solidFill>
                  <a:srgbClr val="FFFFFF"/>
                </a:solidFill>
              </a:rPr>
              <a:t>DE LA RED PASIVA</a:t>
            </a:r>
            <a:endParaRPr lang="es-ES" altLang="es-EC" dirty="0">
              <a:solidFill>
                <a:srgbClr val="FFFFFF"/>
              </a:solidFill>
            </a:endParaRPr>
          </a:p>
        </p:txBody>
      </p:sp>
      <p:graphicFrame>
        <p:nvGraphicFramePr>
          <p:cNvPr id="2" name="1 Diagrama"/>
          <p:cNvGraphicFramePr/>
          <p:nvPr>
            <p:extLst>
              <p:ext uri="{D42A27DB-BD31-4B8C-83A1-F6EECF244321}">
                <p14:modId xmlns:p14="http://schemas.microsoft.com/office/powerpoint/2010/main" val="756297476"/>
              </p:ext>
            </p:extLst>
          </p:nvPr>
        </p:nvGraphicFramePr>
        <p:xfrm>
          <a:off x="458852" y="1524000"/>
          <a:ext cx="8139048" cy="4742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0 Marcador de número de diapositiva"/>
          <p:cNvSpPr>
            <a:spLocks noGrp="1"/>
          </p:cNvSpPr>
          <p:nvPr>
            <p:ph type="sldNum" idx="12"/>
          </p:nvPr>
        </p:nvSpPr>
        <p:spPr/>
        <p:txBody>
          <a:bodyPr/>
          <a:lstStyle/>
          <a:p>
            <a:pPr>
              <a:defRPr/>
            </a:pPr>
            <a:fld id="{76C18AC6-0965-496C-9C1A-3BB06DE39801}" type="slidenum">
              <a:rPr lang="es-ES" altLang="es-EC" smtClean="0"/>
              <a:pPr>
                <a:defRPr/>
              </a:pPr>
              <a:t>26</a:t>
            </a:fld>
            <a:endParaRPr lang="es-ES" altLang="es-EC"/>
          </a:p>
        </p:txBody>
      </p:sp>
    </p:spTree>
    <p:extLst>
      <p:ext uri="{BB962C8B-B14F-4D97-AF65-F5344CB8AC3E}">
        <p14:creationId xmlns:p14="http://schemas.microsoft.com/office/powerpoint/2010/main" val="2218445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DISEÑO DMZ</a:t>
            </a:r>
            <a:endParaRPr lang="es-ES" altLang="es-EC" dirty="0">
              <a:solidFill>
                <a:srgbClr val="FFFFFF"/>
              </a:solidFill>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196948" y="914401"/>
            <a:ext cx="8707901" cy="5426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27</a:t>
            </a:fld>
            <a:endParaRPr lang="es-ES" altLang="es-EC"/>
          </a:p>
        </p:txBody>
      </p:sp>
    </p:spTree>
    <p:extLst>
      <p:ext uri="{BB962C8B-B14F-4D97-AF65-F5344CB8AC3E}">
        <p14:creationId xmlns:p14="http://schemas.microsoft.com/office/powerpoint/2010/main" val="42761641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82880" y="914401"/>
            <a:ext cx="8707902" cy="5469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DISEÑO NÚCLEO</a:t>
            </a:r>
            <a:endParaRPr lang="es-ES" altLang="es-EC" dirty="0">
              <a:solidFill>
                <a:srgbClr val="FFFFFF"/>
              </a:solidFill>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28</a:t>
            </a:fld>
            <a:endParaRPr lang="es-ES" altLang="es-EC"/>
          </a:p>
        </p:txBody>
      </p:sp>
    </p:spTree>
    <p:extLst>
      <p:ext uri="{BB962C8B-B14F-4D97-AF65-F5344CB8AC3E}">
        <p14:creationId xmlns:p14="http://schemas.microsoft.com/office/powerpoint/2010/main" val="2189798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ítulo 1"/>
          <p:cNvSpPr txBox="1">
            <a:spLocks/>
          </p:cNvSpPr>
          <p:nvPr/>
        </p:nvSpPr>
        <p:spPr bwMode="auto">
          <a:xfrm>
            <a:off x="1651" y="12700"/>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defRPr/>
            </a:pPr>
            <a:r>
              <a:rPr lang="es-EC" altLang="es-EC" dirty="0">
                <a:solidFill>
                  <a:srgbClr val="FFFFFF"/>
                </a:solidFill>
              </a:rPr>
              <a:t>DISEÑO </a:t>
            </a:r>
            <a:r>
              <a:rPr lang="es-EC" altLang="es-EC" dirty="0" smtClean="0">
                <a:solidFill>
                  <a:srgbClr val="FFFFFF"/>
                </a:solidFill>
              </a:rPr>
              <a:t>DE LA RED ACTIVA</a:t>
            </a:r>
            <a:endParaRPr lang="es-ES" altLang="es-EC" dirty="0">
              <a:solidFill>
                <a:srgbClr val="FFFFFF"/>
              </a:solidFill>
            </a:endParaRPr>
          </a:p>
        </p:txBody>
      </p:sp>
      <p:graphicFrame>
        <p:nvGraphicFramePr>
          <p:cNvPr id="2" name="1 Diagrama"/>
          <p:cNvGraphicFramePr/>
          <p:nvPr>
            <p:extLst>
              <p:ext uri="{D42A27DB-BD31-4B8C-83A1-F6EECF244321}">
                <p14:modId xmlns:p14="http://schemas.microsoft.com/office/powerpoint/2010/main" val="1332321647"/>
              </p:ext>
            </p:extLst>
          </p:nvPr>
        </p:nvGraphicFramePr>
        <p:xfrm>
          <a:off x="458852" y="1524000"/>
          <a:ext cx="8139048" cy="4742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1 Título"/>
          <p:cNvSpPr>
            <a:spLocks noGrp="1"/>
          </p:cNvSpPr>
          <p:nvPr>
            <p:ph type="title"/>
          </p:nvPr>
        </p:nvSpPr>
        <p:spPr>
          <a:xfrm>
            <a:off x="217551" y="604766"/>
            <a:ext cx="8229600" cy="1143000"/>
          </a:xfrm>
        </p:spPr>
        <p:txBody>
          <a:bodyPr/>
          <a:lstStyle/>
          <a:p>
            <a:pPr algn="l"/>
            <a:r>
              <a:rPr lang="es-EC" sz="3200" dirty="0" smtClean="0">
                <a:latin typeface="Arial" pitchFamily="34" charset="0"/>
                <a:cs typeface="Arial" pitchFamily="34" charset="0"/>
              </a:rPr>
              <a:t>Equipos Activos de la Red</a:t>
            </a:r>
            <a:endParaRPr lang="es-EC" sz="3200" dirty="0">
              <a:latin typeface="Arial" pitchFamily="34" charset="0"/>
              <a:cs typeface="Arial" pitchFamily="34" charset="0"/>
            </a:endParaRPr>
          </a:p>
        </p:txBody>
      </p:sp>
      <p:sp>
        <p:nvSpPr>
          <p:cNvPr id="4" name="3 Marcador de número de diapositiva"/>
          <p:cNvSpPr>
            <a:spLocks noGrp="1"/>
          </p:cNvSpPr>
          <p:nvPr>
            <p:ph type="sldNum" idx="12"/>
          </p:nvPr>
        </p:nvSpPr>
        <p:spPr/>
        <p:txBody>
          <a:bodyPr/>
          <a:lstStyle/>
          <a:p>
            <a:pPr>
              <a:defRPr/>
            </a:pPr>
            <a:fld id="{76C18AC6-0965-496C-9C1A-3BB06DE39801}" type="slidenum">
              <a:rPr lang="es-ES" altLang="es-EC" smtClean="0"/>
              <a:pPr>
                <a:defRPr/>
              </a:pPr>
              <a:t>29</a:t>
            </a:fld>
            <a:endParaRPr lang="es-ES" altLang="es-EC"/>
          </a:p>
        </p:txBody>
      </p:sp>
    </p:spTree>
    <p:extLst>
      <p:ext uri="{BB962C8B-B14F-4D97-AF65-F5344CB8AC3E}">
        <p14:creationId xmlns:p14="http://schemas.microsoft.com/office/powerpoint/2010/main" val="3286563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ítulo 1"/>
          <p:cNvSpPr txBox="1">
            <a:spLocks/>
          </p:cNvSpPr>
          <p:nvPr/>
        </p:nvSpPr>
        <p:spPr bwMode="auto">
          <a:xfrm>
            <a:off x="0" y="-77788"/>
            <a:ext cx="9144000" cy="852488"/>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latin typeface="Arial" pitchFamily="34" charset="0"/>
                <a:cs typeface="Arial" pitchFamily="34" charset="0"/>
              </a:rPr>
              <a:t>INTRODUCCIÓN</a:t>
            </a:r>
            <a:endParaRPr lang="es-ES" altLang="es-EC" dirty="0">
              <a:solidFill>
                <a:srgbClr val="FFFFFF"/>
              </a:solidFill>
              <a:latin typeface="Arial" pitchFamily="34" charset="0"/>
              <a:cs typeface="Arial" pitchFamily="34" charset="0"/>
            </a:endParaRPr>
          </a:p>
        </p:txBody>
      </p:sp>
      <p:sp>
        <p:nvSpPr>
          <p:cNvPr id="2" name="1 CuadroTexto"/>
          <p:cNvSpPr txBox="1"/>
          <p:nvPr/>
        </p:nvSpPr>
        <p:spPr>
          <a:xfrm>
            <a:off x="0" y="823772"/>
            <a:ext cx="9144000" cy="59816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s-EC" dirty="0"/>
          </a:p>
        </p:txBody>
      </p:sp>
      <p:graphicFrame>
        <p:nvGraphicFramePr>
          <p:cNvPr id="8" name="7 Diagrama"/>
          <p:cNvGraphicFramePr/>
          <p:nvPr>
            <p:extLst>
              <p:ext uri="{D42A27DB-BD31-4B8C-83A1-F6EECF244321}">
                <p14:modId xmlns:p14="http://schemas.microsoft.com/office/powerpoint/2010/main" val="2382692523"/>
              </p:ext>
            </p:extLst>
          </p:nvPr>
        </p:nvGraphicFramePr>
        <p:xfrm>
          <a:off x="783769" y="2933204"/>
          <a:ext cx="7812000" cy="1609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p:cNvGraphicFramePr/>
          <p:nvPr>
            <p:extLst>
              <p:ext uri="{D42A27DB-BD31-4B8C-83A1-F6EECF244321}">
                <p14:modId xmlns:p14="http://schemas.microsoft.com/office/powerpoint/2010/main" val="1073282126"/>
              </p:ext>
            </p:extLst>
          </p:nvPr>
        </p:nvGraphicFramePr>
        <p:xfrm>
          <a:off x="774862" y="4934860"/>
          <a:ext cx="7784275" cy="16091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8 Diagrama"/>
          <p:cNvGraphicFramePr/>
          <p:nvPr>
            <p:extLst>
              <p:ext uri="{D42A27DB-BD31-4B8C-83A1-F6EECF244321}">
                <p14:modId xmlns:p14="http://schemas.microsoft.com/office/powerpoint/2010/main" val="3641137392"/>
              </p:ext>
            </p:extLst>
          </p:nvPr>
        </p:nvGraphicFramePr>
        <p:xfrm>
          <a:off x="736269" y="1007420"/>
          <a:ext cx="7992000" cy="160910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2 Marcador de número de diapositiva"/>
          <p:cNvSpPr>
            <a:spLocks noGrp="1"/>
          </p:cNvSpPr>
          <p:nvPr>
            <p:ph type="sldNum" idx="12"/>
          </p:nvPr>
        </p:nvSpPr>
        <p:spPr/>
        <p:txBody>
          <a:bodyPr/>
          <a:lstStyle/>
          <a:p>
            <a:pPr>
              <a:defRPr/>
            </a:pPr>
            <a:fld id="{76C18AC6-0965-496C-9C1A-3BB06DE39801}" type="slidenum">
              <a:rPr lang="es-ES" altLang="es-EC" smtClean="0"/>
              <a:pPr>
                <a:defRPr/>
              </a:pPr>
              <a:t>3</a:t>
            </a:fld>
            <a:endParaRPr lang="es-ES" altLang="es-EC"/>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C" altLang="es-EC" dirty="0">
                <a:solidFill>
                  <a:srgbClr val="FFFFFF"/>
                </a:solidFill>
              </a:rPr>
              <a:t>Acceso Por Piso Y Servidores Locales</a:t>
            </a:r>
            <a:endParaRPr lang="es-ES" altLang="es-EC" dirty="0">
              <a:solidFill>
                <a:srgbClr val="FFFFFF"/>
              </a:solidFill>
            </a:endParaRP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96948" y="970672"/>
            <a:ext cx="8764172" cy="5276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30</a:t>
            </a:fld>
            <a:endParaRPr lang="es-ES" altLang="es-EC"/>
          </a:p>
        </p:txBody>
      </p:sp>
    </p:spTree>
    <p:extLst>
      <p:ext uri="{BB962C8B-B14F-4D97-AF65-F5344CB8AC3E}">
        <p14:creationId xmlns:p14="http://schemas.microsoft.com/office/powerpoint/2010/main" val="3710602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41829" y="5723964"/>
            <a:ext cx="4536504" cy="338554"/>
          </a:xfrm>
          <a:prstGeom prst="rect">
            <a:avLst/>
          </a:prstGeom>
          <a:noFill/>
        </p:spPr>
        <p:txBody>
          <a:bodyPr wrap="square" rtlCol="0">
            <a:spAutoFit/>
          </a:bodyPr>
          <a:lstStyle/>
          <a:p>
            <a:pPr marL="285750" indent="-285750">
              <a:buFont typeface="Wingdings" pitchFamily="2" charset="2"/>
              <a:buChar char="ü"/>
            </a:pPr>
            <a:r>
              <a:rPr lang="es-EC" sz="1600" dirty="0">
                <a:latin typeface="Arial" pitchFamily="34" charset="0"/>
                <a:cs typeface="Arial" pitchFamily="34" charset="0"/>
              </a:rPr>
              <a:t>G</a:t>
            </a:r>
            <a:r>
              <a:rPr lang="es-EC" sz="1600" dirty="0" smtClean="0">
                <a:latin typeface="Arial" pitchFamily="34" charset="0"/>
                <a:cs typeface="Arial" pitchFamily="34" charset="0"/>
              </a:rPr>
              <a:t>enera </a:t>
            </a:r>
            <a:r>
              <a:rPr lang="es-EC" sz="1600" dirty="0">
                <a:latin typeface="Arial" pitchFamily="34" charset="0"/>
                <a:cs typeface="Arial" pitchFamily="34" charset="0"/>
              </a:rPr>
              <a:t>mayor estabilidad en la conexión</a:t>
            </a:r>
          </a:p>
        </p:txBody>
      </p:sp>
      <p:sp>
        <p:nvSpPr>
          <p:cNvPr id="5" name="4 CuadroTexto"/>
          <p:cNvSpPr txBox="1"/>
          <p:nvPr/>
        </p:nvSpPr>
        <p:spPr>
          <a:xfrm>
            <a:off x="1941829" y="6100082"/>
            <a:ext cx="4536504" cy="338554"/>
          </a:xfrm>
          <a:prstGeom prst="rect">
            <a:avLst/>
          </a:prstGeom>
          <a:noFill/>
        </p:spPr>
        <p:txBody>
          <a:bodyPr wrap="square" rtlCol="0">
            <a:spAutoFit/>
          </a:bodyPr>
          <a:lstStyle/>
          <a:p>
            <a:pPr marL="285750" indent="-285750">
              <a:buFont typeface="Wingdings" pitchFamily="2" charset="2"/>
              <a:buChar char="ü"/>
            </a:pPr>
            <a:r>
              <a:rPr lang="es-EC" sz="1600" dirty="0">
                <a:latin typeface="Arial" pitchFamily="34" charset="0"/>
                <a:cs typeface="Arial" pitchFamily="34" charset="0"/>
              </a:rPr>
              <a:t>M</a:t>
            </a:r>
            <a:r>
              <a:rPr lang="es-EC" sz="1600" dirty="0" smtClean="0">
                <a:latin typeface="Arial" pitchFamily="34" charset="0"/>
                <a:cs typeface="Arial" pitchFamily="34" charset="0"/>
              </a:rPr>
              <a:t>ovilizarnos </a:t>
            </a:r>
            <a:r>
              <a:rPr lang="es-EC" sz="1600" dirty="0">
                <a:latin typeface="Arial" pitchFamily="34" charset="0"/>
                <a:cs typeface="Arial" pitchFamily="34" charset="0"/>
              </a:rPr>
              <a:t>fácilmente por el </a:t>
            </a:r>
            <a:r>
              <a:rPr lang="es-EC" sz="1600" dirty="0" smtClean="0">
                <a:latin typeface="Arial" pitchFamily="34" charset="0"/>
                <a:cs typeface="Arial" pitchFamily="34" charset="0"/>
              </a:rPr>
              <a:t>edificio</a:t>
            </a:r>
            <a:endParaRPr lang="es-EC" sz="1600" dirty="0">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06" y="1476754"/>
            <a:ext cx="813435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C" altLang="es-EC" dirty="0">
                <a:solidFill>
                  <a:srgbClr val="FFFFFF"/>
                </a:solidFill>
              </a:rPr>
              <a:t>DETALLES DE RED WIFI</a:t>
            </a:r>
            <a:endParaRPr lang="es-ES" altLang="es-EC" dirty="0">
              <a:solidFill>
                <a:srgbClr val="FFFFFF"/>
              </a:solidFill>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31</a:t>
            </a:fld>
            <a:endParaRPr lang="es-ES" altLang="es-EC"/>
          </a:p>
        </p:txBody>
      </p:sp>
    </p:spTree>
    <p:extLst>
      <p:ext uri="{BB962C8B-B14F-4D97-AF65-F5344CB8AC3E}">
        <p14:creationId xmlns:p14="http://schemas.microsoft.com/office/powerpoint/2010/main" val="32259600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ARQUITECTURA PROPUESTA</a:t>
            </a:r>
            <a:endParaRPr lang="es-ES" altLang="es-EC" dirty="0">
              <a:solidFill>
                <a:srgbClr val="FFFFFF"/>
              </a:solidFill>
            </a:endParaRPr>
          </a:p>
        </p:txBody>
      </p:sp>
      <p:sp>
        <p:nvSpPr>
          <p:cNvPr id="4" name="3 Flecha izquierda">
            <a:hlinkClick r:id="rId3" action="ppaction://hlinksldjump"/>
          </p:cNvPr>
          <p:cNvSpPr/>
          <p:nvPr/>
        </p:nvSpPr>
        <p:spPr>
          <a:xfrm>
            <a:off x="8753474" y="6484173"/>
            <a:ext cx="282949" cy="24742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211015" y="970671"/>
            <a:ext cx="8683933" cy="5276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32</a:t>
            </a:fld>
            <a:endParaRPr lang="es-ES" altLang="es-EC"/>
          </a:p>
        </p:txBody>
      </p:sp>
    </p:spTree>
    <p:extLst>
      <p:ext uri="{BB962C8B-B14F-4D97-AF65-F5344CB8AC3E}">
        <p14:creationId xmlns:p14="http://schemas.microsoft.com/office/powerpoint/2010/main" val="11100496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54745" y="942535"/>
            <a:ext cx="8820443" cy="5416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C" altLang="es-EC" dirty="0">
                <a:solidFill>
                  <a:srgbClr val="FFFFFF"/>
                </a:solidFill>
              </a:rPr>
              <a:t>Diagrama de Centro de Datos Propuesto</a:t>
            </a:r>
            <a:endParaRPr lang="es-ES" altLang="es-EC" dirty="0">
              <a:solidFill>
                <a:srgbClr val="FFFFFF"/>
              </a:solidFill>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33</a:t>
            </a:fld>
            <a:endParaRPr lang="es-ES" altLang="es-EC"/>
          </a:p>
        </p:txBody>
      </p:sp>
    </p:spTree>
    <p:extLst>
      <p:ext uri="{BB962C8B-B14F-4D97-AF65-F5344CB8AC3E}">
        <p14:creationId xmlns:p14="http://schemas.microsoft.com/office/powerpoint/2010/main" val="2129384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EDIFICIO ZARZUELA – ENLACES WAN</a:t>
            </a:r>
            <a:endParaRPr lang="es-ES" altLang="es-EC" dirty="0">
              <a:solidFill>
                <a:srgbClr val="FFFFFF"/>
              </a:solidFill>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34</a:t>
            </a:fld>
            <a:endParaRPr lang="es-ES" altLang="es-EC"/>
          </a:p>
        </p:txBody>
      </p:sp>
      <p:pic>
        <p:nvPicPr>
          <p:cNvPr id="5122" name="Picture 2" descr="F:\RED WAN\DISEÑO RED.png"/>
          <p:cNvPicPr>
            <a:picLocks noChangeAspect="1" noChangeArrowheads="1"/>
          </p:cNvPicPr>
          <p:nvPr/>
        </p:nvPicPr>
        <p:blipFill rotWithShape="1">
          <a:blip r:embed="rId3">
            <a:extLst>
              <a:ext uri="{28A0092B-C50C-407E-A947-70E740481C1C}">
                <a14:useLocalDpi xmlns:a14="http://schemas.microsoft.com/office/drawing/2010/main" val="0"/>
              </a:ext>
            </a:extLst>
          </a:blip>
          <a:srcRect t="7616"/>
          <a:stretch/>
        </p:blipFill>
        <p:spPr bwMode="auto">
          <a:xfrm>
            <a:off x="464234" y="844060"/>
            <a:ext cx="8321382" cy="5444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2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RED EDIFICIO ZARZUELA – NODOS REMOTOS</a:t>
            </a:r>
            <a:endParaRPr lang="es-ES" altLang="es-EC" dirty="0">
              <a:solidFill>
                <a:srgbClr val="FFFFFF"/>
              </a:solidFill>
            </a:endParaRPr>
          </a:p>
        </p:txBody>
      </p:sp>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35</a:t>
            </a:fld>
            <a:endParaRPr lang="es-ES" altLang="es-EC"/>
          </a:p>
        </p:txBody>
      </p:sp>
      <p:pic>
        <p:nvPicPr>
          <p:cNvPr id="4098" name="Picture 2" descr="F:\RED WAN\DISEÑO RED 1.png"/>
          <p:cNvPicPr>
            <a:picLocks noChangeAspect="1" noChangeArrowheads="1"/>
          </p:cNvPicPr>
          <p:nvPr/>
        </p:nvPicPr>
        <p:blipFill rotWithShape="1">
          <a:blip r:embed="rId3">
            <a:extLst>
              <a:ext uri="{28A0092B-C50C-407E-A947-70E740481C1C}">
                <a14:useLocalDpi xmlns:a14="http://schemas.microsoft.com/office/drawing/2010/main" val="0"/>
              </a:ext>
            </a:extLst>
          </a:blip>
          <a:srcRect t="7655"/>
          <a:stretch/>
        </p:blipFill>
        <p:spPr bwMode="auto">
          <a:xfrm>
            <a:off x="126609" y="816906"/>
            <a:ext cx="8876713" cy="5555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2440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ítulo 1"/>
          <p:cNvSpPr txBox="1">
            <a:spLocks/>
          </p:cNvSpPr>
          <p:nvPr/>
        </p:nvSpPr>
        <p:spPr bwMode="auto">
          <a:xfrm>
            <a:off x="0" y="-77788"/>
            <a:ext cx="9144000" cy="852488"/>
          </a:xfrm>
          <a:prstGeom prst="rect">
            <a:avLst/>
          </a:prstGeom>
          <a:solidFill>
            <a:schemeClr val="accent6"/>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endParaRPr lang="es-ES" altLang="es-EC" dirty="0">
              <a:solidFill>
                <a:srgbClr val="FFFFFF"/>
              </a:solidFill>
            </a:endParaRPr>
          </a:p>
        </p:txBody>
      </p:sp>
      <p:graphicFrame>
        <p:nvGraphicFramePr>
          <p:cNvPr id="2" name="1 Objeto"/>
          <p:cNvGraphicFramePr>
            <a:graphicFrameLocks noChangeAspect="1"/>
          </p:cNvGraphicFramePr>
          <p:nvPr>
            <p:extLst>
              <p:ext uri="{D42A27DB-BD31-4B8C-83A1-F6EECF244321}">
                <p14:modId xmlns:p14="http://schemas.microsoft.com/office/powerpoint/2010/main" val="1817752891"/>
              </p:ext>
            </p:extLst>
          </p:nvPr>
        </p:nvGraphicFramePr>
        <p:xfrm>
          <a:off x="352425" y="393894"/>
          <a:ext cx="8439150" cy="6112413"/>
        </p:xfrm>
        <a:graphic>
          <a:graphicData uri="http://schemas.openxmlformats.org/presentationml/2006/ole">
            <mc:AlternateContent xmlns:mc="http://schemas.openxmlformats.org/markup-compatibility/2006">
              <mc:Choice xmlns:v="urn:schemas-microsoft-com:vml" Requires="v">
                <p:oleObj spid="_x0000_s1503" name="Visio" r:id="rId4" imgW="9767540" imgH="6731064" progId="Visio.Drawing.11">
                  <p:embed/>
                </p:oleObj>
              </mc:Choice>
              <mc:Fallback>
                <p:oleObj name="Visio" r:id="rId4" imgW="9767540" imgH="673106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393894"/>
                        <a:ext cx="8439150" cy="6112413"/>
                      </a:xfrm>
                      <a:prstGeom prst="rect">
                        <a:avLst/>
                      </a:prstGeom>
                      <a:noFill/>
                    </p:spPr>
                  </p:pic>
                </p:oleObj>
              </mc:Fallback>
            </mc:AlternateContent>
          </a:graphicData>
        </a:graphic>
      </p:graphicFrame>
      <p:sp>
        <p:nvSpPr>
          <p:cNvPr id="3" name="2 Marcador de número de diapositiva"/>
          <p:cNvSpPr>
            <a:spLocks noGrp="1"/>
          </p:cNvSpPr>
          <p:nvPr>
            <p:ph type="sldNum" idx="12"/>
          </p:nvPr>
        </p:nvSpPr>
        <p:spPr/>
        <p:txBody>
          <a:bodyPr/>
          <a:lstStyle/>
          <a:p>
            <a:pPr>
              <a:defRPr/>
            </a:pPr>
            <a:fld id="{76C18AC6-0965-496C-9C1A-3BB06DE39801}" type="slidenum">
              <a:rPr lang="es-ES" altLang="es-EC" smtClean="0"/>
              <a:pPr>
                <a:defRPr/>
              </a:pPr>
              <a:t>36</a:t>
            </a:fld>
            <a:endParaRPr lang="es-ES" altLang="es-EC"/>
          </a:p>
        </p:txBody>
      </p:sp>
    </p:spTree>
    <p:extLst>
      <p:ext uri="{BB962C8B-B14F-4D97-AF65-F5344CB8AC3E}">
        <p14:creationId xmlns:p14="http://schemas.microsoft.com/office/powerpoint/2010/main" val="952920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uadroTexto 1"/>
          <p:cNvSpPr txBox="1">
            <a:spLocks noChangeArrowheads="1"/>
          </p:cNvSpPr>
          <p:nvPr/>
        </p:nvSpPr>
        <p:spPr bwMode="auto">
          <a:xfrm>
            <a:off x="578039" y="852488"/>
            <a:ext cx="3114675" cy="369332"/>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defRPr/>
            </a:pPr>
            <a:r>
              <a:rPr lang="es-EC" altLang="es-EC" sz="1800" dirty="0" smtClean="0">
                <a:latin typeface="Arial" panose="020B0604020202020204" pitchFamily="34" charset="0"/>
                <a:cs typeface="Arial" panose="020B0604020202020204" pitchFamily="34" charset="0"/>
              </a:rPr>
              <a:t>Implementación desde Cero</a:t>
            </a:r>
          </a:p>
        </p:txBody>
      </p:sp>
      <p:sp>
        <p:nvSpPr>
          <p:cNvPr id="28675"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PRESUPUESTO ESTIMADO </a:t>
            </a:r>
            <a:r>
              <a:rPr lang="es-ES" altLang="es-EC" dirty="0">
                <a:solidFill>
                  <a:srgbClr val="FFFFFF"/>
                </a:solidFill>
              </a:rPr>
              <a:t>DEL PROYECTO</a:t>
            </a:r>
          </a:p>
        </p:txBody>
      </p:sp>
      <p:graphicFrame>
        <p:nvGraphicFramePr>
          <p:cNvPr id="2" name="1 Tabla"/>
          <p:cNvGraphicFramePr>
            <a:graphicFrameLocks noGrp="1"/>
          </p:cNvGraphicFramePr>
          <p:nvPr>
            <p:extLst>
              <p:ext uri="{D42A27DB-BD31-4B8C-83A1-F6EECF244321}">
                <p14:modId xmlns:p14="http://schemas.microsoft.com/office/powerpoint/2010/main" val="832720893"/>
              </p:ext>
            </p:extLst>
          </p:nvPr>
        </p:nvGraphicFramePr>
        <p:xfrm>
          <a:off x="578039" y="1384302"/>
          <a:ext cx="7987921" cy="4922592"/>
        </p:xfrm>
        <a:graphic>
          <a:graphicData uri="http://schemas.openxmlformats.org/drawingml/2006/table">
            <a:tbl>
              <a:tblPr>
                <a:tableStyleId>{5C22544A-7EE6-4342-B048-85BDC9FD1C3A}</a:tableStyleId>
              </a:tblPr>
              <a:tblGrid>
                <a:gridCol w="1163675"/>
                <a:gridCol w="2685143"/>
                <a:gridCol w="2768665"/>
                <a:gridCol w="1370438"/>
              </a:tblGrid>
              <a:tr h="277599">
                <a:tc>
                  <a:txBody>
                    <a:bodyPr/>
                    <a:lstStyle/>
                    <a:p>
                      <a:pPr algn="ctr" fontAlgn="ctr">
                        <a:lnSpc>
                          <a:spcPct val="200000"/>
                        </a:lnSpc>
                        <a:spcAft>
                          <a:spcPts val="0"/>
                        </a:spcAft>
                      </a:pPr>
                      <a:r>
                        <a:rPr lang="es-ES_tradnl" sz="2000" kern="1200" dirty="0">
                          <a:effectLst/>
                        </a:rPr>
                        <a:t>Cantidad</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a:effectLst/>
                        </a:rPr>
                        <a:t>Equipo</a:t>
                      </a:r>
                      <a:endParaRPr lang="es-EC" sz="200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Valor Unitario</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Valor Total</a:t>
                      </a:r>
                      <a:endParaRPr lang="es-EC" sz="2000" dirty="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a:t>
                      </a:r>
                      <a:endParaRPr lang="es-EC" sz="2000">
                        <a:effectLst/>
                        <a:latin typeface="Times New Roman"/>
                        <a:ea typeface="Times New Roman"/>
                      </a:endParaRPr>
                    </a:p>
                  </a:txBody>
                  <a:tcPr marL="7632" marR="7632" marT="7632" marB="0" anchor="ctr"/>
                </a:tc>
                <a:tc>
                  <a:txBody>
                    <a:bodyPr/>
                    <a:lstStyle/>
                    <a:p>
                      <a:pPr algn="l" fontAlgn="ctr">
                        <a:lnSpc>
                          <a:spcPct val="200000"/>
                        </a:lnSpc>
                        <a:spcAft>
                          <a:spcPts val="0"/>
                        </a:spcAft>
                      </a:pPr>
                      <a:r>
                        <a:rPr lang="es-ES_tradnl" sz="2000" kern="1200" dirty="0" err="1">
                          <a:effectLst/>
                        </a:rPr>
                        <a:t>Switch</a:t>
                      </a:r>
                      <a:r>
                        <a:rPr lang="es-ES_tradnl" sz="2000" kern="1200" dirty="0">
                          <a:effectLst/>
                        </a:rPr>
                        <a:t> </a:t>
                      </a:r>
                      <a:r>
                        <a:rPr lang="es-ES_tradnl" sz="2000" kern="1200" dirty="0" err="1">
                          <a:effectLst/>
                        </a:rPr>
                        <a:t>Core</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368,272.00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736,544.00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a:t>
                      </a:r>
                      <a:endParaRPr lang="es-EC" sz="200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a:effectLst/>
                        </a:rPr>
                        <a:t>Switch Distribución</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119,493.00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238,986.00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a:t>
                      </a:r>
                      <a:endParaRPr lang="es-EC" sz="200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dirty="0" err="1">
                          <a:effectLst/>
                        </a:rPr>
                        <a:t>Switches</a:t>
                      </a:r>
                      <a:r>
                        <a:rPr lang="es-ES_tradnl" sz="2000" kern="1200" dirty="0">
                          <a:effectLst/>
                        </a:rPr>
                        <a:t> DMZ</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16,160.00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32,320.00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a:t>
                      </a:r>
                      <a:endParaRPr lang="es-EC" sz="2000">
                        <a:effectLst/>
                        <a:latin typeface="Times New Roman"/>
                        <a:ea typeface="Times New Roman"/>
                      </a:endParaRPr>
                    </a:p>
                  </a:txBody>
                  <a:tcPr marL="7632" marR="7632" marT="7632" marB="0" anchor="ctr"/>
                </a:tc>
                <a:tc>
                  <a:txBody>
                    <a:bodyPr/>
                    <a:lstStyle/>
                    <a:p>
                      <a:pPr algn="l" fontAlgn="ctr">
                        <a:lnSpc>
                          <a:spcPct val="200000"/>
                        </a:lnSpc>
                        <a:spcAft>
                          <a:spcPts val="0"/>
                        </a:spcAft>
                      </a:pPr>
                      <a:r>
                        <a:rPr lang="es-ES_tradnl" sz="2000" kern="1200" dirty="0" err="1">
                          <a:effectLst/>
                        </a:rPr>
                        <a:t>Switches</a:t>
                      </a:r>
                      <a:r>
                        <a:rPr lang="es-ES_tradnl" sz="2000" kern="1200" dirty="0">
                          <a:effectLst/>
                        </a:rPr>
                        <a:t> Servidores locales</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16,160.00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32,320.00</a:t>
                      </a:r>
                      <a:endParaRPr lang="es-EC" sz="2000" dirty="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a:t>
                      </a:r>
                      <a:endParaRPr lang="es-EC" sz="2000">
                        <a:effectLst/>
                        <a:latin typeface="Times New Roman"/>
                        <a:ea typeface="Times New Roman"/>
                      </a:endParaRPr>
                    </a:p>
                  </a:txBody>
                  <a:tcPr marL="7632" marR="7632" marT="7632" marB="0" anchor="ctr"/>
                </a:tc>
                <a:tc>
                  <a:txBody>
                    <a:bodyPr/>
                    <a:lstStyle/>
                    <a:p>
                      <a:pPr algn="l" fontAlgn="ctr">
                        <a:lnSpc>
                          <a:spcPct val="200000"/>
                        </a:lnSpc>
                        <a:spcAft>
                          <a:spcPts val="0"/>
                        </a:spcAft>
                      </a:pPr>
                      <a:r>
                        <a:rPr lang="es-ES_tradnl" sz="2000" kern="1200" dirty="0" err="1">
                          <a:effectLst/>
                        </a:rPr>
                        <a:t>Switches</a:t>
                      </a:r>
                      <a:r>
                        <a:rPr lang="es-ES_tradnl" sz="2000" kern="1200" dirty="0">
                          <a:effectLst/>
                        </a:rPr>
                        <a:t> Proveedores de Acceso Capa 2</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6,360.00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12,720.00</a:t>
                      </a:r>
                      <a:endParaRPr lang="es-EC" sz="2000" dirty="0">
                        <a:effectLst/>
                        <a:latin typeface="Times New Roman"/>
                        <a:ea typeface="Times New Roman"/>
                      </a:endParaRPr>
                    </a:p>
                  </a:txBody>
                  <a:tcPr marL="7632" marR="7632" marT="7632" marB="0" anchor="ctr"/>
                </a:tc>
              </a:tr>
            </a:tbl>
          </a:graphicData>
        </a:graphic>
      </p:graphicFrame>
      <p:sp>
        <p:nvSpPr>
          <p:cNvPr id="3" name="2 Marcador de número de diapositiva"/>
          <p:cNvSpPr>
            <a:spLocks noGrp="1"/>
          </p:cNvSpPr>
          <p:nvPr>
            <p:ph type="sldNum" idx="12"/>
          </p:nvPr>
        </p:nvSpPr>
        <p:spPr/>
        <p:txBody>
          <a:bodyPr/>
          <a:lstStyle/>
          <a:p>
            <a:pPr>
              <a:defRPr/>
            </a:pPr>
            <a:fld id="{76C18AC6-0965-496C-9C1A-3BB06DE39801}" type="slidenum">
              <a:rPr lang="es-ES" altLang="es-EC" smtClean="0"/>
              <a:pPr>
                <a:defRPr/>
              </a:pPr>
              <a:t>37</a:t>
            </a:fld>
            <a:endParaRPr lang="es-ES" altLang="es-EC"/>
          </a:p>
        </p:txBody>
      </p:sp>
    </p:spTree>
    <p:extLst>
      <p:ext uri="{BB962C8B-B14F-4D97-AF65-F5344CB8AC3E}">
        <p14:creationId xmlns:p14="http://schemas.microsoft.com/office/powerpoint/2010/main" val="1552116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uadroTexto 1"/>
          <p:cNvSpPr txBox="1">
            <a:spLocks noChangeArrowheads="1"/>
          </p:cNvSpPr>
          <p:nvPr/>
        </p:nvSpPr>
        <p:spPr bwMode="auto">
          <a:xfrm>
            <a:off x="578039" y="852488"/>
            <a:ext cx="3114675" cy="369332"/>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defRPr/>
            </a:pPr>
            <a:r>
              <a:rPr lang="es-EC" altLang="es-EC" sz="1800" dirty="0" smtClean="0">
                <a:latin typeface="Arial" panose="020B0604020202020204" pitchFamily="34" charset="0"/>
                <a:cs typeface="Arial" panose="020B0604020202020204" pitchFamily="34" charset="0"/>
              </a:rPr>
              <a:t>Implementación desde Cero</a:t>
            </a:r>
          </a:p>
        </p:txBody>
      </p:sp>
      <p:sp>
        <p:nvSpPr>
          <p:cNvPr id="28675"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PRESUPUESTO ESTIMADO </a:t>
            </a:r>
            <a:r>
              <a:rPr lang="es-ES" altLang="es-EC" dirty="0">
                <a:solidFill>
                  <a:srgbClr val="FFFFFF"/>
                </a:solidFill>
              </a:rPr>
              <a:t>DEL PROYECTO</a:t>
            </a:r>
          </a:p>
        </p:txBody>
      </p:sp>
      <p:graphicFrame>
        <p:nvGraphicFramePr>
          <p:cNvPr id="2" name="1 Tabla"/>
          <p:cNvGraphicFramePr>
            <a:graphicFrameLocks noGrp="1"/>
          </p:cNvGraphicFramePr>
          <p:nvPr>
            <p:extLst>
              <p:ext uri="{D42A27DB-BD31-4B8C-83A1-F6EECF244321}">
                <p14:modId xmlns:p14="http://schemas.microsoft.com/office/powerpoint/2010/main" val="4186493403"/>
              </p:ext>
            </p:extLst>
          </p:nvPr>
        </p:nvGraphicFramePr>
        <p:xfrm>
          <a:off x="578039" y="1384302"/>
          <a:ext cx="7987921" cy="4930224"/>
        </p:xfrm>
        <a:graphic>
          <a:graphicData uri="http://schemas.openxmlformats.org/drawingml/2006/table">
            <a:tbl>
              <a:tblPr>
                <a:tableStyleId>{5C22544A-7EE6-4342-B048-85BDC9FD1C3A}</a:tableStyleId>
              </a:tblPr>
              <a:tblGrid>
                <a:gridCol w="1207218"/>
                <a:gridCol w="3541486"/>
                <a:gridCol w="1868779"/>
                <a:gridCol w="1370438"/>
              </a:tblGrid>
              <a:tr h="277599">
                <a:tc>
                  <a:txBody>
                    <a:bodyPr/>
                    <a:lstStyle/>
                    <a:p>
                      <a:pPr algn="ctr" fontAlgn="ctr">
                        <a:lnSpc>
                          <a:spcPct val="200000"/>
                        </a:lnSpc>
                        <a:spcAft>
                          <a:spcPts val="0"/>
                        </a:spcAft>
                      </a:pPr>
                      <a:r>
                        <a:rPr lang="es-ES_tradnl" sz="2000" kern="1200" dirty="0">
                          <a:effectLst/>
                        </a:rPr>
                        <a:t>Cantidad</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Equipo</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Valor Unitario</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Valor Total</a:t>
                      </a:r>
                      <a:endParaRPr lang="es-EC" sz="2000" dirty="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dirty="0">
                          <a:effectLst/>
                        </a:rPr>
                        <a:t>20</a:t>
                      </a:r>
                      <a:endParaRPr lang="es-EC" sz="2000" dirty="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a:effectLst/>
                        </a:rPr>
                        <a:t>Switches Piso</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13,000.00</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260,000.00</a:t>
                      </a:r>
                      <a:endParaRPr lang="es-EC" sz="2000" dirty="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dirty="0">
                          <a:effectLst/>
                        </a:rPr>
                        <a:t>2</a:t>
                      </a:r>
                      <a:endParaRPr lang="es-EC" sz="2000" dirty="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dirty="0">
                          <a:effectLst/>
                        </a:rPr>
                        <a:t>Firewall Perimetral</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45,405.00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90,810.00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a:t>
                      </a:r>
                      <a:endParaRPr lang="es-EC" sz="200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a:effectLst/>
                        </a:rPr>
                        <a:t>Firewall Interno</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205,985.00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411,970.00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1</a:t>
                      </a:r>
                      <a:endParaRPr lang="es-EC" sz="2000">
                        <a:effectLst/>
                        <a:latin typeface="Times New Roman"/>
                        <a:ea typeface="Times New Roman"/>
                      </a:endParaRPr>
                    </a:p>
                  </a:txBody>
                  <a:tcPr marL="7632" marR="7632" marT="7632" marB="0" anchor="ctr"/>
                </a:tc>
                <a:tc>
                  <a:txBody>
                    <a:bodyPr/>
                    <a:lstStyle/>
                    <a:p>
                      <a:pPr algn="l" fontAlgn="ctr">
                        <a:lnSpc>
                          <a:spcPct val="200000"/>
                        </a:lnSpc>
                        <a:spcAft>
                          <a:spcPts val="0"/>
                        </a:spcAft>
                      </a:pPr>
                      <a:r>
                        <a:rPr lang="es-ES_tradnl" sz="2000" kern="1200">
                          <a:effectLst/>
                        </a:rPr>
                        <a:t>Correlacionador de Eventos</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75937</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75,937.00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a:t>
                      </a:r>
                      <a:endParaRPr lang="es-EC" sz="200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dirty="0">
                          <a:effectLst/>
                        </a:rPr>
                        <a:t>Administrador de Ancho de Banda</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48,426.00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96,852.00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dirty="0">
                          <a:effectLst/>
                        </a:rPr>
                        <a:t>4</a:t>
                      </a:r>
                      <a:endParaRPr lang="es-EC" sz="2000" dirty="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dirty="0" err="1">
                          <a:effectLst/>
                        </a:rPr>
                        <a:t>Routers</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21,005.00</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84,020.00</a:t>
                      </a:r>
                      <a:endParaRPr lang="es-EC" sz="2000" dirty="0">
                        <a:effectLst/>
                        <a:latin typeface="Times New Roman"/>
                        <a:ea typeface="Times New Roman"/>
                      </a:endParaRPr>
                    </a:p>
                  </a:txBody>
                  <a:tcPr marL="7632" marR="7632" marT="7632" marB="0" anchor="ctr"/>
                </a:tc>
              </a:tr>
            </a:tbl>
          </a:graphicData>
        </a:graphic>
      </p:graphicFrame>
      <p:sp>
        <p:nvSpPr>
          <p:cNvPr id="3" name="2 Marcador de número de diapositiva"/>
          <p:cNvSpPr>
            <a:spLocks noGrp="1"/>
          </p:cNvSpPr>
          <p:nvPr>
            <p:ph type="sldNum" idx="12"/>
          </p:nvPr>
        </p:nvSpPr>
        <p:spPr/>
        <p:txBody>
          <a:bodyPr/>
          <a:lstStyle/>
          <a:p>
            <a:pPr>
              <a:defRPr/>
            </a:pPr>
            <a:fld id="{76C18AC6-0965-496C-9C1A-3BB06DE39801}" type="slidenum">
              <a:rPr lang="es-ES" altLang="es-EC" smtClean="0"/>
              <a:pPr>
                <a:defRPr/>
              </a:pPr>
              <a:t>38</a:t>
            </a:fld>
            <a:endParaRPr lang="es-ES" altLang="es-EC"/>
          </a:p>
        </p:txBody>
      </p:sp>
    </p:spTree>
    <p:extLst>
      <p:ext uri="{BB962C8B-B14F-4D97-AF65-F5344CB8AC3E}">
        <p14:creationId xmlns:p14="http://schemas.microsoft.com/office/powerpoint/2010/main" val="41180832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uadroTexto 1"/>
          <p:cNvSpPr txBox="1">
            <a:spLocks noChangeArrowheads="1"/>
          </p:cNvSpPr>
          <p:nvPr/>
        </p:nvSpPr>
        <p:spPr bwMode="auto">
          <a:xfrm>
            <a:off x="578039" y="852488"/>
            <a:ext cx="3114675" cy="369332"/>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defRPr/>
            </a:pPr>
            <a:r>
              <a:rPr lang="es-EC" altLang="es-EC" sz="1800" dirty="0" smtClean="0">
                <a:latin typeface="Arial" panose="020B0604020202020204" pitchFamily="34" charset="0"/>
                <a:cs typeface="Arial" panose="020B0604020202020204" pitchFamily="34" charset="0"/>
              </a:rPr>
              <a:t>Implementación desde Cero</a:t>
            </a:r>
          </a:p>
        </p:txBody>
      </p:sp>
      <p:sp>
        <p:nvSpPr>
          <p:cNvPr id="28675"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PRESUPUESTO ESTIMADO </a:t>
            </a:r>
            <a:r>
              <a:rPr lang="es-ES" altLang="es-EC" dirty="0">
                <a:solidFill>
                  <a:srgbClr val="FFFFFF"/>
                </a:solidFill>
              </a:rPr>
              <a:t>DEL PROYECTO</a:t>
            </a:r>
          </a:p>
        </p:txBody>
      </p:sp>
      <p:graphicFrame>
        <p:nvGraphicFramePr>
          <p:cNvPr id="2" name="1 Tabla"/>
          <p:cNvGraphicFramePr>
            <a:graphicFrameLocks noGrp="1"/>
          </p:cNvGraphicFramePr>
          <p:nvPr>
            <p:extLst>
              <p:ext uri="{D42A27DB-BD31-4B8C-83A1-F6EECF244321}">
                <p14:modId xmlns:p14="http://schemas.microsoft.com/office/powerpoint/2010/main" val="2145448429"/>
              </p:ext>
            </p:extLst>
          </p:nvPr>
        </p:nvGraphicFramePr>
        <p:xfrm>
          <a:off x="578039" y="1384302"/>
          <a:ext cx="7987921" cy="4312992"/>
        </p:xfrm>
        <a:graphic>
          <a:graphicData uri="http://schemas.openxmlformats.org/drawingml/2006/table">
            <a:tbl>
              <a:tblPr>
                <a:tableStyleId>{5C22544A-7EE6-4342-B048-85BDC9FD1C3A}</a:tableStyleId>
              </a:tblPr>
              <a:tblGrid>
                <a:gridCol w="1207218"/>
                <a:gridCol w="3541486"/>
                <a:gridCol w="1868779"/>
                <a:gridCol w="1370438"/>
              </a:tblGrid>
              <a:tr h="277599">
                <a:tc>
                  <a:txBody>
                    <a:bodyPr/>
                    <a:lstStyle/>
                    <a:p>
                      <a:pPr algn="ctr" fontAlgn="ctr">
                        <a:lnSpc>
                          <a:spcPct val="200000"/>
                        </a:lnSpc>
                        <a:spcAft>
                          <a:spcPts val="0"/>
                        </a:spcAft>
                      </a:pPr>
                      <a:r>
                        <a:rPr lang="es-ES_tradnl" sz="2000" kern="1200" dirty="0">
                          <a:effectLst/>
                        </a:rPr>
                        <a:t>Cantidad</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Equipo</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Valor Unitario</a:t>
                      </a:r>
                      <a:endParaRPr lang="es-EC" sz="2000" dirty="0">
                        <a:effectLst/>
                        <a:latin typeface="Times New Roman"/>
                        <a:ea typeface="Times New Roman"/>
                      </a:endParaRPr>
                    </a:p>
                  </a:txBody>
                  <a:tcPr marL="7632" marR="7632" marT="7632" marB="0" anchor="ctr"/>
                </a:tc>
                <a:tc>
                  <a:txBody>
                    <a:bodyPr/>
                    <a:lstStyle/>
                    <a:p>
                      <a:pPr algn="ctr" fontAlgn="ctr">
                        <a:lnSpc>
                          <a:spcPct val="200000"/>
                        </a:lnSpc>
                        <a:spcAft>
                          <a:spcPts val="0"/>
                        </a:spcAft>
                      </a:pPr>
                      <a:r>
                        <a:rPr lang="es-ES_tradnl" sz="2000" kern="1200" dirty="0">
                          <a:effectLst/>
                        </a:rPr>
                        <a:t>Valor Total</a:t>
                      </a:r>
                      <a:endParaRPr lang="es-EC" sz="2000" dirty="0">
                        <a:effectLst/>
                        <a:latin typeface="Times New Roman"/>
                        <a:ea typeface="Times New Roman"/>
                      </a:endParaRPr>
                    </a:p>
                  </a:txBody>
                  <a:tcPr marL="7632" marR="7632" marT="7632" marB="0" anchor="ctr"/>
                </a:tc>
              </a:tr>
              <a:tr h="546786">
                <a:tc>
                  <a:txBody>
                    <a:bodyPr/>
                    <a:lstStyle/>
                    <a:p>
                      <a:pPr algn="ctr" fontAlgn="ctr">
                        <a:lnSpc>
                          <a:spcPct val="200000"/>
                        </a:lnSpc>
                        <a:spcAft>
                          <a:spcPts val="0"/>
                        </a:spcAft>
                      </a:pPr>
                      <a:r>
                        <a:rPr lang="es-ES_tradnl" sz="2000" kern="1200" dirty="0">
                          <a:effectLst/>
                        </a:rPr>
                        <a:t>2</a:t>
                      </a:r>
                      <a:endParaRPr lang="es-EC" sz="2000" dirty="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a:effectLst/>
                        </a:rPr>
                        <a:t>Controladores para Puntos de Acceso Inalámbrico</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29,736.00</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59,472.00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20</a:t>
                      </a:r>
                      <a:endParaRPr lang="es-EC" sz="200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a:effectLst/>
                        </a:rPr>
                        <a:t>Puntos de Acceso Inalámbrico</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1,050.00</a:t>
                      </a:r>
                      <a:endParaRPr lang="es-EC" sz="2000" dirty="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21,000.00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1</a:t>
                      </a:r>
                      <a:endParaRPr lang="es-EC" sz="200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a:effectLst/>
                        </a:rPr>
                        <a:t>Software de Administración</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30,000.00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30,000.00</a:t>
                      </a:r>
                      <a:endParaRPr lang="es-EC" sz="2000">
                        <a:effectLst/>
                        <a:latin typeface="Times New Roman"/>
                        <a:ea typeface="Times New Roman"/>
                      </a:endParaRPr>
                    </a:p>
                  </a:txBody>
                  <a:tcPr marL="7632" marR="7632" marT="7632" marB="0" anchor="ctr"/>
                </a:tc>
              </a:tr>
              <a:tr h="277599">
                <a:tc>
                  <a:txBody>
                    <a:bodyPr/>
                    <a:lstStyle/>
                    <a:p>
                      <a:pPr algn="ctr" fontAlgn="ctr">
                        <a:lnSpc>
                          <a:spcPct val="200000"/>
                        </a:lnSpc>
                        <a:spcAft>
                          <a:spcPts val="0"/>
                        </a:spcAft>
                      </a:pPr>
                      <a:r>
                        <a:rPr lang="es-ES_tradnl" sz="2000" kern="1200">
                          <a:effectLst/>
                        </a:rPr>
                        <a:t>1</a:t>
                      </a:r>
                      <a:endParaRPr lang="es-EC" sz="2000">
                        <a:effectLst/>
                        <a:latin typeface="Times New Roman"/>
                        <a:ea typeface="Times New Roman"/>
                      </a:endParaRPr>
                    </a:p>
                  </a:txBody>
                  <a:tcPr marL="7632" marR="7632" marT="7632" marB="0" anchor="ctr"/>
                </a:tc>
                <a:tc>
                  <a:txBody>
                    <a:bodyPr/>
                    <a:lstStyle/>
                    <a:p>
                      <a:pPr algn="just" fontAlgn="ctr">
                        <a:lnSpc>
                          <a:spcPct val="200000"/>
                        </a:lnSpc>
                        <a:spcAft>
                          <a:spcPts val="0"/>
                        </a:spcAft>
                      </a:pPr>
                      <a:r>
                        <a:rPr lang="es-ES_tradnl" sz="2000" kern="1200">
                          <a:effectLst/>
                        </a:rPr>
                        <a:t>Capacitación</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a:effectLst/>
                        </a:rPr>
                        <a:t>100,000.00</a:t>
                      </a:r>
                      <a:endParaRPr lang="es-EC" sz="2000">
                        <a:effectLst/>
                        <a:latin typeface="Times New Roman"/>
                        <a:ea typeface="Times New Roman"/>
                      </a:endParaRPr>
                    </a:p>
                  </a:txBody>
                  <a:tcPr marL="7632" marR="7632" marT="7632" marB="0" anchor="ctr"/>
                </a:tc>
                <a:tc>
                  <a:txBody>
                    <a:bodyPr/>
                    <a:lstStyle/>
                    <a:p>
                      <a:pPr algn="r" fontAlgn="ctr">
                        <a:lnSpc>
                          <a:spcPct val="200000"/>
                        </a:lnSpc>
                        <a:spcAft>
                          <a:spcPts val="0"/>
                        </a:spcAft>
                      </a:pPr>
                      <a:r>
                        <a:rPr lang="es-ES_tradnl" sz="2000" kern="1200" dirty="0">
                          <a:effectLst/>
                        </a:rPr>
                        <a:t>100,000.00</a:t>
                      </a:r>
                      <a:endParaRPr lang="es-EC" sz="2000" dirty="0">
                        <a:effectLst/>
                        <a:latin typeface="Times New Roman"/>
                        <a:ea typeface="Times New Roman"/>
                      </a:endParaRPr>
                    </a:p>
                  </a:txBody>
                  <a:tcPr marL="7632" marR="7632" marT="7632" marB="0" anchor="ctr"/>
                </a:tc>
              </a:tr>
              <a:tr h="277599">
                <a:tc gridSpan="2">
                  <a:txBody>
                    <a:bodyPr/>
                    <a:lstStyle/>
                    <a:p>
                      <a:pPr algn="r" fontAlgn="ctr">
                        <a:lnSpc>
                          <a:spcPct val="200000"/>
                        </a:lnSpc>
                        <a:spcAft>
                          <a:spcPts val="0"/>
                        </a:spcAft>
                      </a:pPr>
                      <a:r>
                        <a:rPr lang="es-ES_tradnl" sz="2000" b="1" kern="1200" dirty="0">
                          <a:effectLst/>
                        </a:rPr>
                        <a:t>Total</a:t>
                      </a:r>
                      <a:endParaRPr lang="es-EC" sz="2000" b="1" dirty="0">
                        <a:effectLst/>
                        <a:latin typeface="Times New Roman"/>
                        <a:ea typeface="Times New Roman"/>
                      </a:endParaRPr>
                    </a:p>
                  </a:txBody>
                  <a:tcPr marL="7632" marR="7632" marT="7632" marB="0" anchor="ctr"/>
                </a:tc>
                <a:tc hMerge="1">
                  <a:txBody>
                    <a:bodyPr/>
                    <a:lstStyle/>
                    <a:p>
                      <a:endParaRPr lang="es-EC"/>
                    </a:p>
                  </a:txBody>
                  <a:tcPr/>
                </a:tc>
                <a:tc gridSpan="2">
                  <a:txBody>
                    <a:bodyPr/>
                    <a:lstStyle/>
                    <a:p>
                      <a:pPr algn="r" fontAlgn="ctr">
                        <a:lnSpc>
                          <a:spcPct val="200000"/>
                        </a:lnSpc>
                        <a:spcAft>
                          <a:spcPts val="0"/>
                        </a:spcAft>
                      </a:pPr>
                      <a:r>
                        <a:rPr lang="es-ES_tradnl" sz="2000" b="1" kern="1200" dirty="0">
                          <a:effectLst/>
                        </a:rPr>
                        <a:t>$2,282,951.00 </a:t>
                      </a:r>
                      <a:endParaRPr lang="es-EC" sz="2000" b="1" dirty="0">
                        <a:effectLst/>
                        <a:latin typeface="Times New Roman"/>
                        <a:ea typeface="Times New Roman"/>
                      </a:endParaRPr>
                    </a:p>
                  </a:txBody>
                  <a:tcPr marL="7632" marR="7632" marT="7632" marB="0" anchor="ctr"/>
                </a:tc>
                <a:tc hMerge="1">
                  <a:txBody>
                    <a:bodyPr/>
                    <a:lstStyle/>
                    <a:p>
                      <a:endParaRPr lang="es-EC"/>
                    </a:p>
                  </a:txBody>
                  <a:tcPr/>
                </a:tc>
              </a:tr>
            </a:tbl>
          </a:graphicData>
        </a:graphic>
      </p:graphicFrame>
      <p:sp>
        <p:nvSpPr>
          <p:cNvPr id="3" name="2 Marcador de número de diapositiva"/>
          <p:cNvSpPr>
            <a:spLocks noGrp="1"/>
          </p:cNvSpPr>
          <p:nvPr>
            <p:ph type="sldNum" idx="12"/>
          </p:nvPr>
        </p:nvSpPr>
        <p:spPr/>
        <p:txBody>
          <a:bodyPr/>
          <a:lstStyle/>
          <a:p>
            <a:pPr>
              <a:defRPr/>
            </a:pPr>
            <a:fld id="{76C18AC6-0965-496C-9C1A-3BB06DE39801}" type="slidenum">
              <a:rPr lang="es-ES" altLang="es-EC" smtClean="0"/>
              <a:pPr>
                <a:defRPr/>
              </a:pPr>
              <a:t>39</a:t>
            </a:fld>
            <a:endParaRPr lang="es-ES" altLang="es-EC"/>
          </a:p>
        </p:txBody>
      </p:sp>
    </p:spTree>
    <p:extLst>
      <p:ext uri="{BB962C8B-B14F-4D97-AF65-F5344CB8AC3E}">
        <p14:creationId xmlns:p14="http://schemas.microsoft.com/office/powerpoint/2010/main" val="2244028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txBox="1">
            <a:spLocks/>
          </p:cNvSpPr>
          <p:nvPr/>
        </p:nvSpPr>
        <p:spPr bwMode="auto">
          <a:xfrm>
            <a:off x="457200" y="47625"/>
            <a:ext cx="8229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S" altLang="es-EC" dirty="0"/>
          </a:p>
        </p:txBody>
      </p:sp>
      <p:graphicFrame>
        <p:nvGraphicFramePr>
          <p:cNvPr id="19" name="18 Diagrama"/>
          <p:cNvGraphicFramePr/>
          <p:nvPr>
            <p:extLst>
              <p:ext uri="{D42A27DB-BD31-4B8C-83A1-F6EECF244321}">
                <p14:modId xmlns:p14="http://schemas.microsoft.com/office/powerpoint/2010/main" val="3917766459"/>
              </p:ext>
            </p:extLst>
          </p:nvPr>
        </p:nvGraphicFramePr>
        <p:xfrm>
          <a:off x="0" y="944186"/>
          <a:ext cx="9324528" cy="6165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1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540" y="1599980"/>
            <a:ext cx="790575" cy="1228725"/>
          </a:xfrm>
          <a:prstGeom prst="rect">
            <a:avLst/>
          </a:prstGeom>
        </p:spPr>
      </p:pic>
      <p:pic>
        <p:nvPicPr>
          <p:cNvPr id="2050" name="Picture 2" descr="C:\Users\admlocal\AppData\Local\Microsoft\Windows\Temporary Internet Files\Content.IE5\R077LSDQ\organigrama-en-la-empresa[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920" y="3599571"/>
            <a:ext cx="1135675" cy="8176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local\AppData\Local\Microsoft\Windows\Temporary Internet Files\Content.IE5\BWHAWDYT\procesos[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792" y="5387925"/>
            <a:ext cx="985325" cy="985325"/>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bwMode="auto">
          <a:xfrm>
            <a:off x="0" y="49212"/>
            <a:ext cx="9144000" cy="852488"/>
          </a:xfrm>
          <a:prstGeom prst="rect">
            <a:avLst/>
          </a:prstGeom>
          <a:solidFill>
            <a:srgbClr val="92D050"/>
          </a:solidFill>
          <a:ln/>
          <a:extLst/>
        </p:spPr>
        <p:style>
          <a:lnRef idx="3">
            <a:schemeClr val="lt1"/>
          </a:lnRef>
          <a:fillRef idx="1">
            <a:schemeClr val="accent3"/>
          </a:fillRef>
          <a:effectRef idx="1">
            <a:schemeClr val="accent3"/>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latin typeface="Arial" pitchFamily="34" charset="0"/>
                <a:cs typeface="Arial" pitchFamily="34" charset="0"/>
              </a:rPr>
              <a:t>SITUACIÓN </a:t>
            </a:r>
            <a:r>
              <a:rPr lang="es-ES" altLang="es-EC" dirty="0">
                <a:solidFill>
                  <a:srgbClr val="FFFFFF"/>
                </a:solidFill>
                <a:latin typeface="Arial" pitchFamily="34" charset="0"/>
                <a:cs typeface="Arial" pitchFamily="34" charset="0"/>
              </a:rPr>
              <a:t>ACTUAL</a:t>
            </a:r>
          </a:p>
        </p:txBody>
      </p:sp>
      <p:sp>
        <p:nvSpPr>
          <p:cNvPr id="3" name="2 Marcador de número de diapositiva"/>
          <p:cNvSpPr>
            <a:spLocks noGrp="1"/>
          </p:cNvSpPr>
          <p:nvPr>
            <p:ph type="sldNum" sz="quarter" idx="12"/>
          </p:nvPr>
        </p:nvSpPr>
        <p:spPr/>
        <p:txBody>
          <a:bodyPr/>
          <a:lstStyle/>
          <a:p>
            <a:pPr>
              <a:defRPr/>
            </a:pPr>
            <a:fld id="{CC724A83-566D-404E-9E32-2FDEC4827814}" type="slidenum">
              <a:rPr lang="es-ES" altLang="es-EC" smtClean="0"/>
              <a:pPr>
                <a:defRPr/>
              </a:pPr>
              <a:t>4</a:t>
            </a:fld>
            <a:endParaRPr lang="es-ES" altLang="es-EC"/>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uadroTexto 1"/>
          <p:cNvSpPr txBox="1">
            <a:spLocks noChangeArrowheads="1"/>
          </p:cNvSpPr>
          <p:nvPr/>
        </p:nvSpPr>
        <p:spPr bwMode="auto">
          <a:xfrm>
            <a:off x="457200" y="814388"/>
            <a:ext cx="4318000" cy="369332"/>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buNone/>
            </a:pPr>
            <a:r>
              <a:rPr lang="es-EC" sz="1800" dirty="0"/>
              <a:t>Implementación Reutilizando equipos</a:t>
            </a:r>
          </a:p>
        </p:txBody>
      </p:sp>
      <p:sp>
        <p:nvSpPr>
          <p:cNvPr id="28675"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PRESUPUESTO ESTIMADO </a:t>
            </a:r>
            <a:r>
              <a:rPr lang="es-ES" altLang="es-EC" dirty="0">
                <a:solidFill>
                  <a:srgbClr val="FFFFFF"/>
                </a:solidFill>
              </a:rPr>
              <a:t>DEL PROYECTO</a:t>
            </a:r>
          </a:p>
        </p:txBody>
      </p:sp>
      <p:graphicFrame>
        <p:nvGraphicFramePr>
          <p:cNvPr id="3" name="2 Tabla"/>
          <p:cNvGraphicFramePr>
            <a:graphicFrameLocks noGrp="1"/>
          </p:cNvGraphicFramePr>
          <p:nvPr>
            <p:extLst>
              <p:ext uri="{D42A27DB-BD31-4B8C-83A1-F6EECF244321}">
                <p14:modId xmlns:p14="http://schemas.microsoft.com/office/powerpoint/2010/main" val="3532716890"/>
              </p:ext>
            </p:extLst>
          </p:nvPr>
        </p:nvGraphicFramePr>
        <p:xfrm>
          <a:off x="457201" y="1259921"/>
          <a:ext cx="8223250" cy="4986890"/>
        </p:xfrm>
        <a:graphic>
          <a:graphicData uri="http://schemas.openxmlformats.org/drawingml/2006/table">
            <a:tbl>
              <a:tblPr firstRow="1" firstCol="1" bandRow="1">
                <a:tableStyleId>{5C22544A-7EE6-4342-B048-85BDC9FD1C3A}</a:tableStyleId>
              </a:tblPr>
              <a:tblGrid>
                <a:gridCol w="1499921"/>
                <a:gridCol w="2703804"/>
                <a:gridCol w="1842008"/>
                <a:gridCol w="2177517"/>
              </a:tblGrid>
              <a:tr h="700162">
                <a:tc>
                  <a:txBody>
                    <a:bodyPr/>
                    <a:lstStyle/>
                    <a:p>
                      <a:pPr algn="ctr">
                        <a:lnSpc>
                          <a:spcPct val="115000"/>
                        </a:lnSpc>
                        <a:spcAft>
                          <a:spcPts val="0"/>
                        </a:spcAft>
                      </a:pPr>
                      <a:r>
                        <a:rPr lang="es-ES_tradnl" sz="2000" kern="1200" dirty="0">
                          <a:effectLst/>
                        </a:rPr>
                        <a:t>Cantidad</a:t>
                      </a:r>
                      <a:endParaRPr lang="es-EC" sz="2000" dirty="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dirty="0">
                          <a:effectLst/>
                        </a:rPr>
                        <a:t>Equipo</a:t>
                      </a:r>
                      <a:endParaRPr lang="es-EC" sz="2000" dirty="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dirty="0">
                          <a:effectLst/>
                        </a:rPr>
                        <a:t>Valor Unitario</a:t>
                      </a:r>
                      <a:endParaRPr lang="es-EC" sz="2000" dirty="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dirty="0">
                          <a:effectLst/>
                        </a:rPr>
                        <a:t>Valor Total</a:t>
                      </a:r>
                      <a:endParaRPr lang="es-EC" sz="2000" dirty="0">
                        <a:effectLst/>
                        <a:latin typeface="Times New Roman"/>
                        <a:ea typeface="Times New Roman"/>
                      </a:endParaRPr>
                    </a:p>
                  </a:txBody>
                  <a:tcPr marL="44450" marR="44450" marT="0" marB="0" anchor="ctr"/>
                </a:tc>
              </a:tr>
              <a:tr h="700162">
                <a:tc>
                  <a:txBody>
                    <a:bodyPr/>
                    <a:lstStyle/>
                    <a:p>
                      <a:pPr algn="ctr">
                        <a:lnSpc>
                          <a:spcPct val="115000"/>
                        </a:lnSpc>
                        <a:spcAft>
                          <a:spcPts val="0"/>
                        </a:spcAft>
                      </a:pPr>
                      <a:r>
                        <a:rPr lang="es-ES_tradnl" sz="2000" kern="1200">
                          <a:effectLst/>
                        </a:rPr>
                        <a:t>2</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Switch Core</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368,272.00</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736.544,00</a:t>
                      </a:r>
                      <a:endParaRPr lang="es-EC" sz="2000">
                        <a:effectLst/>
                        <a:latin typeface="Times New Roman"/>
                        <a:ea typeface="Times New Roman"/>
                      </a:endParaRPr>
                    </a:p>
                  </a:txBody>
                  <a:tcPr marL="44450" marR="44450" marT="0" marB="0" anchor="ctr"/>
                </a:tc>
              </a:tr>
              <a:tr h="700162">
                <a:tc>
                  <a:txBody>
                    <a:bodyPr/>
                    <a:lstStyle/>
                    <a:p>
                      <a:pPr algn="ctr">
                        <a:lnSpc>
                          <a:spcPct val="115000"/>
                        </a:lnSpc>
                        <a:spcAft>
                          <a:spcPts val="0"/>
                        </a:spcAft>
                      </a:pPr>
                      <a:r>
                        <a:rPr lang="es-ES_tradnl" sz="2000" kern="1200">
                          <a:effectLst/>
                        </a:rPr>
                        <a:t>2</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dirty="0" err="1">
                          <a:effectLst/>
                        </a:rPr>
                        <a:t>Switches</a:t>
                      </a:r>
                      <a:r>
                        <a:rPr lang="es-ES_tradnl" sz="2000" kern="1200" dirty="0">
                          <a:effectLst/>
                        </a:rPr>
                        <a:t> DMZ</a:t>
                      </a:r>
                      <a:endParaRPr lang="es-EC" sz="2000" dirty="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16,160.00</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32.320,00</a:t>
                      </a:r>
                      <a:endParaRPr lang="es-EC" sz="2000">
                        <a:effectLst/>
                        <a:latin typeface="Times New Roman"/>
                        <a:ea typeface="Times New Roman"/>
                      </a:endParaRPr>
                    </a:p>
                  </a:txBody>
                  <a:tcPr marL="44450" marR="44450" marT="0" marB="0" anchor="ctr"/>
                </a:tc>
              </a:tr>
              <a:tr h="1108319">
                <a:tc>
                  <a:txBody>
                    <a:bodyPr/>
                    <a:lstStyle/>
                    <a:p>
                      <a:pPr algn="ctr">
                        <a:lnSpc>
                          <a:spcPct val="115000"/>
                        </a:lnSpc>
                        <a:spcAft>
                          <a:spcPts val="0"/>
                        </a:spcAft>
                      </a:pPr>
                      <a:r>
                        <a:rPr lang="es-ES_tradnl" sz="2000" kern="1200">
                          <a:effectLst/>
                        </a:rPr>
                        <a:t>2</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Switches Proveedores de Acceso Capa 2</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6,360.00</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12.720,00</a:t>
                      </a:r>
                      <a:endParaRPr lang="es-EC" sz="2000">
                        <a:effectLst/>
                        <a:latin typeface="Times New Roman"/>
                        <a:ea typeface="Times New Roman"/>
                      </a:endParaRPr>
                    </a:p>
                  </a:txBody>
                  <a:tcPr marL="44450" marR="44450" marT="0" marB="0" anchor="ctr"/>
                </a:tc>
              </a:tr>
              <a:tr h="1061641">
                <a:tc>
                  <a:txBody>
                    <a:bodyPr/>
                    <a:lstStyle/>
                    <a:p>
                      <a:pPr algn="ctr">
                        <a:lnSpc>
                          <a:spcPct val="115000"/>
                        </a:lnSpc>
                        <a:spcAft>
                          <a:spcPts val="0"/>
                        </a:spcAft>
                      </a:pPr>
                      <a:r>
                        <a:rPr lang="es-ES_tradnl" sz="2000" kern="1200">
                          <a:effectLst/>
                        </a:rPr>
                        <a:t>2</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Administrador de Ancho de Banda</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48,426.00</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96.852,00</a:t>
                      </a:r>
                      <a:endParaRPr lang="es-EC" sz="2000">
                        <a:effectLst/>
                        <a:latin typeface="Times New Roman"/>
                        <a:ea typeface="Times New Roman"/>
                      </a:endParaRPr>
                    </a:p>
                  </a:txBody>
                  <a:tcPr marL="44450" marR="44450" marT="0" marB="0" anchor="ctr"/>
                </a:tc>
              </a:tr>
              <a:tr h="358222">
                <a:tc>
                  <a:txBody>
                    <a:bodyPr/>
                    <a:lstStyle/>
                    <a:p>
                      <a:pPr algn="ctr">
                        <a:lnSpc>
                          <a:spcPct val="115000"/>
                        </a:lnSpc>
                        <a:spcAft>
                          <a:spcPts val="0"/>
                        </a:spcAft>
                      </a:pPr>
                      <a:r>
                        <a:rPr lang="es-ES_tradnl" sz="2000" kern="1200">
                          <a:effectLst/>
                        </a:rPr>
                        <a:t>4</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Routers</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21,005.00</a:t>
                      </a:r>
                      <a:endParaRPr lang="es-EC" sz="2000">
                        <a:effectLst/>
                        <a:latin typeface="Times New Roman"/>
                        <a:ea typeface="Times New Roman"/>
                      </a:endParaRPr>
                    </a:p>
                  </a:txBody>
                  <a:tcPr marL="44450" marR="44450" marT="0" marB="0" anchor="ctr"/>
                </a:tc>
                <a:tc>
                  <a:txBody>
                    <a:bodyPr/>
                    <a:lstStyle/>
                    <a:p>
                      <a:pPr algn="ctr">
                        <a:lnSpc>
                          <a:spcPct val="115000"/>
                        </a:lnSpc>
                        <a:spcAft>
                          <a:spcPts val="0"/>
                        </a:spcAft>
                      </a:pPr>
                      <a:r>
                        <a:rPr lang="es-ES_tradnl" sz="2000" kern="1200">
                          <a:effectLst/>
                        </a:rPr>
                        <a:t>84.020,00</a:t>
                      </a:r>
                      <a:endParaRPr lang="es-EC" sz="2000">
                        <a:effectLst/>
                        <a:latin typeface="Times New Roman"/>
                        <a:ea typeface="Times New Roman"/>
                      </a:endParaRPr>
                    </a:p>
                  </a:txBody>
                  <a:tcPr marL="44450" marR="44450" marT="0" marB="0" anchor="ctr"/>
                </a:tc>
              </a:tr>
              <a:tr h="358222">
                <a:tc gridSpan="2">
                  <a:txBody>
                    <a:bodyPr/>
                    <a:lstStyle/>
                    <a:p>
                      <a:pPr algn="ctr">
                        <a:lnSpc>
                          <a:spcPct val="115000"/>
                        </a:lnSpc>
                        <a:spcAft>
                          <a:spcPts val="0"/>
                        </a:spcAft>
                      </a:pPr>
                      <a:r>
                        <a:rPr lang="es-ES_tradnl" sz="2000" kern="1200" dirty="0">
                          <a:effectLst/>
                        </a:rPr>
                        <a:t>TOTAL</a:t>
                      </a:r>
                      <a:endParaRPr lang="es-EC" sz="2000" dirty="0">
                        <a:effectLst/>
                        <a:latin typeface="Times New Roman"/>
                        <a:ea typeface="Times New Roman"/>
                      </a:endParaRPr>
                    </a:p>
                  </a:txBody>
                  <a:tcPr marL="44450" marR="44450" marT="0" marB="0" anchor="ctr"/>
                </a:tc>
                <a:tc hMerge="1">
                  <a:txBody>
                    <a:bodyPr/>
                    <a:lstStyle/>
                    <a:p>
                      <a:endParaRPr lang="es-EC"/>
                    </a:p>
                  </a:txBody>
                  <a:tcPr/>
                </a:tc>
                <a:tc gridSpan="2">
                  <a:txBody>
                    <a:bodyPr/>
                    <a:lstStyle/>
                    <a:p>
                      <a:pPr algn="ctr">
                        <a:lnSpc>
                          <a:spcPct val="115000"/>
                        </a:lnSpc>
                        <a:spcAft>
                          <a:spcPts val="0"/>
                        </a:spcAft>
                      </a:pPr>
                      <a:r>
                        <a:rPr lang="es-ES_tradnl" sz="2000" dirty="0">
                          <a:effectLst/>
                        </a:rPr>
                        <a:t>$                962.456,00</a:t>
                      </a:r>
                      <a:endParaRPr lang="es-EC" sz="2000" dirty="0">
                        <a:effectLst/>
                        <a:latin typeface="Times New Roman"/>
                        <a:ea typeface="Times New Roman"/>
                      </a:endParaRPr>
                    </a:p>
                  </a:txBody>
                  <a:tcPr marL="44450" marR="44450" marT="0" marB="0" anchor="ctr"/>
                </a:tc>
                <a:tc hMerge="1">
                  <a:txBody>
                    <a:bodyPr/>
                    <a:lstStyle/>
                    <a:p>
                      <a:endParaRPr lang="es-EC"/>
                    </a:p>
                  </a:txBody>
                  <a:tcPr/>
                </a:tc>
              </a:tr>
            </a:tbl>
          </a:graphicData>
        </a:graphic>
      </p:graphicFrame>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40</a:t>
            </a:fld>
            <a:endParaRPr lang="es-ES" altLang="es-EC"/>
          </a:p>
        </p:txBody>
      </p:sp>
    </p:spTree>
    <p:extLst>
      <p:ext uri="{BB962C8B-B14F-4D97-AF65-F5344CB8AC3E}">
        <p14:creationId xmlns:p14="http://schemas.microsoft.com/office/powerpoint/2010/main" val="208324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238338891"/>
              </p:ext>
            </p:extLst>
          </p:nvPr>
        </p:nvGraphicFramePr>
        <p:xfrm>
          <a:off x="497541" y="1008529"/>
          <a:ext cx="8310283" cy="560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41</a:t>
            </a:fld>
            <a:endParaRPr lang="es-ES" altLang="es-EC"/>
          </a:p>
        </p:txBody>
      </p:sp>
      <p:sp>
        <p:nvSpPr>
          <p:cNvPr id="6"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CONCLUSIONES</a:t>
            </a:r>
            <a:endParaRPr lang="es-ES" altLang="es-EC"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745049661"/>
              </p:ext>
            </p:extLst>
          </p:nvPr>
        </p:nvGraphicFramePr>
        <p:xfrm>
          <a:off x="497541" y="1008529"/>
          <a:ext cx="8310283" cy="560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número de diapositiva"/>
          <p:cNvSpPr>
            <a:spLocks noGrp="1"/>
          </p:cNvSpPr>
          <p:nvPr>
            <p:ph type="sldNum" idx="12"/>
          </p:nvPr>
        </p:nvSpPr>
        <p:spPr/>
        <p:txBody>
          <a:bodyPr/>
          <a:lstStyle/>
          <a:p>
            <a:pPr>
              <a:defRPr/>
            </a:pPr>
            <a:fld id="{76C18AC6-0965-496C-9C1A-3BB06DE39801}" type="slidenum">
              <a:rPr lang="es-ES" altLang="es-EC" smtClean="0"/>
              <a:pPr>
                <a:defRPr/>
              </a:pPr>
              <a:t>42</a:t>
            </a:fld>
            <a:endParaRPr lang="es-ES" altLang="es-EC"/>
          </a:p>
        </p:txBody>
      </p:sp>
      <p:sp>
        <p:nvSpPr>
          <p:cNvPr id="6"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rPr>
              <a:t>RECOMENDACIONES</a:t>
            </a:r>
            <a:endParaRPr lang="es-ES" altLang="es-EC" dirty="0">
              <a:solidFill>
                <a:srgbClr val="FFFFFF"/>
              </a:solidFill>
            </a:endParaRPr>
          </a:p>
        </p:txBody>
      </p:sp>
    </p:spTree>
    <p:extLst>
      <p:ext uri="{BB962C8B-B14F-4D97-AF65-F5344CB8AC3E}">
        <p14:creationId xmlns:p14="http://schemas.microsoft.com/office/powerpoint/2010/main" val="32607269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Rectángulo"/>
          <p:cNvSpPr/>
          <p:nvPr/>
        </p:nvSpPr>
        <p:spPr>
          <a:xfrm>
            <a:off x="2885995" y="3374924"/>
            <a:ext cx="2972866" cy="1200329"/>
          </a:xfrm>
          <a:prstGeom prst="rect">
            <a:avLst/>
          </a:prstGeom>
          <a:noFill/>
        </p:spPr>
        <p:txBody>
          <a:bodyPr wrap="none">
            <a:spAutoFit/>
          </a:bodyPr>
          <a:lstStyle/>
          <a:p>
            <a:pPr algn="ctr">
              <a:defRPr/>
            </a:pPr>
            <a:r>
              <a:rPr lang="es-ES" sz="7200" b="1" dirty="0" smtClean="0">
                <a:ln w="10541" cmpd="sng">
                  <a:solidFill>
                    <a:srgbClr val="002060"/>
                  </a:solidFill>
                  <a:prstDash val="solid"/>
                </a:ln>
                <a:solidFill>
                  <a:schemeClr val="accent3">
                    <a:lumMod val="50000"/>
                  </a:schemeClr>
                </a:solidFill>
              </a:rPr>
              <a:t>Gracias</a:t>
            </a:r>
            <a:endParaRPr lang="es-ES" sz="5400" b="1" dirty="0">
              <a:ln w="10541" cmpd="sng">
                <a:solidFill>
                  <a:srgbClr val="002060"/>
                </a:solidFill>
                <a:prstDash val="solid"/>
              </a:ln>
              <a:solidFill>
                <a:schemeClr val="accent3">
                  <a:lumMod val="50000"/>
                </a:schemeClr>
              </a:solidFill>
            </a:endParaRPr>
          </a:p>
        </p:txBody>
      </p:sp>
      <p:sp>
        <p:nvSpPr>
          <p:cNvPr id="4" name="3 Marcador de número de diapositiva"/>
          <p:cNvSpPr>
            <a:spLocks noGrp="1"/>
          </p:cNvSpPr>
          <p:nvPr>
            <p:ph type="sldNum" idx="12"/>
          </p:nvPr>
        </p:nvSpPr>
        <p:spPr/>
        <p:txBody>
          <a:bodyPr/>
          <a:lstStyle/>
          <a:p>
            <a:pPr>
              <a:defRPr/>
            </a:pPr>
            <a:fld id="{76C18AC6-0965-496C-9C1A-3BB06DE39801}" type="slidenum">
              <a:rPr lang="es-ES" altLang="es-EC" smtClean="0"/>
              <a:pPr>
                <a:defRPr/>
              </a:pPr>
              <a:t>43</a:t>
            </a:fld>
            <a:endParaRPr lang="es-ES" altLang="es-EC"/>
          </a:p>
        </p:txBody>
      </p:sp>
      <p:pic>
        <p:nvPicPr>
          <p:cNvPr id="8" name="9 Imagen" descr="http://blogs.espe.edu.ec/wp-content/uploads/2013/09/LOGO-PRINCIPAL5.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8000"/>
                    </a14:imgEffect>
                  </a14:imgLayer>
                </a14:imgProps>
              </a:ext>
              <a:ext uri="{28A0092B-C50C-407E-A947-70E740481C1C}">
                <a14:useLocalDpi xmlns:a14="http://schemas.microsoft.com/office/drawing/2010/main" val="0"/>
              </a:ext>
            </a:extLst>
          </a:blip>
          <a:srcRect/>
          <a:stretch>
            <a:fillRect/>
          </a:stretch>
        </p:blipFill>
        <p:spPr bwMode="auto">
          <a:xfrm>
            <a:off x="1649676" y="1357558"/>
            <a:ext cx="5445504" cy="12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endParaRPr lang="es-ES" altLang="es-EC" dirty="0">
              <a:solidFill>
                <a:srgbClr val="FFFFFF"/>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txBox="1">
            <a:spLocks/>
          </p:cNvSpPr>
          <p:nvPr/>
        </p:nvSpPr>
        <p:spPr bwMode="auto">
          <a:xfrm>
            <a:off x="457200" y="47625"/>
            <a:ext cx="8229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S" altLang="es-EC" dirty="0"/>
          </a:p>
        </p:txBody>
      </p:sp>
      <p:graphicFrame>
        <p:nvGraphicFramePr>
          <p:cNvPr id="5" name="4 Diagrama"/>
          <p:cNvGraphicFramePr/>
          <p:nvPr>
            <p:extLst>
              <p:ext uri="{D42A27DB-BD31-4B8C-83A1-F6EECF244321}">
                <p14:modId xmlns:p14="http://schemas.microsoft.com/office/powerpoint/2010/main" val="2159159795"/>
              </p:ext>
            </p:extLst>
          </p:nvPr>
        </p:nvGraphicFramePr>
        <p:xfrm>
          <a:off x="0" y="1169348"/>
          <a:ext cx="9045526" cy="5730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p:cNvSpPr txBox="1">
            <a:spLocks/>
          </p:cNvSpPr>
          <p:nvPr/>
        </p:nvSpPr>
        <p:spPr bwMode="auto">
          <a:xfrm>
            <a:off x="0" y="49212"/>
            <a:ext cx="9144000" cy="852488"/>
          </a:xfrm>
          <a:prstGeom prst="rect">
            <a:avLst/>
          </a:prstGeom>
          <a:solidFill>
            <a:srgbClr val="92D050"/>
          </a:solidFill>
          <a:ln/>
          <a:extLst/>
        </p:spPr>
        <p:style>
          <a:lnRef idx="3">
            <a:schemeClr val="lt1"/>
          </a:lnRef>
          <a:fillRef idx="1">
            <a:schemeClr val="accent3"/>
          </a:fillRef>
          <a:effectRef idx="1">
            <a:schemeClr val="accent3"/>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latin typeface="Arial" pitchFamily="34" charset="0"/>
                <a:cs typeface="Arial" pitchFamily="34" charset="0"/>
              </a:rPr>
              <a:t>SITUACIÓN </a:t>
            </a:r>
            <a:r>
              <a:rPr lang="es-ES" altLang="es-EC" dirty="0">
                <a:solidFill>
                  <a:srgbClr val="FFFFFF"/>
                </a:solidFill>
                <a:latin typeface="Arial" pitchFamily="34" charset="0"/>
                <a:cs typeface="Arial" pitchFamily="34" charset="0"/>
              </a:rPr>
              <a:t>ACTUAL</a:t>
            </a:r>
          </a:p>
        </p:txBody>
      </p:sp>
      <p:sp>
        <p:nvSpPr>
          <p:cNvPr id="3" name="2 Marcador de número de diapositiva"/>
          <p:cNvSpPr>
            <a:spLocks noGrp="1"/>
          </p:cNvSpPr>
          <p:nvPr>
            <p:ph type="sldNum" sz="quarter" idx="12"/>
          </p:nvPr>
        </p:nvSpPr>
        <p:spPr/>
        <p:txBody>
          <a:bodyPr/>
          <a:lstStyle/>
          <a:p>
            <a:pPr>
              <a:defRPr/>
            </a:pPr>
            <a:fld id="{CC724A83-566D-404E-9E32-2FDEC4827814}" type="slidenum">
              <a:rPr lang="es-ES" altLang="es-EC" smtClean="0"/>
              <a:pPr>
                <a:defRPr/>
              </a:pPr>
              <a:t>5</a:t>
            </a:fld>
            <a:endParaRPr lang="es-ES" altLang="es-EC"/>
          </a:p>
        </p:txBody>
      </p:sp>
    </p:spTree>
    <p:extLst>
      <p:ext uri="{BB962C8B-B14F-4D97-AF65-F5344CB8AC3E}">
        <p14:creationId xmlns:p14="http://schemas.microsoft.com/office/powerpoint/2010/main" val="105321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txBox="1">
            <a:spLocks/>
          </p:cNvSpPr>
          <p:nvPr/>
        </p:nvSpPr>
        <p:spPr bwMode="auto">
          <a:xfrm>
            <a:off x="457200" y="47625"/>
            <a:ext cx="8229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S" altLang="es-EC" dirty="0"/>
          </a:p>
        </p:txBody>
      </p:sp>
      <p:sp>
        <p:nvSpPr>
          <p:cNvPr id="8195" name="Título 1"/>
          <p:cNvSpPr txBox="1">
            <a:spLocks/>
          </p:cNvSpPr>
          <p:nvPr/>
        </p:nvSpPr>
        <p:spPr bwMode="auto">
          <a:xfrm>
            <a:off x="0" y="49212"/>
            <a:ext cx="9144000" cy="852488"/>
          </a:xfrm>
          <a:prstGeom prst="rect">
            <a:avLst/>
          </a:prstGeom>
          <a:ln/>
          <a:extLst/>
        </p:spPr>
        <p:style>
          <a:lnRef idx="3">
            <a:schemeClr val="lt1"/>
          </a:lnRef>
          <a:fillRef idx="1">
            <a:schemeClr val="accent3"/>
          </a:fillRef>
          <a:effectRef idx="1">
            <a:schemeClr val="accent3"/>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latin typeface="Arial" pitchFamily="34" charset="0"/>
                <a:cs typeface="Arial" pitchFamily="34" charset="0"/>
              </a:rPr>
              <a:t>SITUACIÓN </a:t>
            </a:r>
            <a:r>
              <a:rPr lang="es-ES" altLang="es-EC" dirty="0">
                <a:solidFill>
                  <a:srgbClr val="FFFFFF"/>
                </a:solidFill>
                <a:latin typeface="Arial" pitchFamily="34" charset="0"/>
                <a:cs typeface="Arial" pitchFamily="34" charset="0"/>
              </a:rPr>
              <a:t>ACTUAL</a:t>
            </a:r>
          </a:p>
        </p:txBody>
      </p:sp>
      <p:graphicFrame>
        <p:nvGraphicFramePr>
          <p:cNvPr id="5" name="4 Diagrama"/>
          <p:cNvGraphicFramePr/>
          <p:nvPr>
            <p:extLst>
              <p:ext uri="{D42A27DB-BD31-4B8C-83A1-F6EECF244321}">
                <p14:modId xmlns:p14="http://schemas.microsoft.com/office/powerpoint/2010/main" val="2175579541"/>
              </p:ext>
            </p:extLst>
          </p:nvPr>
        </p:nvGraphicFramePr>
        <p:xfrm>
          <a:off x="14068" y="958254"/>
          <a:ext cx="9045526" cy="6165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número de diapositiva"/>
          <p:cNvSpPr>
            <a:spLocks noGrp="1"/>
          </p:cNvSpPr>
          <p:nvPr>
            <p:ph type="sldNum" sz="quarter" idx="12"/>
          </p:nvPr>
        </p:nvSpPr>
        <p:spPr/>
        <p:txBody>
          <a:bodyPr/>
          <a:lstStyle/>
          <a:p>
            <a:pPr>
              <a:defRPr/>
            </a:pPr>
            <a:fld id="{CC724A83-566D-404E-9E32-2FDEC4827814}" type="slidenum">
              <a:rPr lang="es-ES" altLang="es-EC" smtClean="0"/>
              <a:pPr>
                <a:defRPr/>
              </a:pPr>
              <a:t>6</a:t>
            </a:fld>
            <a:endParaRPr lang="es-ES" altLang="es-EC"/>
          </a:p>
        </p:txBody>
      </p:sp>
    </p:spTree>
    <p:extLst>
      <p:ext uri="{BB962C8B-B14F-4D97-AF65-F5344CB8AC3E}">
        <p14:creationId xmlns:p14="http://schemas.microsoft.com/office/powerpoint/2010/main" val="29035316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txBox="1">
            <a:spLocks/>
          </p:cNvSpPr>
          <p:nvPr/>
        </p:nvSpPr>
        <p:spPr bwMode="auto">
          <a:xfrm>
            <a:off x="457200" y="47625"/>
            <a:ext cx="8229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S" altLang="es-EC" dirty="0"/>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576775" y="1111348"/>
            <a:ext cx="8110025" cy="5345723"/>
          </a:xfrm>
          <a:prstGeom prst="rect">
            <a:avLst/>
          </a:prstGeom>
          <a:noFill/>
          <a:ln>
            <a:noFill/>
          </a:ln>
        </p:spPr>
      </p:pic>
      <p:sp>
        <p:nvSpPr>
          <p:cNvPr id="6" name="Título 1"/>
          <p:cNvSpPr txBox="1">
            <a:spLocks/>
          </p:cNvSpPr>
          <p:nvPr/>
        </p:nvSpPr>
        <p:spPr bwMode="auto">
          <a:xfrm>
            <a:off x="0" y="49212"/>
            <a:ext cx="9144000" cy="852488"/>
          </a:xfrm>
          <a:prstGeom prst="rect">
            <a:avLst/>
          </a:prstGeom>
          <a:solidFill>
            <a:srgbClr val="92D050"/>
          </a:solidFill>
          <a:ln/>
          <a:extLst/>
        </p:spPr>
        <p:style>
          <a:lnRef idx="3">
            <a:schemeClr val="lt1"/>
          </a:lnRef>
          <a:fillRef idx="1">
            <a:schemeClr val="accent3"/>
          </a:fillRef>
          <a:effectRef idx="1">
            <a:schemeClr val="accent3"/>
          </a:effectRef>
          <a:fontRef idx="minor">
            <a:schemeClr val="lt1"/>
          </a:fontRef>
        </p:style>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latin typeface="Arial" pitchFamily="34" charset="0"/>
                <a:cs typeface="Arial" pitchFamily="34" charset="0"/>
              </a:rPr>
              <a:t>SITUACIÓN </a:t>
            </a:r>
            <a:r>
              <a:rPr lang="es-ES" altLang="es-EC" dirty="0">
                <a:solidFill>
                  <a:srgbClr val="FFFFFF"/>
                </a:solidFill>
                <a:latin typeface="Arial" pitchFamily="34" charset="0"/>
                <a:cs typeface="Arial" pitchFamily="34" charset="0"/>
              </a:rPr>
              <a:t>ACTUAL</a:t>
            </a:r>
          </a:p>
        </p:txBody>
      </p:sp>
      <p:sp>
        <p:nvSpPr>
          <p:cNvPr id="2" name="1 Marcador de número de diapositiva"/>
          <p:cNvSpPr>
            <a:spLocks noGrp="1"/>
          </p:cNvSpPr>
          <p:nvPr>
            <p:ph type="sldNum" sz="quarter" idx="12"/>
          </p:nvPr>
        </p:nvSpPr>
        <p:spPr/>
        <p:txBody>
          <a:bodyPr/>
          <a:lstStyle/>
          <a:p>
            <a:pPr>
              <a:defRPr/>
            </a:pPr>
            <a:fld id="{CC724A83-566D-404E-9E32-2FDEC4827814}" type="slidenum">
              <a:rPr lang="es-ES" altLang="es-EC" smtClean="0"/>
              <a:pPr>
                <a:defRPr/>
              </a:pPr>
              <a:t>7</a:t>
            </a:fld>
            <a:endParaRPr lang="es-ES" altLang="es-EC"/>
          </a:p>
        </p:txBody>
      </p:sp>
    </p:spTree>
    <p:extLst>
      <p:ext uri="{BB962C8B-B14F-4D97-AF65-F5344CB8AC3E}">
        <p14:creationId xmlns:p14="http://schemas.microsoft.com/office/powerpoint/2010/main" val="2899391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755870"/>
            <a:ext cx="9193213" cy="620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Título 1"/>
          <p:cNvSpPr txBox="1">
            <a:spLocks/>
          </p:cNvSpPr>
          <p:nvPr/>
        </p:nvSpPr>
        <p:spPr bwMode="auto">
          <a:xfrm>
            <a:off x="457200" y="47625"/>
            <a:ext cx="8229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ES" altLang="es-EC"/>
              <a:t>3. Propósito</a:t>
            </a:r>
          </a:p>
        </p:txBody>
      </p:sp>
      <p:sp>
        <p:nvSpPr>
          <p:cNvPr id="10243" name="Título 1"/>
          <p:cNvSpPr txBox="1">
            <a:spLocks/>
          </p:cNvSpPr>
          <p:nvPr/>
        </p:nvSpPr>
        <p:spPr bwMode="auto">
          <a:xfrm>
            <a:off x="0" y="-77788"/>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latin typeface="Arial" pitchFamily="34" charset="0"/>
                <a:cs typeface="Arial" pitchFamily="34" charset="0"/>
              </a:rPr>
              <a:t>OBJETIVOS</a:t>
            </a:r>
            <a:endParaRPr lang="es-ES" altLang="es-EC" dirty="0">
              <a:solidFill>
                <a:srgbClr val="FFFFFF"/>
              </a:solidFill>
              <a:latin typeface="Arial" pitchFamily="34" charset="0"/>
              <a:cs typeface="Arial" pitchFamily="34" charset="0"/>
            </a:endParaRPr>
          </a:p>
        </p:txBody>
      </p:sp>
      <p:graphicFrame>
        <p:nvGraphicFramePr>
          <p:cNvPr id="3" name="2 Diagrama"/>
          <p:cNvGraphicFramePr/>
          <p:nvPr>
            <p:extLst>
              <p:ext uri="{D42A27DB-BD31-4B8C-83A1-F6EECF244321}">
                <p14:modId xmlns:p14="http://schemas.microsoft.com/office/powerpoint/2010/main" val="2060347530"/>
              </p:ext>
            </p:extLst>
          </p:nvPr>
        </p:nvGraphicFramePr>
        <p:xfrm>
          <a:off x="154380" y="2100247"/>
          <a:ext cx="8835240" cy="28988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1 Marcador de número de diapositiva"/>
          <p:cNvSpPr>
            <a:spLocks noGrp="1"/>
          </p:cNvSpPr>
          <p:nvPr>
            <p:ph type="sldNum" sz="quarter" idx="12"/>
          </p:nvPr>
        </p:nvSpPr>
        <p:spPr/>
        <p:txBody>
          <a:bodyPr/>
          <a:lstStyle/>
          <a:p>
            <a:pPr>
              <a:defRPr/>
            </a:pPr>
            <a:fld id="{CC724A83-566D-404E-9E32-2FDEC4827814}" type="slidenum">
              <a:rPr lang="es-ES" altLang="es-EC" smtClean="0"/>
              <a:pPr>
                <a:defRPr/>
              </a:pPr>
              <a:t>8</a:t>
            </a:fld>
            <a:endParaRPr lang="es-ES" altLang="es-EC"/>
          </a:p>
        </p:txBody>
      </p:sp>
    </p:spTree>
    <p:extLst>
      <p:ext uri="{BB962C8B-B14F-4D97-AF65-F5344CB8AC3E}">
        <p14:creationId xmlns:p14="http://schemas.microsoft.com/office/powerpoint/2010/main" val="3181023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888812"/>
            <a:ext cx="9144000" cy="596918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s-EC" dirty="0"/>
          </a:p>
        </p:txBody>
      </p:sp>
      <p:graphicFrame>
        <p:nvGraphicFramePr>
          <p:cNvPr id="4" name="3 Diagrama"/>
          <p:cNvGraphicFramePr/>
          <p:nvPr>
            <p:extLst>
              <p:ext uri="{D42A27DB-BD31-4B8C-83A1-F6EECF244321}">
                <p14:modId xmlns:p14="http://schemas.microsoft.com/office/powerpoint/2010/main" val="2041081492"/>
              </p:ext>
            </p:extLst>
          </p:nvPr>
        </p:nvGraphicFramePr>
        <p:xfrm>
          <a:off x="201880" y="870224"/>
          <a:ext cx="8690599" cy="6707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p:cNvSpPr txBox="1">
            <a:spLocks/>
          </p:cNvSpPr>
          <p:nvPr/>
        </p:nvSpPr>
        <p:spPr bwMode="auto">
          <a:xfrm>
            <a:off x="0" y="11112"/>
            <a:ext cx="9144000" cy="852488"/>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smtClean="0">
                <a:solidFill>
                  <a:srgbClr val="FFFFFF"/>
                </a:solidFill>
                <a:latin typeface="Arial" pitchFamily="34" charset="0"/>
                <a:cs typeface="Arial" pitchFamily="34" charset="0"/>
              </a:rPr>
              <a:t>OBJETIVOS ESPECÍFICOS</a:t>
            </a:r>
            <a:endParaRPr lang="es-ES" altLang="es-EC" dirty="0">
              <a:solidFill>
                <a:srgbClr val="FFFFFF"/>
              </a:solidFill>
              <a:latin typeface="Arial" pitchFamily="34" charset="0"/>
              <a:cs typeface="Arial" pitchFamily="34" charset="0"/>
            </a:endParaRPr>
          </a:p>
        </p:txBody>
      </p:sp>
      <p:sp>
        <p:nvSpPr>
          <p:cNvPr id="2" name="1 Marcador de número de diapositiva"/>
          <p:cNvSpPr>
            <a:spLocks noGrp="1"/>
          </p:cNvSpPr>
          <p:nvPr>
            <p:ph type="sldNum" sz="quarter" idx="12"/>
          </p:nvPr>
        </p:nvSpPr>
        <p:spPr/>
        <p:txBody>
          <a:bodyPr/>
          <a:lstStyle/>
          <a:p>
            <a:pPr>
              <a:defRPr/>
            </a:pPr>
            <a:fld id="{06BE6C45-4819-4ECD-BEF1-49F187024410}" type="slidenum">
              <a:rPr lang="es-ES" altLang="es-EC" smtClean="0"/>
              <a:pPr>
                <a:defRPr/>
              </a:pPr>
              <a:t>9</a:t>
            </a:fld>
            <a:endParaRPr lang="es-ES" altLang="es-EC"/>
          </a:p>
        </p:txBody>
      </p:sp>
    </p:spTree>
    <p:extLst>
      <p:ext uri="{BB962C8B-B14F-4D97-AF65-F5344CB8AC3E}">
        <p14:creationId xmlns:p14="http://schemas.microsoft.com/office/powerpoint/2010/main" val="28096220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Technic</Template>
  <TotalTime>11033</TotalTime>
  <Words>2927</Words>
  <Application>Microsoft Office PowerPoint</Application>
  <PresentationFormat>Presentación en pantalla (4:3)</PresentationFormat>
  <Paragraphs>482</Paragraphs>
  <Slides>43</Slides>
  <Notes>34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45" baseType="lpstr">
      <vt:lpstr>Tema de Office</vt:lpstr>
      <vt:lpstr>Visio</vt:lpstr>
      <vt:lpstr>Tema: PROPUESTA PARA LA TOMA DE DECISIONES DE UN MODELO DE RED BASADO EN MPLS ORIENTADO A PROVEER CALIDAD DE SERVICIO PARA EL EDIFICIO ZARZUELA DEL IESS </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Equipos Activos de la Red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de presentación tesis</dc:title>
  <dc:creator>Anónimo para doctorandose.blogspot.com</dc:creator>
  <cp:lastModifiedBy>Carla Ortega</cp:lastModifiedBy>
  <cp:revision>801</cp:revision>
  <dcterms:created xsi:type="dcterms:W3CDTF">2013-03-02T09:47:12Z</dcterms:created>
  <dcterms:modified xsi:type="dcterms:W3CDTF">2015-03-25T22:43:23Z</dcterms:modified>
</cp:coreProperties>
</file>