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87" r:id="rId7"/>
    <p:sldId id="288" r:id="rId8"/>
    <p:sldId id="289" r:id="rId9"/>
    <p:sldId id="290" r:id="rId10"/>
    <p:sldId id="291" r:id="rId11"/>
    <p:sldId id="292" r:id="rId12"/>
    <p:sldId id="293" r:id="rId13"/>
    <p:sldId id="294" r:id="rId14"/>
    <p:sldId id="295" r:id="rId15"/>
    <p:sldId id="281" r:id="rId16"/>
    <p:sldId id="296" r:id="rId17"/>
    <p:sldId id="283" r:id="rId18"/>
    <p:sldId id="284" r:id="rId1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C6E7"/>
    <a:srgbClr val="D41CC7"/>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660"/>
  </p:normalViewPr>
  <p:slideViewPr>
    <p:cSldViewPr>
      <p:cViewPr varScale="1">
        <p:scale>
          <a:sx n="70" d="100"/>
          <a:sy n="70" d="100"/>
        </p:scale>
        <p:origin x="14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8.xml.rels><?xml version="1.0" encoding="UTF-8" standalone="yes"?>
<Relationships xmlns="http://schemas.openxmlformats.org/package/2006/relationships"><Relationship Id="rId3" Type="http://schemas.openxmlformats.org/officeDocument/2006/relationships/hyperlink" Target="VINCULOS/3.%20Procedimiento%20de%20control%20de%20producto%20no%20conforme.pdf" TargetMode="External"/><Relationship Id="rId2" Type="http://schemas.openxmlformats.org/officeDocument/2006/relationships/hyperlink" Target="VINCULOS/2.%20Procedimiento%20de%20Control%20de%20Regitros.pdf" TargetMode="External"/><Relationship Id="rId1" Type="http://schemas.openxmlformats.org/officeDocument/2006/relationships/hyperlink" Target="VINCULOS/1.%20Procedimiento%20de%20Control%20de%20Documentos.pdf" TargetMode="External"/><Relationship Id="rId6" Type="http://schemas.openxmlformats.org/officeDocument/2006/relationships/hyperlink" Target="VINCULOS/6.%20Procedimiento%20de%20auditorias%20internas.pdf" TargetMode="External"/><Relationship Id="rId5" Type="http://schemas.openxmlformats.org/officeDocument/2006/relationships/hyperlink" Target="VINCULOS/4.%20Procedimiento%20de%20revisi&#243;n%20por%20la%20direcci&#243;n.pdf" TargetMode="External"/><Relationship Id="rId4" Type="http://schemas.openxmlformats.org/officeDocument/2006/relationships/hyperlink" Target="VINCULOS/5.%20Procedimiento%20de%20acciones%20correctivas%20y%20preventivas.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ED58A-C733-43AD-A9A2-6D85C5B7CFE6}" type="doc">
      <dgm:prSet loTypeId="urn:microsoft.com/office/officeart/2005/8/layout/pyramid2" loCatId="list" qsTypeId="urn:microsoft.com/office/officeart/2005/8/quickstyle/simple1" qsCatId="simple" csTypeId="urn:microsoft.com/office/officeart/2005/8/colors/accent1_2" csCatId="accent1" phldr="1"/>
      <dgm:spPr/>
    </dgm:pt>
    <dgm:pt modelId="{B6034457-ADA7-405D-96D2-137E60828B29}">
      <dgm:prSet phldrT="[Texto]"/>
      <dgm:spPr/>
      <dgm:t>
        <a:bodyPr/>
        <a:lstStyle/>
        <a:p>
          <a:r>
            <a:rPr lang="es-ES" dirty="0" smtClean="0"/>
            <a:t>Diseñar un Sistema de gestión de calidad para las unidades judiciales de la ciudad de Quito.</a:t>
          </a:r>
          <a:endParaRPr lang="es-EC" dirty="0"/>
        </a:p>
      </dgm:t>
    </dgm:pt>
    <dgm:pt modelId="{012BDB13-B3AD-49FB-AE89-A8440D5940BA}" type="parTrans" cxnId="{75387F53-590B-453F-8968-23ED42758170}">
      <dgm:prSet/>
      <dgm:spPr/>
      <dgm:t>
        <a:bodyPr/>
        <a:lstStyle/>
        <a:p>
          <a:endParaRPr lang="es-EC"/>
        </a:p>
      </dgm:t>
    </dgm:pt>
    <dgm:pt modelId="{556F2347-F7BB-49E8-92F7-1546D92E3C41}" type="sibTrans" cxnId="{75387F53-590B-453F-8968-23ED42758170}">
      <dgm:prSet/>
      <dgm:spPr/>
      <dgm:t>
        <a:bodyPr/>
        <a:lstStyle/>
        <a:p>
          <a:endParaRPr lang="es-EC"/>
        </a:p>
      </dgm:t>
    </dgm:pt>
    <dgm:pt modelId="{AEAD513F-409A-4D2E-A67B-0C2DA5F06909}">
      <dgm:prSet phldrT="[Texto]" custT="1"/>
      <dgm:spPr/>
      <dgm:t>
        <a:bodyPr/>
        <a:lstStyle/>
        <a:p>
          <a:pPr marL="261938" indent="-261938" algn="just"/>
          <a:r>
            <a:rPr lang="es-ES" sz="1800" dirty="0" smtClean="0">
              <a:latin typeface="Times New Roman" panose="02020603050405020304" pitchFamily="18" charset="0"/>
              <a:cs typeface="Times New Roman" panose="02020603050405020304" pitchFamily="18" charset="0"/>
            </a:rPr>
            <a:t>● </a:t>
          </a:r>
          <a:r>
            <a:rPr lang="es-ES" sz="1800" dirty="0" smtClean="0"/>
            <a:t>Documentar los procesos propuestos, considerando las mejoras, dentro del Sistema de gestión de calidad para las Unidades Judiciales de Quito.</a:t>
          </a:r>
        </a:p>
        <a:p>
          <a:pPr marL="261938" indent="-261938" algn="just"/>
          <a:r>
            <a:rPr lang="es-ES" sz="1800" dirty="0" smtClean="0">
              <a:latin typeface="Times New Roman" panose="02020603050405020304" pitchFamily="18" charset="0"/>
              <a:cs typeface="Times New Roman" panose="02020603050405020304" pitchFamily="18" charset="0"/>
            </a:rPr>
            <a:t>● </a:t>
          </a:r>
          <a:r>
            <a:rPr lang="es-ES" sz="1800" dirty="0" smtClean="0"/>
            <a:t>Documentar los procesos propuestos y los requeridos a través de un Sistema de Gestión de Calidad basado en la Norma ISO 9001:2008.</a:t>
          </a:r>
        </a:p>
        <a:p>
          <a:pPr marL="261938" indent="-261938" algn="just"/>
          <a:r>
            <a:rPr lang="es-ES" sz="1800" dirty="0" smtClean="0">
              <a:latin typeface="Times New Roman" panose="02020603050405020304" pitchFamily="18" charset="0"/>
              <a:cs typeface="Times New Roman" panose="02020603050405020304" pitchFamily="18" charset="0"/>
            </a:rPr>
            <a:t>● </a:t>
          </a:r>
          <a:r>
            <a:rPr lang="es-ES" sz="1800" dirty="0" smtClean="0"/>
            <a:t>Diseñar los indicadores para los procesos propuestos.</a:t>
          </a:r>
          <a:endParaRPr lang="es-EC" sz="1800" dirty="0"/>
        </a:p>
      </dgm:t>
    </dgm:pt>
    <dgm:pt modelId="{3ACC9D0E-CB35-4E2B-8245-0B092DE4BDCC}" type="parTrans" cxnId="{37438E1D-5EA3-41F1-A694-25A14DDEA6FE}">
      <dgm:prSet/>
      <dgm:spPr/>
      <dgm:t>
        <a:bodyPr/>
        <a:lstStyle/>
        <a:p>
          <a:endParaRPr lang="es-EC"/>
        </a:p>
      </dgm:t>
    </dgm:pt>
    <dgm:pt modelId="{6F0A791A-4D84-4637-BA88-7CDA84AF20EA}" type="sibTrans" cxnId="{37438E1D-5EA3-41F1-A694-25A14DDEA6FE}">
      <dgm:prSet/>
      <dgm:spPr/>
      <dgm:t>
        <a:bodyPr/>
        <a:lstStyle/>
        <a:p>
          <a:endParaRPr lang="es-EC"/>
        </a:p>
      </dgm:t>
    </dgm:pt>
    <dgm:pt modelId="{2F05A9F0-B956-436D-A414-C66A8B2766AE}" type="pres">
      <dgm:prSet presAssocID="{BFFED58A-C733-43AD-A9A2-6D85C5B7CFE6}" presName="compositeShape" presStyleCnt="0">
        <dgm:presLayoutVars>
          <dgm:dir/>
          <dgm:resizeHandles/>
        </dgm:presLayoutVars>
      </dgm:prSet>
      <dgm:spPr/>
    </dgm:pt>
    <dgm:pt modelId="{2CD66242-4511-4973-B37F-F99412FC3799}" type="pres">
      <dgm:prSet presAssocID="{BFFED58A-C733-43AD-A9A2-6D85C5B7CFE6}" presName="pyramid" presStyleLbl="node1" presStyleIdx="0" presStyleCnt="1" custLinFactNeighborX="28847"/>
      <dgm:spPr/>
    </dgm:pt>
    <dgm:pt modelId="{818F6CF5-9BD3-4E21-B22C-4C1C55328BC9}" type="pres">
      <dgm:prSet presAssocID="{BFFED58A-C733-43AD-A9A2-6D85C5B7CFE6}" presName="theList" presStyleCnt="0"/>
      <dgm:spPr/>
    </dgm:pt>
    <dgm:pt modelId="{A0C08F2C-27C9-4682-9EC2-E3F9A554AA2E}" type="pres">
      <dgm:prSet presAssocID="{B6034457-ADA7-405D-96D2-137E60828B29}" presName="aNode" presStyleLbl="fgAcc1" presStyleIdx="0" presStyleCnt="2" custScaleX="136931" custLinFactY="-1811" custLinFactNeighborX="-5900" custLinFactNeighborY="-100000">
        <dgm:presLayoutVars>
          <dgm:bulletEnabled val="1"/>
        </dgm:presLayoutVars>
      </dgm:prSet>
      <dgm:spPr/>
      <dgm:t>
        <a:bodyPr/>
        <a:lstStyle/>
        <a:p>
          <a:endParaRPr lang="es-EC"/>
        </a:p>
      </dgm:t>
    </dgm:pt>
    <dgm:pt modelId="{288EE98A-76B0-4664-82C1-54FCE8301A66}" type="pres">
      <dgm:prSet presAssocID="{B6034457-ADA7-405D-96D2-137E60828B29}" presName="aSpace" presStyleCnt="0"/>
      <dgm:spPr/>
    </dgm:pt>
    <dgm:pt modelId="{F852278E-E8C6-4105-B1FA-FF7D718C0AA7}" type="pres">
      <dgm:prSet presAssocID="{AEAD513F-409A-4D2E-A67B-0C2DA5F06909}" presName="aNode" presStyleLbl="fgAcc1" presStyleIdx="1" presStyleCnt="2" custScaleX="230769" custScaleY="181503" custLinFactY="26963" custLinFactNeighborX="-7600" custLinFactNeighborY="100000">
        <dgm:presLayoutVars>
          <dgm:bulletEnabled val="1"/>
        </dgm:presLayoutVars>
      </dgm:prSet>
      <dgm:spPr/>
      <dgm:t>
        <a:bodyPr/>
        <a:lstStyle/>
        <a:p>
          <a:endParaRPr lang="es-EC"/>
        </a:p>
      </dgm:t>
    </dgm:pt>
    <dgm:pt modelId="{2BA9BE00-CC7B-4628-9C5F-4C154DCFF2DD}" type="pres">
      <dgm:prSet presAssocID="{AEAD513F-409A-4D2E-A67B-0C2DA5F06909}" presName="aSpace" presStyleCnt="0"/>
      <dgm:spPr/>
    </dgm:pt>
  </dgm:ptLst>
  <dgm:cxnLst>
    <dgm:cxn modelId="{E408D9BE-F43C-41E1-959A-A336044C69D6}" type="presOf" srcId="{AEAD513F-409A-4D2E-A67B-0C2DA5F06909}" destId="{F852278E-E8C6-4105-B1FA-FF7D718C0AA7}" srcOrd="0" destOrd="0" presId="urn:microsoft.com/office/officeart/2005/8/layout/pyramid2"/>
    <dgm:cxn modelId="{AAED0C9B-B781-4369-889F-32C3BA518ED4}" type="presOf" srcId="{B6034457-ADA7-405D-96D2-137E60828B29}" destId="{A0C08F2C-27C9-4682-9EC2-E3F9A554AA2E}" srcOrd="0" destOrd="0" presId="urn:microsoft.com/office/officeart/2005/8/layout/pyramid2"/>
    <dgm:cxn modelId="{75387F53-590B-453F-8968-23ED42758170}" srcId="{BFFED58A-C733-43AD-A9A2-6D85C5B7CFE6}" destId="{B6034457-ADA7-405D-96D2-137E60828B29}" srcOrd="0" destOrd="0" parTransId="{012BDB13-B3AD-49FB-AE89-A8440D5940BA}" sibTransId="{556F2347-F7BB-49E8-92F7-1546D92E3C41}"/>
    <dgm:cxn modelId="{37438E1D-5EA3-41F1-A694-25A14DDEA6FE}" srcId="{BFFED58A-C733-43AD-A9A2-6D85C5B7CFE6}" destId="{AEAD513F-409A-4D2E-A67B-0C2DA5F06909}" srcOrd="1" destOrd="0" parTransId="{3ACC9D0E-CB35-4E2B-8245-0B092DE4BDCC}" sibTransId="{6F0A791A-4D84-4637-BA88-7CDA84AF20EA}"/>
    <dgm:cxn modelId="{EEA2A325-5C40-459E-AA94-94C7BF6C7201}" type="presOf" srcId="{BFFED58A-C733-43AD-A9A2-6D85C5B7CFE6}" destId="{2F05A9F0-B956-436D-A414-C66A8B2766AE}" srcOrd="0" destOrd="0" presId="urn:microsoft.com/office/officeart/2005/8/layout/pyramid2"/>
    <dgm:cxn modelId="{F8741AD9-7CC6-41CA-8092-D5D2636979A2}" type="presParOf" srcId="{2F05A9F0-B956-436D-A414-C66A8B2766AE}" destId="{2CD66242-4511-4973-B37F-F99412FC3799}" srcOrd="0" destOrd="0" presId="urn:microsoft.com/office/officeart/2005/8/layout/pyramid2"/>
    <dgm:cxn modelId="{CB16C217-E72D-419C-A460-EB7C10090008}" type="presParOf" srcId="{2F05A9F0-B956-436D-A414-C66A8B2766AE}" destId="{818F6CF5-9BD3-4E21-B22C-4C1C55328BC9}" srcOrd="1" destOrd="0" presId="urn:microsoft.com/office/officeart/2005/8/layout/pyramid2"/>
    <dgm:cxn modelId="{79F5EE04-2A92-45E0-BC9B-B04350F2C681}" type="presParOf" srcId="{818F6CF5-9BD3-4E21-B22C-4C1C55328BC9}" destId="{A0C08F2C-27C9-4682-9EC2-E3F9A554AA2E}" srcOrd="0" destOrd="0" presId="urn:microsoft.com/office/officeart/2005/8/layout/pyramid2"/>
    <dgm:cxn modelId="{53073D76-447E-4EA5-9A35-AD55602B1DF9}" type="presParOf" srcId="{818F6CF5-9BD3-4E21-B22C-4C1C55328BC9}" destId="{288EE98A-76B0-4664-82C1-54FCE8301A66}" srcOrd="1" destOrd="0" presId="urn:microsoft.com/office/officeart/2005/8/layout/pyramid2"/>
    <dgm:cxn modelId="{B5BE5370-08B0-44B3-B12A-5B5F203C58A2}" type="presParOf" srcId="{818F6CF5-9BD3-4E21-B22C-4C1C55328BC9}" destId="{F852278E-E8C6-4105-B1FA-FF7D718C0AA7}" srcOrd="2" destOrd="0" presId="urn:microsoft.com/office/officeart/2005/8/layout/pyramid2"/>
    <dgm:cxn modelId="{1F641EE6-10FF-48A0-BE33-868F53E5DE76}" type="presParOf" srcId="{818F6CF5-9BD3-4E21-B22C-4C1C55328BC9}" destId="{2BA9BE00-CC7B-4628-9C5F-4C154DCFF2DD}"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7FA6E-F6EB-4607-B16E-B234D007F9B8}" type="doc">
      <dgm:prSet loTypeId="urn:microsoft.com/office/officeart/2005/8/layout/hProcess9" loCatId="process" qsTypeId="urn:microsoft.com/office/officeart/2005/8/quickstyle/simple1" qsCatId="simple" csTypeId="urn:microsoft.com/office/officeart/2005/8/colors/accent1_2" csCatId="accent1" phldr="1"/>
      <dgm:spPr/>
    </dgm:pt>
    <dgm:pt modelId="{553DB6BA-D033-4644-A1A0-39ABFC0455CD}">
      <dgm:prSet phldrT="[Texto]"/>
      <dgm:spPr/>
      <dgm:t>
        <a:bodyPr/>
        <a:lstStyle/>
        <a:p>
          <a:r>
            <a:rPr lang="es-MX" dirty="0" smtClean="0"/>
            <a:t>Desarrollo de Cadena de Valor Institucional</a:t>
          </a:r>
          <a:endParaRPr lang="es-EC" dirty="0"/>
        </a:p>
      </dgm:t>
    </dgm:pt>
    <dgm:pt modelId="{A569511D-E159-41F1-B95B-668BB5212E04}" type="parTrans" cxnId="{9FB2FA23-E847-4EB3-AC6E-125A01182894}">
      <dgm:prSet/>
      <dgm:spPr/>
      <dgm:t>
        <a:bodyPr/>
        <a:lstStyle/>
        <a:p>
          <a:endParaRPr lang="es-EC"/>
        </a:p>
      </dgm:t>
    </dgm:pt>
    <dgm:pt modelId="{29C644E6-7286-478F-B8B1-CEBDA33AA342}" type="sibTrans" cxnId="{9FB2FA23-E847-4EB3-AC6E-125A01182894}">
      <dgm:prSet/>
      <dgm:spPr/>
      <dgm:t>
        <a:bodyPr/>
        <a:lstStyle/>
        <a:p>
          <a:endParaRPr lang="es-EC"/>
        </a:p>
      </dgm:t>
    </dgm:pt>
    <dgm:pt modelId="{AE1C0E64-E0DD-40E6-AD70-3388F1934D7D}">
      <dgm:prSet phldrT="[Texto]"/>
      <dgm:spPr/>
      <dgm:t>
        <a:bodyPr/>
        <a:lstStyle/>
        <a:p>
          <a:r>
            <a:rPr lang="es-MX" dirty="0" smtClean="0"/>
            <a:t>Diagramación de Procesos en BPMN según su Materia Jurídica</a:t>
          </a:r>
          <a:endParaRPr lang="es-EC" dirty="0"/>
        </a:p>
      </dgm:t>
    </dgm:pt>
    <dgm:pt modelId="{4E4B5D3B-9B6B-4440-B98C-06F1E0E1DB4F}" type="parTrans" cxnId="{EF7E44CB-4C8D-4162-B5AF-58C1722E735D}">
      <dgm:prSet/>
      <dgm:spPr/>
      <dgm:t>
        <a:bodyPr/>
        <a:lstStyle/>
        <a:p>
          <a:endParaRPr lang="es-EC"/>
        </a:p>
      </dgm:t>
    </dgm:pt>
    <dgm:pt modelId="{7A9FBD67-5A2F-4D0F-BDC8-87A709934B60}" type="sibTrans" cxnId="{EF7E44CB-4C8D-4162-B5AF-58C1722E735D}">
      <dgm:prSet/>
      <dgm:spPr/>
      <dgm:t>
        <a:bodyPr/>
        <a:lstStyle/>
        <a:p>
          <a:endParaRPr lang="es-EC"/>
        </a:p>
      </dgm:t>
    </dgm:pt>
    <dgm:pt modelId="{15549DE5-9CA3-4C8D-9ACC-C4C43D7397E1}">
      <dgm:prSet phldrT="[Texto]"/>
      <dgm:spPr/>
      <dgm:t>
        <a:bodyPr/>
        <a:lstStyle/>
        <a:p>
          <a:r>
            <a:rPr lang="es-MX" dirty="0" smtClean="0"/>
            <a:t>Diseño de los Procesos mandatorios de la Norma ISO 9001:2008</a:t>
          </a:r>
          <a:endParaRPr lang="es-EC" dirty="0"/>
        </a:p>
      </dgm:t>
    </dgm:pt>
    <dgm:pt modelId="{39839D92-E886-466A-94DE-4BBED83715C2}" type="parTrans" cxnId="{BCBBE79C-AA85-47F2-A333-EBE1E4A13243}">
      <dgm:prSet/>
      <dgm:spPr/>
      <dgm:t>
        <a:bodyPr/>
        <a:lstStyle/>
        <a:p>
          <a:endParaRPr lang="es-EC"/>
        </a:p>
      </dgm:t>
    </dgm:pt>
    <dgm:pt modelId="{C6BA5F33-18BA-48E0-A231-222898683F0C}" type="sibTrans" cxnId="{BCBBE79C-AA85-47F2-A333-EBE1E4A13243}">
      <dgm:prSet/>
      <dgm:spPr/>
      <dgm:t>
        <a:bodyPr/>
        <a:lstStyle/>
        <a:p>
          <a:endParaRPr lang="es-EC"/>
        </a:p>
      </dgm:t>
    </dgm:pt>
    <dgm:pt modelId="{8DCACDE9-41CE-4C9C-A75E-84C9BBA43EBA}">
      <dgm:prSet/>
      <dgm:spPr/>
      <dgm:t>
        <a:bodyPr/>
        <a:lstStyle/>
        <a:p>
          <a:r>
            <a:rPr lang="es-MX" dirty="0" smtClean="0"/>
            <a:t>Diseño de indicadores de los procesos</a:t>
          </a:r>
          <a:endParaRPr lang="es-EC" dirty="0"/>
        </a:p>
      </dgm:t>
    </dgm:pt>
    <dgm:pt modelId="{66E148F6-D4E6-4F9E-AA51-8502F7823D43}" type="parTrans" cxnId="{39D80596-A0CD-4EB8-9497-267FF7377DA1}">
      <dgm:prSet/>
      <dgm:spPr/>
      <dgm:t>
        <a:bodyPr/>
        <a:lstStyle/>
        <a:p>
          <a:endParaRPr lang="es-EC"/>
        </a:p>
      </dgm:t>
    </dgm:pt>
    <dgm:pt modelId="{241AF8A2-E1E1-4302-A0AD-565C993B165D}" type="sibTrans" cxnId="{39D80596-A0CD-4EB8-9497-267FF7377DA1}">
      <dgm:prSet/>
      <dgm:spPr/>
      <dgm:t>
        <a:bodyPr/>
        <a:lstStyle/>
        <a:p>
          <a:endParaRPr lang="es-EC"/>
        </a:p>
      </dgm:t>
    </dgm:pt>
    <dgm:pt modelId="{60B1C3FF-E361-4FFA-A29E-306B12B6265C}" type="pres">
      <dgm:prSet presAssocID="{9927FA6E-F6EB-4607-B16E-B234D007F9B8}" presName="CompostProcess" presStyleCnt="0">
        <dgm:presLayoutVars>
          <dgm:dir/>
          <dgm:resizeHandles val="exact"/>
        </dgm:presLayoutVars>
      </dgm:prSet>
      <dgm:spPr/>
    </dgm:pt>
    <dgm:pt modelId="{B9D11EEB-75B8-4141-B292-3E9527E5484D}" type="pres">
      <dgm:prSet presAssocID="{9927FA6E-F6EB-4607-B16E-B234D007F9B8}" presName="arrow" presStyleLbl="bgShp" presStyleIdx="0" presStyleCnt="1"/>
      <dgm:spPr/>
    </dgm:pt>
    <dgm:pt modelId="{6727599B-B555-45D2-B3EB-4656B8C280F4}" type="pres">
      <dgm:prSet presAssocID="{9927FA6E-F6EB-4607-B16E-B234D007F9B8}" presName="linearProcess" presStyleCnt="0"/>
      <dgm:spPr/>
    </dgm:pt>
    <dgm:pt modelId="{679DD51F-FDDF-4E45-ADC3-2FC029A67FEA}" type="pres">
      <dgm:prSet presAssocID="{553DB6BA-D033-4644-A1A0-39ABFC0455CD}" presName="textNode" presStyleLbl="node1" presStyleIdx="0" presStyleCnt="4">
        <dgm:presLayoutVars>
          <dgm:bulletEnabled val="1"/>
        </dgm:presLayoutVars>
      </dgm:prSet>
      <dgm:spPr/>
      <dgm:t>
        <a:bodyPr/>
        <a:lstStyle/>
        <a:p>
          <a:endParaRPr lang="es-EC"/>
        </a:p>
      </dgm:t>
    </dgm:pt>
    <dgm:pt modelId="{80F5E6EB-FC34-4035-9E80-C778C3EBC4D3}" type="pres">
      <dgm:prSet presAssocID="{29C644E6-7286-478F-B8B1-CEBDA33AA342}" presName="sibTrans" presStyleCnt="0"/>
      <dgm:spPr/>
    </dgm:pt>
    <dgm:pt modelId="{5CCF1DE8-0EB0-4EBA-9DEE-0BDD6444DB43}" type="pres">
      <dgm:prSet presAssocID="{AE1C0E64-E0DD-40E6-AD70-3388F1934D7D}" presName="textNode" presStyleLbl="node1" presStyleIdx="1" presStyleCnt="4">
        <dgm:presLayoutVars>
          <dgm:bulletEnabled val="1"/>
        </dgm:presLayoutVars>
      </dgm:prSet>
      <dgm:spPr/>
      <dgm:t>
        <a:bodyPr/>
        <a:lstStyle/>
        <a:p>
          <a:endParaRPr lang="es-EC"/>
        </a:p>
      </dgm:t>
    </dgm:pt>
    <dgm:pt modelId="{80141F2B-4FF2-466B-8230-638CA2D12234}" type="pres">
      <dgm:prSet presAssocID="{7A9FBD67-5A2F-4D0F-BDC8-87A709934B60}" presName="sibTrans" presStyleCnt="0"/>
      <dgm:spPr/>
    </dgm:pt>
    <dgm:pt modelId="{4F762D31-56CB-44A9-9979-282961E9A334}" type="pres">
      <dgm:prSet presAssocID="{15549DE5-9CA3-4C8D-9ACC-C4C43D7397E1}" presName="textNode" presStyleLbl="node1" presStyleIdx="2" presStyleCnt="4">
        <dgm:presLayoutVars>
          <dgm:bulletEnabled val="1"/>
        </dgm:presLayoutVars>
      </dgm:prSet>
      <dgm:spPr/>
      <dgm:t>
        <a:bodyPr/>
        <a:lstStyle/>
        <a:p>
          <a:endParaRPr lang="es-EC"/>
        </a:p>
      </dgm:t>
    </dgm:pt>
    <dgm:pt modelId="{1D943661-66E7-4C56-85EC-97E20549656C}" type="pres">
      <dgm:prSet presAssocID="{C6BA5F33-18BA-48E0-A231-222898683F0C}" presName="sibTrans" presStyleCnt="0"/>
      <dgm:spPr/>
    </dgm:pt>
    <dgm:pt modelId="{ABCCD7AE-D660-495E-B0CE-49773B4D6243}" type="pres">
      <dgm:prSet presAssocID="{8DCACDE9-41CE-4C9C-A75E-84C9BBA43EBA}" presName="textNode" presStyleLbl="node1" presStyleIdx="3" presStyleCnt="4">
        <dgm:presLayoutVars>
          <dgm:bulletEnabled val="1"/>
        </dgm:presLayoutVars>
      </dgm:prSet>
      <dgm:spPr/>
      <dgm:t>
        <a:bodyPr/>
        <a:lstStyle/>
        <a:p>
          <a:endParaRPr lang="es-EC"/>
        </a:p>
      </dgm:t>
    </dgm:pt>
  </dgm:ptLst>
  <dgm:cxnLst>
    <dgm:cxn modelId="{9FB2FA23-E847-4EB3-AC6E-125A01182894}" srcId="{9927FA6E-F6EB-4607-B16E-B234D007F9B8}" destId="{553DB6BA-D033-4644-A1A0-39ABFC0455CD}" srcOrd="0" destOrd="0" parTransId="{A569511D-E159-41F1-B95B-668BB5212E04}" sibTransId="{29C644E6-7286-478F-B8B1-CEBDA33AA342}"/>
    <dgm:cxn modelId="{BCBBE79C-AA85-47F2-A333-EBE1E4A13243}" srcId="{9927FA6E-F6EB-4607-B16E-B234D007F9B8}" destId="{15549DE5-9CA3-4C8D-9ACC-C4C43D7397E1}" srcOrd="2" destOrd="0" parTransId="{39839D92-E886-466A-94DE-4BBED83715C2}" sibTransId="{C6BA5F33-18BA-48E0-A231-222898683F0C}"/>
    <dgm:cxn modelId="{0C571444-5E37-42B7-861C-C9C251850D0C}" type="presOf" srcId="{8DCACDE9-41CE-4C9C-A75E-84C9BBA43EBA}" destId="{ABCCD7AE-D660-495E-B0CE-49773B4D6243}" srcOrd="0" destOrd="0" presId="urn:microsoft.com/office/officeart/2005/8/layout/hProcess9"/>
    <dgm:cxn modelId="{DABEF853-17DD-4101-BEBE-F4FB6FAD2982}" type="presOf" srcId="{AE1C0E64-E0DD-40E6-AD70-3388F1934D7D}" destId="{5CCF1DE8-0EB0-4EBA-9DEE-0BDD6444DB43}" srcOrd="0" destOrd="0" presId="urn:microsoft.com/office/officeart/2005/8/layout/hProcess9"/>
    <dgm:cxn modelId="{EC2EE0C5-13BD-4C50-91A0-557D9A381482}" type="presOf" srcId="{15549DE5-9CA3-4C8D-9ACC-C4C43D7397E1}" destId="{4F762D31-56CB-44A9-9979-282961E9A334}" srcOrd="0" destOrd="0" presId="urn:microsoft.com/office/officeart/2005/8/layout/hProcess9"/>
    <dgm:cxn modelId="{8F052920-54E0-4E4B-B8E9-AA13190EF9AC}" type="presOf" srcId="{553DB6BA-D033-4644-A1A0-39ABFC0455CD}" destId="{679DD51F-FDDF-4E45-ADC3-2FC029A67FEA}" srcOrd="0" destOrd="0" presId="urn:microsoft.com/office/officeart/2005/8/layout/hProcess9"/>
    <dgm:cxn modelId="{39D80596-A0CD-4EB8-9497-267FF7377DA1}" srcId="{9927FA6E-F6EB-4607-B16E-B234D007F9B8}" destId="{8DCACDE9-41CE-4C9C-A75E-84C9BBA43EBA}" srcOrd="3" destOrd="0" parTransId="{66E148F6-D4E6-4F9E-AA51-8502F7823D43}" sibTransId="{241AF8A2-E1E1-4302-A0AD-565C993B165D}"/>
    <dgm:cxn modelId="{5EAA5B48-3F96-4C55-9C35-7DA69A184AFC}" type="presOf" srcId="{9927FA6E-F6EB-4607-B16E-B234D007F9B8}" destId="{60B1C3FF-E361-4FFA-A29E-306B12B6265C}" srcOrd="0" destOrd="0" presId="urn:microsoft.com/office/officeart/2005/8/layout/hProcess9"/>
    <dgm:cxn modelId="{EF7E44CB-4C8D-4162-B5AF-58C1722E735D}" srcId="{9927FA6E-F6EB-4607-B16E-B234D007F9B8}" destId="{AE1C0E64-E0DD-40E6-AD70-3388F1934D7D}" srcOrd="1" destOrd="0" parTransId="{4E4B5D3B-9B6B-4440-B98C-06F1E0E1DB4F}" sibTransId="{7A9FBD67-5A2F-4D0F-BDC8-87A709934B60}"/>
    <dgm:cxn modelId="{DB6CC0DE-6E8B-420E-938D-FF1DAFB85675}" type="presParOf" srcId="{60B1C3FF-E361-4FFA-A29E-306B12B6265C}" destId="{B9D11EEB-75B8-4141-B292-3E9527E5484D}" srcOrd="0" destOrd="0" presId="urn:microsoft.com/office/officeart/2005/8/layout/hProcess9"/>
    <dgm:cxn modelId="{9F5386AD-B4B6-416C-B4B1-33E5CB367091}" type="presParOf" srcId="{60B1C3FF-E361-4FFA-A29E-306B12B6265C}" destId="{6727599B-B555-45D2-B3EB-4656B8C280F4}" srcOrd="1" destOrd="0" presId="urn:microsoft.com/office/officeart/2005/8/layout/hProcess9"/>
    <dgm:cxn modelId="{70E20C26-16EE-4483-AFE6-1E6C7858B637}" type="presParOf" srcId="{6727599B-B555-45D2-B3EB-4656B8C280F4}" destId="{679DD51F-FDDF-4E45-ADC3-2FC029A67FEA}" srcOrd="0" destOrd="0" presId="urn:microsoft.com/office/officeart/2005/8/layout/hProcess9"/>
    <dgm:cxn modelId="{0623191A-A041-4149-8E4D-010A8C517B7D}" type="presParOf" srcId="{6727599B-B555-45D2-B3EB-4656B8C280F4}" destId="{80F5E6EB-FC34-4035-9E80-C778C3EBC4D3}" srcOrd="1" destOrd="0" presId="urn:microsoft.com/office/officeart/2005/8/layout/hProcess9"/>
    <dgm:cxn modelId="{33B2A353-E7B6-4456-9CC4-327FCF421F7E}" type="presParOf" srcId="{6727599B-B555-45D2-B3EB-4656B8C280F4}" destId="{5CCF1DE8-0EB0-4EBA-9DEE-0BDD6444DB43}" srcOrd="2" destOrd="0" presId="urn:microsoft.com/office/officeart/2005/8/layout/hProcess9"/>
    <dgm:cxn modelId="{07FB4D8A-BF56-4950-BBA7-F1A4E2B29F42}" type="presParOf" srcId="{6727599B-B555-45D2-B3EB-4656B8C280F4}" destId="{80141F2B-4FF2-466B-8230-638CA2D12234}" srcOrd="3" destOrd="0" presId="urn:microsoft.com/office/officeart/2005/8/layout/hProcess9"/>
    <dgm:cxn modelId="{6874A183-8BD6-4E49-BDAC-EFCB4EC066C2}" type="presParOf" srcId="{6727599B-B555-45D2-B3EB-4656B8C280F4}" destId="{4F762D31-56CB-44A9-9979-282961E9A334}" srcOrd="4" destOrd="0" presId="urn:microsoft.com/office/officeart/2005/8/layout/hProcess9"/>
    <dgm:cxn modelId="{604F43BB-FA7C-4F1B-99C9-06E105261BD0}" type="presParOf" srcId="{6727599B-B555-45D2-B3EB-4656B8C280F4}" destId="{1D943661-66E7-4C56-85EC-97E20549656C}" srcOrd="5" destOrd="0" presId="urn:microsoft.com/office/officeart/2005/8/layout/hProcess9"/>
    <dgm:cxn modelId="{658C6EF1-8529-47B2-BA60-88D7D2A65E3E}" type="presParOf" srcId="{6727599B-B555-45D2-B3EB-4656B8C280F4}" destId="{ABCCD7AE-D660-495E-B0CE-49773B4D624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F8A07E-5E52-4E71-AAB5-8ED0DD458BC0}" type="doc">
      <dgm:prSet loTypeId="urn:microsoft.com/office/officeart/2005/8/layout/hierarchy6" loCatId="hierarchy" qsTypeId="urn:microsoft.com/office/officeart/2005/8/quickstyle/3d1" qsCatId="3D" csTypeId="urn:microsoft.com/office/officeart/2005/8/colors/accent0_3" csCatId="mainScheme" phldr="1"/>
      <dgm:spPr/>
      <dgm:t>
        <a:bodyPr/>
        <a:lstStyle/>
        <a:p>
          <a:endParaRPr lang="es-ES"/>
        </a:p>
      </dgm:t>
    </dgm:pt>
    <dgm:pt modelId="{00CD3B25-280B-45D4-8451-74BB6BA853F5}">
      <dgm:prSet phldrT="[Texto]" custT="1"/>
      <dgm:spPr/>
      <dgm:t>
        <a:bodyPr/>
        <a:lstStyle/>
        <a:p>
          <a:r>
            <a:rPr lang="es-ES" sz="1600" b="1" dirty="0" smtClean="0"/>
            <a:t>FAMILIA, MUJER, NIÑEZ Y ADOLESCENCIA </a:t>
          </a:r>
          <a:endParaRPr lang="es-ES" sz="1600" dirty="0"/>
        </a:p>
      </dgm:t>
    </dgm:pt>
    <dgm:pt modelId="{E3178787-C84A-4A31-9D9C-08108170D6B3}" type="parTrans" cxnId="{0E40ACBC-2ADB-4827-B076-03BE3D68DA67}">
      <dgm:prSet/>
      <dgm:spPr/>
      <dgm:t>
        <a:bodyPr/>
        <a:lstStyle/>
        <a:p>
          <a:endParaRPr lang="es-ES"/>
        </a:p>
      </dgm:t>
    </dgm:pt>
    <dgm:pt modelId="{E14EDA0E-8C1F-4AF6-BFEC-C44E573D9CBB}" type="sibTrans" cxnId="{0E40ACBC-2ADB-4827-B076-03BE3D68DA67}">
      <dgm:prSet/>
      <dgm:spPr/>
      <dgm:t>
        <a:bodyPr/>
        <a:lstStyle/>
        <a:p>
          <a:endParaRPr lang="es-ES"/>
        </a:p>
      </dgm:t>
    </dgm:pt>
    <dgm:pt modelId="{E318BD96-099B-488E-8DA4-B6A0622F67C0}">
      <dgm:prSet phldrT="[Texto]" custT="1"/>
      <dgm:spPr/>
      <dgm:t>
        <a:bodyPr/>
        <a:lstStyle/>
        <a:p>
          <a:r>
            <a:rPr lang="es-ES" sz="1900" dirty="0" smtClean="0"/>
            <a:t>Gestión de la materia de Familia, Mujer, niñez y adolescencia</a:t>
          </a:r>
          <a:endParaRPr lang="es-ES" sz="1900" dirty="0"/>
        </a:p>
      </dgm:t>
    </dgm:pt>
    <dgm:pt modelId="{ED7B4AB5-BFC3-4F60-A50B-EE559DFB1D78}" type="parTrans" cxnId="{54929548-DFBD-4A5B-A579-DE2E9C32C41C}">
      <dgm:prSet/>
      <dgm:spPr/>
      <dgm:t>
        <a:bodyPr/>
        <a:lstStyle/>
        <a:p>
          <a:endParaRPr lang="es-ES"/>
        </a:p>
      </dgm:t>
    </dgm:pt>
    <dgm:pt modelId="{FE507070-0BF5-497A-B00F-FA99BC3DB63A}" type="sibTrans" cxnId="{54929548-DFBD-4A5B-A579-DE2E9C32C41C}">
      <dgm:prSet/>
      <dgm:spPr/>
      <dgm:t>
        <a:bodyPr/>
        <a:lstStyle/>
        <a:p>
          <a:endParaRPr lang="es-ES"/>
        </a:p>
      </dgm:t>
    </dgm:pt>
    <dgm:pt modelId="{D91D252B-E15B-4CA3-A5BC-D40F17D67410}" type="pres">
      <dgm:prSet presAssocID="{BDF8A07E-5E52-4E71-AAB5-8ED0DD458BC0}" presName="mainComposite" presStyleCnt="0">
        <dgm:presLayoutVars>
          <dgm:chPref val="1"/>
          <dgm:dir/>
          <dgm:animOne val="branch"/>
          <dgm:animLvl val="lvl"/>
          <dgm:resizeHandles val="exact"/>
        </dgm:presLayoutVars>
      </dgm:prSet>
      <dgm:spPr/>
      <dgm:t>
        <a:bodyPr/>
        <a:lstStyle/>
        <a:p>
          <a:endParaRPr lang="es-EC"/>
        </a:p>
      </dgm:t>
    </dgm:pt>
    <dgm:pt modelId="{AD5CC32E-1BF7-4D7B-90DC-38A24493C7FF}" type="pres">
      <dgm:prSet presAssocID="{BDF8A07E-5E52-4E71-AAB5-8ED0DD458BC0}" presName="hierFlow" presStyleCnt="0"/>
      <dgm:spPr/>
    </dgm:pt>
    <dgm:pt modelId="{615DA694-E8A5-4D82-AC52-CEB6C8C50F89}" type="pres">
      <dgm:prSet presAssocID="{BDF8A07E-5E52-4E71-AAB5-8ED0DD458BC0}" presName="hierChild1" presStyleCnt="0">
        <dgm:presLayoutVars>
          <dgm:chPref val="1"/>
          <dgm:animOne val="branch"/>
          <dgm:animLvl val="lvl"/>
        </dgm:presLayoutVars>
      </dgm:prSet>
      <dgm:spPr/>
    </dgm:pt>
    <dgm:pt modelId="{CE58D31C-DCDC-4399-BAE4-2E718CDF6E01}" type="pres">
      <dgm:prSet presAssocID="{00CD3B25-280B-45D4-8451-74BB6BA853F5}" presName="Name14" presStyleCnt="0"/>
      <dgm:spPr/>
    </dgm:pt>
    <dgm:pt modelId="{C8A95830-0073-4465-8219-147F55CA75EF}" type="pres">
      <dgm:prSet presAssocID="{00CD3B25-280B-45D4-8451-74BB6BA853F5}" presName="level1Shape" presStyleLbl="node0" presStyleIdx="0" presStyleCnt="1" custScaleY="156347" custLinFactNeighborX="-1956">
        <dgm:presLayoutVars>
          <dgm:chPref val="3"/>
        </dgm:presLayoutVars>
      </dgm:prSet>
      <dgm:spPr/>
      <dgm:t>
        <a:bodyPr/>
        <a:lstStyle/>
        <a:p>
          <a:endParaRPr lang="es-EC"/>
        </a:p>
      </dgm:t>
    </dgm:pt>
    <dgm:pt modelId="{4415F003-6E1B-4C29-B6EC-7028044FD077}" type="pres">
      <dgm:prSet presAssocID="{00CD3B25-280B-45D4-8451-74BB6BA853F5}" presName="hierChild2" presStyleCnt="0"/>
      <dgm:spPr/>
    </dgm:pt>
    <dgm:pt modelId="{BBCD03FF-90FE-4C82-B6DD-70873B584B99}" type="pres">
      <dgm:prSet presAssocID="{ED7B4AB5-BFC3-4F60-A50B-EE559DFB1D78}" presName="Name19" presStyleLbl="parChTrans1D2" presStyleIdx="0" presStyleCnt="1"/>
      <dgm:spPr/>
      <dgm:t>
        <a:bodyPr/>
        <a:lstStyle/>
        <a:p>
          <a:endParaRPr lang="es-EC"/>
        </a:p>
      </dgm:t>
    </dgm:pt>
    <dgm:pt modelId="{A23F8BE7-F251-47C4-A7CB-664C3EBDD871}" type="pres">
      <dgm:prSet presAssocID="{E318BD96-099B-488E-8DA4-B6A0622F67C0}" presName="Name21" presStyleCnt="0"/>
      <dgm:spPr/>
    </dgm:pt>
    <dgm:pt modelId="{78CADCDB-22A7-4902-A163-C951F5876643}" type="pres">
      <dgm:prSet presAssocID="{E318BD96-099B-488E-8DA4-B6A0622F67C0}" presName="level2Shape" presStyleLbl="node2" presStyleIdx="0" presStyleCnt="1" custScaleY="174182"/>
      <dgm:spPr/>
      <dgm:t>
        <a:bodyPr/>
        <a:lstStyle/>
        <a:p>
          <a:endParaRPr lang="es-EC"/>
        </a:p>
      </dgm:t>
    </dgm:pt>
    <dgm:pt modelId="{5D1DA139-698F-4C9A-8F25-0BB41B7818CB}" type="pres">
      <dgm:prSet presAssocID="{E318BD96-099B-488E-8DA4-B6A0622F67C0}" presName="hierChild3" presStyleCnt="0"/>
      <dgm:spPr/>
    </dgm:pt>
    <dgm:pt modelId="{174476A4-51CF-4B25-9D06-9E1CD1BF8FDB}" type="pres">
      <dgm:prSet presAssocID="{BDF8A07E-5E52-4E71-AAB5-8ED0DD458BC0}" presName="bgShapesFlow" presStyleCnt="0"/>
      <dgm:spPr/>
    </dgm:pt>
  </dgm:ptLst>
  <dgm:cxnLst>
    <dgm:cxn modelId="{16AAACAF-2785-4DDD-B506-6EDD370392A2}" type="presOf" srcId="{ED7B4AB5-BFC3-4F60-A50B-EE559DFB1D78}" destId="{BBCD03FF-90FE-4C82-B6DD-70873B584B99}" srcOrd="0" destOrd="0" presId="urn:microsoft.com/office/officeart/2005/8/layout/hierarchy6"/>
    <dgm:cxn modelId="{142D7F66-4EB6-447B-A5F3-6664F8336850}" type="presOf" srcId="{E318BD96-099B-488E-8DA4-B6A0622F67C0}" destId="{78CADCDB-22A7-4902-A163-C951F5876643}" srcOrd="0" destOrd="0" presId="urn:microsoft.com/office/officeart/2005/8/layout/hierarchy6"/>
    <dgm:cxn modelId="{5FAC98C3-93FF-4056-A742-6ECED45D45DF}" type="presOf" srcId="{00CD3B25-280B-45D4-8451-74BB6BA853F5}" destId="{C8A95830-0073-4465-8219-147F55CA75EF}" srcOrd="0" destOrd="0" presId="urn:microsoft.com/office/officeart/2005/8/layout/hierarchy6"/>
    <dgm:cxn modelId="{54929548-DFBD-4A5B-A579-DE2E9C32C41C}" srcId="{00CD3B25-280B-45D4-8451-74BB6BA853F5}" destId="{E318BD96-099B-488E-8DA4-B6A0622F67C0}" srcOrd="0" destOrd="0" parTransId="{ED7B4AB5-BFC3-4F60-A50B-EE559DFB1D78}" sibTransId="{FE507070-0BF5-497A-B00F-FA99BC3DB63A}"/>
    <dgm:cxn modelId="{0E40ACBC-2ADB-4827-B076-03BE3D68DA67}" srcId="{BDF8A07E-5E52-4E71-AAB5-8ED0DD458BC0}" destId="{00CD3B25-280B-45D4-8451-74BB6BA853F5}" srcOrd="0" destOrd="0" parTransId="{E3178787-C84A-4A31-9D9C-08108170D6B3}" sibTransId="{E14EDA0E-8C1F-4AF6-BFEC-C44E573D9CBB}"/>
    <dgm:cxn modelId="{EFE3DD0A-1A70-4890-B387-0AD59361E7F9}" type="presOf" srcId="{BDF8A07E-5E52-4E71-AAB5-8ED0DD458BC0}" destId="{D91D252B-E15B-4CA3-A5BC-D40F17D67410}" srcOrd="0" destOrd="0" presId="urn:microsoft.com/office/officeart/2005/8/layout/hierarchy6"/>
    <dgm:cxn modelId="{DA755B8F-D6DB-4313-84DE-C9B077EB4097}" type="presParOf" srcId="{D91D252B-E15B-4CA3-A5BC-D40F17D67410}" destId="{AD5CC32E-1BF7-4D7B-90DC-38A24493C7FF}" srcOrd="0" destOrd="0" presId="urn:microsoft.com/office/officeart/2005/8/layout/hierarchy6"/>
    <dgm:cxn modelId="{2147E2F3-3EF1-47FA-9DD4-00DFC2896451}" type="presParOf" srcId="{AD5CC32E-1BF7-4D7B-90DC-38A24493C7FF}" destId="{615DA694-E8A5-4D82-AC52-CEB6C8C50F89}" srcOrd="0" destOrd="0" presId="urn:microsoft.com/office/officeart/2005/8/layout/hierarchy6"/>
    <dgm:cxn modelId="{AB5C437D-CF4C-4830-8C09-69C85B274FB1}" type="presParOf" srcId="{615DA694-E8A5-4D82-AC52-CEB6C8C50F89}" destId="{CE58D31C-DCDC-4399-BAE4-2E718CDF6E01}" srcOrd="0" destOrd="0" presId="urn:microsoft.com/office/officeart/2005/8/layout/hierarchy6"/>
    <dgm:cxn modelId="{A7BF1565-DB93-4B09-AB97-AF64F6814F62}" type="presParOf" srcId="{CE58D31C-DCDC-4399-BAE4-2E718CDF6E01}" destId="{C8A95830-0073-4465-8219-147F55CA75EF}" srcOrd="0" destOrd="0" presId="urn:microsoft.com/office/officeart/2005/8/layout/hierarchy6"/>
    <dgm:cxn modelId="{5E10C17C-A295-4FEF-9393-22FD57BA1C93}" type="presParOf" srcId="{CE58D31C-DCDC-4399-BAE4-2E718CDF6E01}" destId="{4415F003-6E1B-4C29-B6EC-7028044FD077}" srcOrd="1" destOrd="0" presId="urn:microsoft.com/office/officeart/2005/8/layout/hierarchy6"/>
    <dgm:cxn modelId="{BABDB86B-F3BC-4443-8362-34D1FC74D917}" type="presParOf" srcId="{4415F003-6E1B-4C29-B6EC-7028044FD077}" destId="{BBCD03FF-90FE-4C82-B6DD-70873B584B99}" srcOrd="0" destOrd="0" presId="urn:microsoft.com/office/officeart/2005/8/layout/hierarchy6"/>
    <dgm:cxn modelId="{F8900D13-7C8C-46A1-AF40-8BC22066FEB7}" type="presParOf" srcId="{4415F003-6E1B-4C29-B6EC-7028044FD077}" destId="{A23F8BE7-F251-47C4-A7CB-664C3EBDD871}" srcOrd="1" destOrd="0" presId="urn:microsoft.com/office/officeart/2005/8/layout/hierarchy6"/>
    <dgm:cxn modelId="{C5A00926-F443-46E0-82B1-3C4248A8A8BA}" type="presParOf" srcId="{A23F8BE7-F251-47C4-A7CB-664C3EBDD871}" destId="{78CADCDB-22A7-4902-A163-C951F5876643}" srcOrd="0" destOrd="0" presId="urn:microsoft.com/office/officeart/2005/8/layout/hierarchy6"/>
    <dgm:cxn modelId="{543E20C3-1A90-47C8-B420-121FBC3F2228}" type="presParOf" srcId="{A23F8BE7-F251-47C4-A7CB-664C3EBDD871}" destId="{5D1DA139-698F-4C9A-8F25-0BB41B7818CB}" srcOrd="1" destOrd="0" presId="urn:microsoft.com/office/officeart/2005/8/layout/hierarchy6"/>
    <dgm:cxn modelId="{4C0FD3A5-3754-4E2E-8C95-3233EEC87787}" type="presParOf" srcId="{D91D252B-E15B-4CA3-A5BC-D40F17D67410}" destId="{174476A4-51CF-4B25-9D06-9E1CD1BF8FD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F8A07E-5E52-4E71-AAB5-8ED0DD458BC0}" type="doc">
      <dgm:prSet loTypeId="urn:microsoft.com/office/officeart/2005/8/layout/hierarchy6" loCatId="hierarchy" qsTypeId="urn:microsoft.com/office/officeart/2005/8/quickstyle/3d1" qsCatId="3D" csTypeId="urn:microsoft.com/office/officeart/2005/8/colors/accent0_3" csCatId="mainScheme" phldr="1"/>
      <dgm:spPr/>
      <dgm:t>
        <a:bodyPr/>
        <a:lstStyle/>
        <a:p>
          <a:endParaRPr lang="es-ES"/>
        </a:p>
      </dgm:t>
    </dgm:pt>
    <dgm:pt modelId="{00CD3B25-280B-45D4-8451-74BB6BA853F5}">
      <dgm:prSet phldrT="[Texto]" custT="1"/>
      <dgm:spPr/>
      <dgm:t>
        <a:bodyPr/>
        <a:lstStyle/>
        <a:p>
          <a:r>
            <a:rPr lang="es-ES" sz="1600" b="1" dirty="0" smtClean="0"/>
            <a:t>CIVIL Y MERCANTIL</a:t>
          </a:r>
          <a:endParaRPr lang="es-ES" sz="1600" dirty="0"/>
        </a:p>
      </dgm:t>
    </dgm:pt>
    <dgm:pt modelId="{E3178787-C84A-4A31-9D9C-08108170D6B3}" type="parTrans" cxnId="{0E40ACBC-2ADB-4827-B076-03BE3D68DA67}">
      <dgm:prSet/>
      <dgm:spPr/>
      <dgm:t>
        <a:bodyPr/>
        <a:lstStyle/>
        <a:p>
          <a:endParaRPr lang="es-ES"/>
        </a:p>
      </dgm:t>
    </dgm:pt>
    <dgm:pt modelId="{E14EDA0E-8C1F-4AF6-BFEC-C44E573D9CBB}" type="sibTrans" cxnId="{0E40ACBC-2ADB-4827-B076-03BE3D68DA67}">
      <dgm:prSet/>
      <dgm:spPr/>
      <dgm:t>
        <a:bodyPr/>
        <a:lstStyle/>
        <a:p>
          <a:endParaRPr lang="es-ES"/>
        </a:p>
      </dgm:t>
    </dgm:pt>
    <dgm:pt modelId="{E318BD96-099B-488E-8DA4-B6A0622F67C0}">
      <dgm:prSet phldrT="[Texto]" custT="1"/>
      <dgm:spPr/>
      <dgm:t>
        <a:bodyPr/>
        <a:lstStyle/>
        <a:p>
          <a:r>
            <a:rPr lang="es-ES" sz="1900" dirty="0" smtClean="0"/>
            <a:t>Gestión de lo civil y mercantil</a:t>
          </a:r>
          <a:endParaRPr lang="es-ES" sz="1900" dirty="0"/>
        </a:p>
      </dgm:t>
    </dgm:pt>
    <dgm:pt modelId="{ED7B4AB5-BFC3-4F60-A50B-EE559DFB1D78}" type="parTrans" cxnId="{54929548-DFBD-4A5B-A579-DE2E9C32C41C}">
      <dgm:prSet/>
      <dgm:spPr/>
      <dgm:t>
        <a:bodyPr/>
        <a:lstStyle/>
        <a:p>
          <a:endParaRPr lang="es-ES"/>
        </a:p>
      </dgm:t>
    </dgm:pt>
    <dgm:pt modelId="{FE507070-0BF5-497A-B00F-FA99BC3DB63A}" type="sibTrans" cxnId="{54929548-DFBD-4A5B-A579-DE2E9C32C41C}">
      <dgm:prSet/>
      <dgm:spPr/>
      <dgm:t>
        <a:bodyPr/>
        <a:lstStyle/>
        <a:p>
          <a:endParaRPr lang="es-ES"/>
        </a:p>
      </dgm:t>
    </dgm:pt>
    <dgm:pt modelId="{D91D252B-E15B-4CA3-A5BC-D40F17D67410}" type="pres">
      <dgm:prSet presAssocID="{BDF8A07E-5E52-4E71-AAB5-8ED0DD458BC0}" presName="mainComposite" presStyleCnt="0">
        <dgm:presLayoutVars>
          <dgm:chPref val="1"/>
          <dgm:dir/>
          <dgm:animOne val="branch"/>
          <dgm:animLvl val="lvl"/>
          <dgm:resizeHandles val="exact"/>
        </dgm:presLayoutVars>
      </dgm:prSet>
      <dgm:spPr/>
      <dgm:t>
        <a:bodyPr/>
        <a:lstStyle/>
        <a:p>
          <a:endParaRPr lang="es-EC"/>
        </a:p>
      </dgm:t>
    </dgm:pt>
    <dgm:pt modelId="{AD5CC32E-1BF7-4D7B-90DC-38A24493C7FF}" type="pres">
      <dgm:prSet presAssocID="{BDF8A07E-5E52-4E71-AAB5-8ED0DD458BC0}" presName="hierFlow" presStyleCnt="0"/>
      <dgm:spPr/>
    </dgm:pt>
    <dgm:pt modelId="{615DA694-E8A5-4D82-AC52-CEB6C8C50F89}" type="pres">
      <dgm:prSet presAssocID="{BDF8A07E-5E52-4E71-AAB5-8ED0DD458BC0}" presName="hierChild1" presStyleCnt="0">
        <dgm:presLayoutVars>
          <dgm:chPref val="1"/>
          <dgm:animOne val="branch"/>
          <dgm:animLvl val="lvl"/>
        </dgm:presLayoutVars>
      </dgm:prSet>
      <dgm:spPr/>
    </dgm:pt>
    <dgm:pt modelId="{CE58D31C-DCDC-4399-BAE4-2E718CDF6E01}" type="pres">
      <dgm:prSet presAssocID="{00CD3B25-280B-45D4-8451-74BB6BA853F5}" presName="Name14" presStyleCnt="0"/>
      <dgm:spPr/>
    </dgm:pt>
    <dgm:pt modelId="{C8A95830-0073-4465-8219-147F55CA75EF}" type="pres">
      <dgm:prSet presAssocID="{00CD3B25-280B-45D4-8451-74BB6BA853F5}" presName="level1Shape" presStyleLbl="node0" presStyleIdx="0" presStyleCnt="1" custScaleY="156347" custLinFactNeighborX="-1956">
        <dgm:presLayoutVars>
          <dgm:chPref val="3"/>
        </dgm:presLayoutVars>
      </dgm:prSet>
      <dgm:spPr/>
      <dgm:t>
        <a:bodyPr/>
        <a:lstStyle/>
        <a:p>
          <a:endParaRPr lang="es-ES"/>
        </a:p>
      </dgm:t>
    </dgm:pt>
    <dgm:pt modelId="{4415F003-6E1B-4C29-B6EC-7028044FD077}" type="pres">
      <dgm:prSet presAssocID="{00CD3B25-280B-45D4-8451-74BB6BA853F5}" presName="hierChild2" presStyleCnt="0"/>
      <dgm:spPr/>
    </dgm:pt>
    <dgm:pt modelId="{BBCD03FF-90FE-4C82-B6DD-70873B584B99}" type="pres">
      <dgm:prSet presAssocID="{ED7B4AB5-BFC3-4F60-A50B-EE559DFB1D78}" presName="Name19" presStyleLbl="parChTrans1D2" presStyleIdx="0" presStyleCnt="1"/>
      <dgm:spPr/>
      <dgm:t>
        <a:bodyPr/>
        <a:lstStyle/>
        <a:p>
          <a:endParaRPr lang="es-EC"/>
        </a:p>
      </dgm:t>
    </dgm:pt>
    <dgm:pt modelId="{A23F8BE7-F251-47C4-A7CB-664C3EBDD871}" type="pres">
      <dgm:prSet presAssocID="{E318BD96-099B-488E-8DA4-B6A0622F67C0}" presName="Name21" presStyleCnt="0"/>
      <dgm:spPr/>
    </dgm:pt>
    <dgm:pt modelId="{78CADCDB-22A7-4902-A163-C951F5876643}" type="pres">
      <dgm:prSet presAssocID="{E318BD96-099B-488E-8DA4-B6A0622F67C0}" presName="level2Shape" presStyleLbl="node2" presStyleIdx="0" presStyleCnt="1" custScaleY="174182"/>
      <dgm:spPr/>
      <dgm:t>
        <a:bodyPr/>
        <a:lstStyle/>
        <a:p>
          <a:endParaRPr lang="es-ES"/>
        </a:p>
      </dgm:t>
    </dgm:pt>
    <dgm:pt modelId="{5D1DA139-698F-4C9A-8F25-0BB41B7818CB}" type="pres">
      <dgm:prSet presAssocID="{E318BD96-099B-488E-8DA4-B6A0622F67C0}" presName="hierChild3" presStyleCnt="0"/>
      <dgm:spPr/>
    </dgm:pt>
    <dgm:pt modelId="{174476A4-51CF-4B25-9D06-9E1CD1BF8FDB}" type="pres">
      <dgm:prSet presAssocID="{BDF8A07E-5E52-4E71-AAB5-8ED0DD458BC0}" presName="bgShapesFlow" presStyleCnt="0"/>
      <dgm:spPr/>
    </dgm:pt>
  </dgm:ptLst>
  <dgm:cxnLst>
    <dgm:cxn modelId="{8D512D51-C1FC-47FA-BDD3-4D05457FB3FE}" type="presOf" srcId="{00CD3B25-280B-45D4-8451-74BB6BA853F5}" destId="{C8A95830-0073-4465-8219-147F55CA75EF}" srcOrd="0" destOrd="0" presId="urn:microsoft.com/office/officeart/2005/8/layout/hierarchy6"/>
    <dgm:cxn modelId="{E9FB2E1D-ECB0-4323-997D-711D3944D9AD}" type="presOf" srcId="{BDF8A07E-5E52-4E71-AAB5-8ED0DD458BC0}" destId="{D91D252B-E15B-4CA3-A5BC-D40F17D67410}" srcOrd="0" destOrd="0" presId="urn:microsoft.com/office/officeart/2005/8/layout/hierarchy6"/>
    <dgm:cxn modelId="{54929548-DFBD-4A5B-A579-DE2E9C32C41C}" srcId="{00CD3B25-280B-45D4-8451-74BB6BA853F5}" destId="{E318BD96-099B-488E-8DA4-B6A0622F67C0}" srcOrd="0" destOrd="0" parTransId="{ED7B4AB5-BFC3-4F60-A50B-EE559DFB1D78}" sibTransId="{FE507070-0BF5-497A-B00F-FA99BC3DB63A}"/>
    <dgm:cxn modelId="{634B8BA5-4989-4650-AD8F-0C05B4E9E1DA}" type="presOf" srcId="{E318BD96-099B-488E-8DA4-B6A0622F67C0}" destId="{78CADCDB-22A7-4902-A163-C951F5876643}" srcOrd="0" destOrd="0" presId="urn:microsoft.com/office/officeart/2005/8/layout/hierarchy6"/>
    <dgm:cxn modelId="{0E40ACBC-2ADB-4827-B076-03BE3D68DA67}" srcId="{BDF8A07E-5E52-4E71-AAB5-8ED0DD458BC0}" destId="{00CD3B25-280B-45D4-8451-74BB6BA853F5}" srcOrd="0" destOrd="0" parTransId="{E3178787-C84A-4A31-9D9C-08108170D6B3}" sibTransId="{E14EDA0E-8C1F-4AF6-BFEC-C44E573D9CBB}"/>
    <dgm:cxn modelId="{D83B7D49-3AB4-451B-BE08-690011E515D5}" type="presOf" srcId="{ED7B4AB5-BFC3-4F60-A50B-EE559DFB1D78}" destId="{BBCD03FF-90FE-4C82-B6DD-70873B584B99}" srcOrd="0" destOrd="0" presId="urn:microsoft.com/office/officeart/2005/8/layout/hierarchy6"/>
    <dgm:cxn modelId="{288E0F9E-9110-46BF-BE1C-653DB4DE3171}" type="presParOf" srcId="{D91D252B-E15B-4CA3-A5BC-D40F17D67410}" destId="{AD5CC32E-1BF7-4D7B-90DC-38A24493C7FF}" srcOrd="0" destOrd="0" presId="urn:microsoft.com/office/officeart/2005/8/layout/hierarchy6"/>
    <dgm:cxn modelId="{95AD731F-10BC-424F-BA0F-A0D502CE50AA}" type="presParOf" srcId="{AD5CC32E-1BF7-4D7B-90DC-38A24493C7FF}" destId="{615DA694-E8A5-4D82-AC52-CEB6C8C50F89}" srcOrd="0" destOrd="0" presId="urn:microsoft.com/office/officeart/2005/8/layout/hierarchy6"/>
    <dgm:cxn modelId="{E5989DE6-7BEA-409F-8BF0-FD33065FF12B}" type="presParOf" srcId="{615DA694-E8A5-4D82-AC52-CEB6C8C50F89}" destId="{CE58D31C-DCDC-4399-BAE4-2E718CDF6E01}" srcOrd="0" destOrd="0" presId="urn:microsoft.com/office/officeart/2005/8/layout/hierarchy6"/>
    <dgm:cxn modelId="{8F0E23AE-A1C1-4B73-B8A0-1D323D1CFB81}" type="presParOf" srcId="{CE58D31C-DCDC-4399-BAE4-2E718CDF6E01}" destId="{C8A95830-0073-4465-8219-147F55CA75EF}" srcOrd="0" destOrd="0" presId="urn:microsoft.com/office/officeart/2005/8/layout/hierarchy6"/>
    <dgm:cxn modelId="{7F36F286-78FF-44E9-95BE-09F9AF08FA23}" type="presParOf" srcId="{CE58D31C-DCDC-4399-BAE4-2E718CDF6E01}" destId="{4415F003-6E1B-4C29-B6EC-7028044FD077}" srcOrd="1" destOrd="0" presId="urn:microsoft.com/office/officeart/2005/8/layout/hierarchy6"/>
    <dgm:cxn modelId="{39F17A88-5237-416D-8CE9-B33B3E0E6977}" type="presParOf" srcId="{4415F003-6E1B-4C29-B6EC-7028044FD077}" destId="{BBCD03FF-90FE-4C82-B6DD-70873B584B99}" srcOrd="0" destOrd="0" presId="urn:microsoft.com/office/officeart/2005/8/layout/hierarchy6"/>
    <dgm:cxn modelId="{C62C9958-E7C7-4662-BE91-B04434920DC7}" type="presParOf" srcId="{4415F003-6E1B-4C29-B6EC-7028044FD077}" destId="{A23F8BE7-F251-47C4-A7CB-664C3EBDD871}" srcOrd="1" destOrd="0" presId="urn:microsoft.com/office/officeart/2005/8/layout/hierarchy6"/>
    <dgm:cxn modelId="{62475FD7-26D0-4DE4-BA3B-35ACCF8A2F74}" type="presParOf" srcId="{A23F8BE7-F251-47C4-A7CB-664C3EBDD871}" destId="{78CADCDB-22A7-4902-A163-C951F5876643}" srcOrd="0" destOrd="0" presId="urn:microsoft.com/office/officeart/2005/8/layout/hierarchy6"/>
    <dgm:cxn modelId="{A34D9107-D3EC-4D31-8ABB-26C7B2BB2DF5}" type="presParOf" srcId="{A23F8BE7-F251-47C4-A7CB-664C3EBDD871}" destId="{5D1DA139-698F-4C9A-8F25-0BB41B7818CB}" srcOrd="1" destOrd="0" presId="urn:microsoft.com/office/officeart/2005/8/layout/hierarchy6"/>
    <dgm:cxn modelId="{3E3CCE17-ED33-4CD9-8237-7490AA1206A6}" type="presParOf" srcId="{D91D252B-E15B-4CA3-A5BC-D40F17D67410}" destId="{174476A4-51CF-4B25-9D06-9E1CD1BF8FDB}"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8A07E-5E52-4E71-AAB5-8ED0DD458BC0}" type="doc">
      <dgm:prSet loTypeId="urn:microsoft.com/office/officeart/2005/8/layout/hierarchy6" loCatId="hierarchy" qsTypeId="urn:microsoft.com/office/officeart/2005/8/quickstyle/3d1" qsCatId="3D" csTypeId="urn:microsoft.com/office/officeart/2005/8/colors/accent0_3" csCatId="mainScheme" phldr="1"/>
      <dgm:spPr/>
      <dgm:t>
        <a:bodyPr/>
        <a:lstStyle/>
        <a:p>
          <a:endParaRPr lang="es-ES"/>
        </a:p>
      </dgm:t>
    </dgm:pt>
    <dgm:pt modelId="{00CD3B25-280B-45D4-8451-74BB6BA853F5}">
      <dgm:prSet phldrT="[Texto]" custT="1"/>
      <dgm:spPr/>
      <dgm:t>
        <a:bodyPr/>
        <a:lstStyle/>
        <a:p>
          <a:r>
            <a:rPr lang="es-ES" sz="1600" b="1" dirty="0" smtClean="0"/>
            <a:t>LABORAL</a:t>
          </a:r>
          <a:endParaRPr lang="es-ES" sz="1600" dirty="0"/>
        </a:p>
      </dgm:t>
    </dgm:pt>
    <dgm:pt modelId="{E3178787-C84A-4A31-9D9C-08108170D6B3}" type="parTrans" cxnId="{0E40ACBC-2ADB-4827-B076-03BE3D68DA67}">
      <dgm:prSet/>
      <dgm:spPr/>
      <dgm:t>
        <a:bodyPr/>
        <a:lstStyle/>
        <a:p>
          <a:endParaRPr lang="es-ES"/>
        </a:p>
      </dgm:t>
    </dgm:pt>
    <dgm:pt modelId="{E14EDA0E-8C1F-4AF6-BFEC-C44E573D9CBB}" type="sibTrans" cxnId="{0E40ACBC-2ADB-4827-B076-03BE3D68DA67}">
      <dgm:prSet/>
      <dgm:spPr/>
      <dgm:t>
        <a:bodyPr/>
        <a:lstStyle/>
        <a:p>
          <a:endParaRPr lang="es-ES"/>
        </a:p>
      </dgm:t>
    </dgm:pt>
    <dgm:pt modelId="{E318BD96-099B-488E-8DA4-B6A0622F67C0}">
      <dgm:prSet phldrT="[Texto]" custT="1"/>
      <dgm:spPr/>
      <dgm:t>
        <a:bodyPr/>
        <a:lstStyle/>
        <a:p>
          <a:r>
            <a:rPr lang="es-ES" sz="1900" dirty="0" smtClean="0"/>
            <a:t>Gestión de lo laboral</a:t>
          </a:r>
          <a:endParaRPr lang="es-ES" sz="1900" dirty="0"/>
        </a:p>
      </dgm:t>
    </dgm:pt>
    <dgm:pt modelId="{ED7B4AB5-BFC3-4F60-A50B-EE559DFB1D78}" type="parTrans" cxnId="{54929548-DFBD-4A5B-A579-DE2E9C32C41C}">
      <dgm:prSet/>
      <dgm:spPr/>
      <dgm:t>
        <a:bodyPr/>
        <a:lstStyle/>
        <a:p>
          <a:endParaRPr lang="es-ES"/>
        </a:p>
      </dgm:t>
    </dgm:pt>
    <dgm:pt modelId="{FE507070-0BF5-497A-B00F-FA99BC3DB63A}" type="sibTrans" cxnId="{54929548-DFBD-4A5B-A579-DE2E9C32C41C}">
      <dgm:prSet/>
      <dgm:spPr/>
      <dgm:t>
        <a:bodyPr/>
        <a:lstStyle/>
        <a:p>
          <a:endParaRPr lang="es-ES"/>
        </a:p>
      </dgm:t>
    </dgm:pt>
    <dgm:pt modelId="{D91D252B-E15B-4CA3-A5BC-D40F17D67410}" type="pres">
      <dgm:prSet presAssocID="{BDF8A07E-5E52-4E71-AAB5-8ED0DD458BC0}" presName="mainComposite" presStyleCnt="0">
        <dgm:presLayoutVars>
          <dgm:chPref val="1"/>
          <dgm:dir/>
          <dgm:animOne val="branch"/>
          <dgm:animLvl val="lvl"/>
          <dgm:resizeHandles val="exact"/>
        </dgm:presLayoutVars>
      </dgm:prSet>
      <dgm:spPr/>
      <dgm:t>
        <a:bodyPr/>
        <a:lstStyle/>
        <a:p>
          <a:endParaRPr lang="es-EC"/>
        </a:p>
      </dgm:t>
    </dgm:pt>
    <dgm:pt modelId="{AD5CC32E-1BF7-4D7B-90DC-38A24493C7FF}" type="pres">
      <dgm:prSet presAssocID="{BDF8A07E-5E52-4E71-AAB5-8ED0DD458BC0}" presName="hierFlow" presStyleCnt="0"/>
      <dgm:spPr/>
    </dgm:pt>
    <dgm:pt modelId="{615DA694-E8A5-4D82-AC52-CEB6C8C50F89}" type="pres">
      <dgm:prSet presAssocID="{BDF8A07E-5E52-4E71-AAB5-8ED0DD458BC0}" presName="hierChild1" presStyleCnt="0">
        <dgm:presLayoutVars>
          <dgm:chPref val="1"/>
          <dgm:animOne val="branch"/>
          <dgm:animLvl val="lvl"/>
        </dgm:presLayoutVars>
      </dgm:prSet>
      <dgm:spPr/>
    </dgm:pt>
    <dgm:pt modelId="{CE58D31C-DCDC-4399-BAE4-2E718CDF6E01}" type="pres">
      <dgm:prSet presAssocID="{00CD3B25-280B-45D4-8451-74BB6BA853F5}" presName="Name14" presStyleCnt="0"/>
      <dgm:spPr/>
    </dgm:pt>
    <dgm:pt modelId="{C8A95830-0073-4465-8219-147F55CA75EF}" type="pres">
      <dgm:prSet presAssocID="{00CD3B25-280B-45D4-8451-74BB6BA853F5}" presName="level1Shape" presStyleLbl="node0" presStyleIdx="0" presStyleCnt="1" custScaleY="156347" custLinFactNeighborX="-1956">
        <dgm:presLayoutVars>
          <dgm:chPref val="3"/>
        </dgm:presLayoutVars>
      </dgm:prSet>
      <dgm:spPr/>
      <dgm:t>
        <a:bodyPr/>
        <a:lstStyle/>
        <a:p>
          <a:endParaRPr lang="es-ES"/>
        </a:p>
      </dgm:t>
    </dgm:pt>
    <dgm:pt modelId="{4415F003-6E1B-4C29-B6EC-7028044FD077}" type="pres">
      <dgm:prSet presAssocID="{00CD3B25-280B-45D4-8451-74BB6BA853F5}" presName="hierChild2" presStyleCnt="0"/>
      <dgm:spPr/>
    </dgm:pt>
    <dgm:pt modelId="{BBCD03FF-90FE-4C82-B6DD-70873B584B99}" type="pres">
      <dgm:prSet presAssocID="{ED7B4AB5-BFC3-4F60-A50B-EE559DFB1D78}" presName="Name19" presStyleLbl="parChTrans1D2" presStyleIdx="0" presStyleCnt="1"/>
      <dgm:spPr/>
      <dgm:t>
        <a:bodyPr/>
        <a:lstStyle/>
        <a:p>
          <a:endParaRPr lang="es-EC"/>
        </a:p>
      </dgm:t>
    </dgm:pt>
    <dgm:pt modelId="{A23F8BE7-F251-47C4-A7CB-664C3EBDD871}" type="pres">
      <dgm:prSet presAssocID="{E318BD96-099B-488E-8DA4-B6A0622F67C0}" presName="Name21" presStyleCnt="0"/>
      <dgm:spPr/>
    </dgm:pt>
    <dgm:pt modelId="{78CADCDB-22A7-4902-A163-C951F5876643}" type="pres">
      <dgm:prSet presAssocID="{E318BD96-099B-488E-8DA4-B6A0622F67C0}" presName="level2Shape" presStyleLbl="node2" presStyleIdx="0" presStyleCnt="1" custScaleY="174182"/>
      <dgm:spPr/>
      <dgm:t>
        <a:bodyPr/>
        <a:lstStyle/>
        <a:p>
          <a:endParaRPr lang="es-ES"/>
        </a:p>
      </dgm:t>
    </dgm:pt>
    <dgm:pt modelId="{5D1DA139-698F-4C9A-8F25-0BB41B7818CB}" type="pres">
      <dgm:prSet presAssocID="{E318BD96-099B-488E-8DA4-B6A0622F67C0}" presName="hierChild3" presStyleCnt="0"/>
      <dgm:spPr/>
    </dgm:pt>
    <dgm:pt modelId="{174476A4-51CF-4B25-9D06-9E1CD1BF8FDB}" type="pres">
      <dgm:prSet presAssocID="{BDF8A07E-5E52-4E71-AAB5-8ED0DD458BC0}" presName="bgShapesFlow" presStyleCnt="0"/>
      <dgm:spPr/>
    </dgm:pt>
  </dgm:ptLst>
  <dgm:cxnLst>
    <dgm:cxn modelId="{984CD93E-F13A-47B0-B0F5-D860BC4E1722}" type="presOf" srcId="{ED7B4AB5-BFC3-4F60-A50B-EE559DFB1D78}" destId="{BBCD03FF-90FE-4C82-B6DD-70873B584B99}" srcOrd="0" destOrd="0" presId="urn:microsoft.com/office/officeart/2005/8/layout/hierarchy6"/>
    <dgm:cxn modelId="{323B9A3A-F143-4333-AE64-E0E4D45300D8}" type="presOf" srcId="{BDF8A07E-5E52-4E71-AAB5-8ED0DD458BC0}" destId="{D91D252B-E15B-4CA3-A5BC-D40F17D67410}" srcOrd="0" destOrd="0" presId="urn:microsoft.com/office/officeart/2005/8/layout/hierarchy6"/>
    <dgm:cxn modelId="{54929548-DFBD-4A5B-A579-DE2E9C32C41C}" srcId="{00CD3B25-280B-45D4-8451-74BB6BA853F5}" destId="{E318BD96-099B-488E-8DA4-B6A0622F67C0}" srcOrd="0" destOrd="0" parTransId="{ED7B4AB5-BFC3-4F60-A50B-EE559DFB1D78}" sibTransId="{FE507070-0BF5-497A-B00F-FA99BC3DB63A}"/>
    <dgm:cxn modelId="{0E40ACBC-2ADB-4827-B076-03BE3D68DA67}" srcId="{BDF8A07E-5E52-4E71-AAB5-8ED0DD458BC0}" destId="{00CD3B25-280B-45D4-8451-74BB6BA853F5}" srcOrd="0" destOrd="0" parTransId="{E3178787-C84A-4A31-9D9C-08108170D6B3}" sibTransId="{E14EDA0E-8C1F-4AF6-BFEC-C44E573D9CBB}"/>
    <dgm:cxn modelId="{C3E18B1F-20F5-4320-AC79-456BD9D04ABE}" type="presOf" srcId="{E318BD96-099B-488E-8DA4-B6A0622F67C0}" destId="{78CADCDB-22A7-4902-A163-C951F5876643}" srcOrd="0" destOrd="0" presId="urn:microsoft.com/office/officeart/2005/8/layout/hierarchy6"/>
    <dgm:cxn modelId="{AF628543-4AA3-4FA9-AD82-04ACAF1D593B}" type="presOf" srcId="{00CD3B25-280B-45D4-8451-74BB6BA853F5}" destId="{C8A95830-0073-4465-8219-147F55CA75EF}" srcOrd="0" destOrd="0" presId="urn:microsoft.com/office/officeart/2005/8/layout/hierarchy6"/>
    <dgm:cxn modelId="{060E1FDB-CA39-41AA-BF9A-52BDD6B89E9E}" type="presParOf" srcId="{D91D252B-E15B-4CA3-A5BC-D40F17D67410}" destId="{AD5CC32E-1BF7-4D7B-90DC-38A24493C7FF}" srcOrd="0" destOrd="0" presId="urn:microsoft.com/office/officeart/2005/8/layout/hierarchy6"/>
    <dgm:cxn modelId="{C7437108-EDA3-44E0-9B2B-0B038D26D182}" type="presParOf" srcId="{AD5CC32E-1BF7-4D7B-90DC-38A24493C7FF}" destId="{615DA694-E8A5-4D82-AC52-CEB6C8C50F89}" srcOrd="0" destOrd="0" presId="urn:microsoft.com/office/officeart/2005/8/layout/hierarchy6"/>
    <dgm:cxn modelId="{4D707CFC-C6CA-458C-A114-B82BC8CF3E6D}" type="presParOf" srcId="{615DA694-E8A5-4D82-AC52-CEB6C8C50F89}" destId="{CE58D31C-DCDC-4399-BAE4-2E718CDF6E01}" srcOrd="0" destOrd="0" presId="urn:microsoft.com/office/officeart/2005/8/layout/hierarchy6"/>
    <dgm:cxn modelId="{3228661A-8B33-4AE5-B9B0-86EED7F06B24}" type="presParOf" srcId="{CE58D31C-DCDC-4399-BAE4-2E718CDF6E01}" destId="{C8A95830-0073-4465-8219-147F55CA75EF}" srcOrd="0" destOrd="0" presId="urn:microsoft.com/office/officeart/2005/8/layout/hierarchy6"/>
    <dgm:cxn modelId="{75518677-A13E-4D21-9C23-7DBC8043EC57}" type="presParOf" srcId="{CE58D31C-DCDC-4399-BAE4-2E718CDF6E01}" destId="{4415F003-6E1B-4C29-B6EC-7028044FD077}" srcOrd="1" destOrd="0" presId="urn:microsoft.com/office/officeart/2005/8/layout/hierarchy6"/>
    <dgm:cxn modelId="{FBC78A31-C066-4A67-B5AD-7D8DF97DD2F2}" type="presParOf" srcId="{4415F003-6E1B-4C29-B6EC-7028044FD077}" destId="{BBCD03FF-90FE-4C82-B6DD-70873B584B99}" srcOrd="0" destOrd="0" presId="urn:microsoft.com/office/officeart/2005/8/layout/hierarchy6"/>
    <dgm:cxn modelId="{B876DE0B-3C99-4B46-8ED2-1EA420DC96D1}" type="presParOf" srcId="{4415F003-6E1B-4C29-B6EC-7028044FD077}" destId="{A23F8BE7-F251-47C4-A7CB-664C3EBDD871}" srcOrd="1" destOrd="0" presId="urn:microsoft.com/office/officeart/2005/8/layout/hierarchy6"/>
    <dgm:cxn modelId="{34BCAD83-BAA2-4477-9432-CDF91635434B}" type="presParOf" srcId="{A23F8BE7-F251-47C4-A7CB-664C3EBDD871}" destId="{78CADCDB-22A7-4902-A163-C951F5876643}" srcOrd="0" destOrd="0" presId="urn:microsoft.com/office/officeart/2005/8/layout/hierarchy6"/>
    <dgm:cxn modelId="{7F6834DA-9FD0-4C41-991C-FF8A60A7F457}" type="presParOf" srcId="{A23F8BE7-F251-47C4-A7CB-664C3EBDD871}" destId="{5D1DA139-698F-4C9A-8F25-0BB41B7818CB}" srcOrd="1" destOrd="0" presId="urn:microsoft.com/office/officeart/2005/8/layout/hierarchy6"/>
    <dgm:cxn modelId="{EC42C48D-7BE2-4ABB-BCAC-B51AE1C1C8D8}" type="presParOf" srcId="{D91D252B-E15B-4CA3-A5BC-D40F17D67410}" destId="{174476A4-51CF-4B25-9D06-9E1CD1BF8FDB}" srcOrd="1" destOrd="0" presId="urn:microsoft.com/office/officeart/2005/8/layout/hierarchy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F8A07E-5E52-4E71-AAB5-8ED0DD458BC0}" type="doc">
      <dgm:prSet loTypeId="urn:microsoft.com/office/officeart/2005/8/layout/hierarchy6" loCatId="hierarchy" qsTypeId="urn:microsoft.com/office/officeart/2005/8/quickstyle/3d1" qsCatId="3D" csTypeId="urn:microsoft.com/office/officeart/2005/8/colors/accent0_3" csCatId="mainScheme" phldr="1"/>
      <dgm:spPr/>
      <dgm:t>
        <a:bodyPr/>
        <a:lstStyle/>
        <a:p>
          <a:endParaRPr lang="es-ES"/>
        </a:p>
      </dgm:t>
    </dgm:pt>
    <dgm:pt modelId="{00CD3B25-280B-45D4-8451-74BB6BA853F5}">
      <dgm:prSet phldrT="[Texto]" custT="1"/>
      <dgm:spPr/>
      <dgm:t>
        <a:bodyPr/>
        <a:lstStyle/>
        <a:p>
          <a:r>
            <a:rPr lang="es-ES" sz="1600" b="1" dirty="0" smtClean="0"/>
            <a:t>VIOLENCIA CONTRA LA MUJER Y LA FAMILIA</a:t>
          </a:r>
          <a:endParaRPr lang="es-ES" sz="1600" dirty="0"/>
        </a:p>
      </dgm:t>
    </dgm:pt>
    <dgm:pt modelId="{E3178787-C84A-4A31-9D9C-08108170D6B3}" type="parTrans" cxnId="{0E40ACBC-2ADB-4827-B076-03BE3D68DA67}">
      <dgm:prSet/>
      <dgm:spPr/>
      <dgm:t>
        <a:bodyPr/>
        <a:lstStyle/>
        <a:p>
          <a:endParaRPr lang="es-ES"/>
        </a:p>
      </dgm:t>
    </dgm:pt>
    <dgm:pt modelId="{E14EDA0E-8C1F-4AF6-BFEC-C44E573D9CBB}" type="sibTrans" cxnId="{0E40ACBC-2ADB-4827-B076-03BE3D68DA67}">
      <dgm:prSet/>
      <dgm:spPr/>
      <dgm:t>
        <a:bodyPr/>
        <a:lstStyle/>
        <a:p>
          <a:endParaRPr lang="es-ES"/>
        </a:p>
      </dgm:t>
    </dgm:pt>
    <dgm:pt modelId="{E318BD96-099B-488E-8DA4-B6A0622F67C0}">
      <dgm:prSet phldrT="[Texto]" custT="1"/>
      <dgm:spPr/>
      <dgm:t>
        <a:bodyPr/>
        <a:lstStyle/>
        <a:p>
          <a:r>
            <a:rPr lang="es-ES" sz="1900" dirty="0" smtClean="0"/>
            <a:t>Gestión de la materia violencia contra la mujer y la familia</a:t>
          </a:r>
          <a:endParaRPr lang="es-ES" sz="1900" dirty="0"/>
        </a:p>
      </dgm:t>
    </dgm:pt>
    <dgm:pt modelId="{ED7B4AB5-BFC3-4F60-A50B-EE559DFB1D78}" type="parTrans" cxnId="{54929548-DFBD-4A5B-A579-DE2E9C32C41C}">
      <dgm:prSet/>
      <dgm:spPr/>
      <dgm:t>
        <a:bodyPr/>
        <a:lstStyle/>
        <a:p>
          <a:endParaRPr lang="es-ES"/>
        </a:p>
      </dgm:t>
    </dgm:pt>
    <dgm:pt modelId="{FE507070-0BF5-497A-B00F-FA99BC3DB63A}" type="sibTrans" cxnId="{54929548-DFBD-4A5B-A579-DE2E9C32C41C}">
      <dgm:prSet/>
      <dgm:spPr/>
      <dgm:t>
        <a:bodyPr/>
        <a:lstStyle/>
        <a:p>
          <a:endParaRPr lang="es-ES"/>
        </a:p>
      </dgm:t>
    </dgm:pt>
    <dgm:pt modelId="{D91D252B-E15B-4CA3-A5BC-D40F17D67410}" type="pres">
      <dgm:prSet presAssocID="{BDF8A07E-5E52-4E71-AAB5-8ED0DD458BC0}" presName="mainComposite" presStyleCnt="0">
        <dgm:presLayoutVars>
          <dgm:chPref val="1"/>
          <dgm:dir/>
          <dgm:animOne val="branch"/>
          <dgm:animLvl val="lvl"/>
          <dgm:resizeHandles val="exact"/>
        </dgm:presLayoutVars>
      </dgm:prSet>
      <dgm:spPr/>
      <dgm:t>
        <a:bodyPr/>
        <a:lstStyle/>
        <a:p>
          <a:endParaRPr lang="es-EC"/>
        </a:p>
      </dgm:t>
    </dgm:pt>
    <dgm:pt modelId="{AD5CC32E-1BF7-4D7B-90DC-38A24493C7FF}" type="pres">
      <dgm:prSet presAssocID="{BDF8A07E-5E52-4E71-AAB5-8ED0DD458BC0}" presName="hierFlow" presStyleCnt="0"/>
      <dgm:spPr/>
    </dgm:pt>
    <dgm:pt modelId="{615DA694-E8A5-4D82-AC52-CEB6C8C50F89}" type="pres">
      <dgm:prSet presAssocID="{BDF8A07E-5E52-4E71-AAB5-8ED0DD458BC0}" presName="hierChild1" presStyleCnt="0">
        <dgm:presLayoutVars>
          <dgm:chPref val="1"/>
          <dgm:animOne val="branch"/>
          <dgm:animLvl val="lvl"/>
        </dgm:presLayoutVars>
      </dgm:prSet>
      <dgm:spPr/>
    </dgm:pt>
    <dgm:pt modelId="{CE58D31C-DCDC-4399-BAE4-2E718CDF6E01}" type="pres">
      <dgm:prSet presAssocID="{00CD3B25-280B-45D4-8451-74BB6BA853F5}" presName="Name14" presStyleCnt="0"/>
      <dgm:spPr/>
    </dgm:pt>
    <dgm:pt modelId="{C8A95830-0073-4465-8219-147F55CA75EF}" type="pres">
      <dgm:prSet presAssocID="{00CD3B25-280B-45D4-8451-74BB6BA853F5}" presName="level1Shape" presStyleLbl="node0" presStyleIdx="0" presStyleCnt="1" custScaleY="156347" custLinFactNeighborX="-1956">
        <dgm:presLayoutVars>
          <dgm:chPref val="3"/>
        </dgm:presLayoutVars>
      </dgm:prSet>
      <dgm:spPr/>
      <dgm:t>
        <a:bodyPr/>
        <a:lstStyle/>
        <a:p>
          <a:endParaRPr lang="es-ES"/>
        </a:p>
      </dgm:t>
    </dgm:pt>
    <dgm:pt modelId="{4415F003-6E1B-4C29-B6EC-7028044FD077}" type="pres">
      <dgm:prSet presAssocID="{00CD3B25-280B-45D4-8451-74BB6BA853F5}" presName="hierChild2" presStyleCnt="0"/>
      <dgm:spPr/>
    </dgm:pt>
    <dgm:pt modelId="{BBCD03FF-90FE-4C82-B6DD-70873B584B99}" type="pres">
      <dgm:prSet presAssocID="{ED7B4AB5-BFC3-4F60-A50B-EE559DFB1D78}" presName="Name19" presStyleLbl="parChTrans1D2" presStyleIdx="0" presStyleCnt="1"/>
      <dgm:spPr/>
      <dgm:t>
        <a:bodyPr/>
        <a:lstStyle/>
        <a:p>
          <a:endParaRPr lang="es-EC"/>
        </a:p>
      </dgm:t>
    </dgm:pt>
    <dgm:pt modelId="{A23F8BE7-F251-47C4-A7CB-664C3EBDD871}" type="pres">
      <dgm:prSet presAssocID="{E318BD96-099B-488E-8DA4-B6A0622F67C0}" presName="Name21" presStyleCnt="0"/>
      <dgm:spPr/>
    </dgm:pt>
    <dgm:pt modelId="{78CADCDB-22A7-4902-A163-C951F5876643}" type="pres">
      <dgm:prSet presAssocID="{E318BD96-099B-488E-8DA4-B6A0622F67C0}" presName="level2Shape" presStyleLbl="node2" presStyleIdx="0" presStyleCnt="1" custScaleY="174182"/>
      <dgm:spPr/>
      <dgm:t>
        <a:bodyPr/>
        <a:lstStyle/>
        <a:p>
          <a:endParaRPr lang="es-ES"/>
        </a:p>
      </dgm:t>
    </dgm:pt>
    <dgm:pt modelId="{5D1DA139-698F-4C9A-8F25-0BB41B7818CB}" type="pres">
      <dgm:prSet presAssocID="{E318BD96-099B-488E-8DA4-B6A0622F67C0}" presName="hierChild3" presStyleCnt="0"/>
      <dgm:spPr/>
    </dgm:pt>
    <dgm:pt modelId="{174476A4-51CF-4B25-9D06-9E1CD1BF8FDB}" type="pres">
      <dgm:prSet presAssocID="{BDF8A07E-5E52-4E71-AAB5-8ED0DD458BC0}" presName="bgShapesFlow" presStyleCnt="0"/>
      <dgm:spPr/>
    </dgm:pt>
  </dgm:ptLst>
  <dgm:cxnLst>
    <dgm:cxn modelId="{76852731-6C76-49E0-8925-B22A47FAAD52}" type="presOf" srcId="{ED7B4AB5-BFC3-4F60-A50B-EE559DFB1D78}" destId="{BBCD03FF-90FE-4C82-B6DD-70873B584B99}" srcOrd="0" destOrd="0" presId="urn:microsoft.com/office/officeart/2005/8/layout/hierarchy6"/>
    <dgm:cxn modelId="{59961C6A-CA40-4E1F-A308-8450C92A1AC1}" type="presOf" srcId="{00CD3B25-280B-45D4-8451-74BB6BA853F5}" destId="{C8A95830-0073-4465-8219-147F55CA75EF}" srcOrd="0" destOrd="0" presId="urn:microsoft.com/office/officeart/2005/8/layout/hierarchy6"/>
    <dgm:cxn modelId="{54929548-DFBD-4A5B-A579-DE2E9C32C41C}" srcId="{00CD3B25-280B-45D4-8451-74BB6BA853F5}" destId="{E318BD96-099B-488E-8DA4-B6A0622F67C0}" srcOrd="0" destOrd="0" parTransId="{ED7B4AB5-BFC3-4F60-A50B-EE559DFB1D78}" sibTransId="{FE507070-0BF5-497A-B00F-FA99BC3DB63A}"/>
    <dgm:cxn modelId="{0E40ACBC-2ADB-4827-B076-03BE3D68DA67}" srcId="{BDF8A07E-5E52-4E71-AAB5-8ED0DD458BC0}" destId="{00CD3B25-280B-45D4-8451-74BB6BA853F5}" srcOrd="0" destOrd="0" parTransId="{E3178787-C84A-4A31-9D9C-08108170D6B3}" sibTransId="{E14EDA0E-8C1F-4AF6-BFEC-C44E573D9CBB}"/>
    <dgm:cxn modelId="{F0FADED1-ABDF-433D-B786-9120792F80DF}" type="presOf" srcId="{E318BD96-099B-488E-8DA4-B6A0622F67C0}" destId="{78CADCDB-22A7-4902-A163-C951F5876643}" srcOrd="0" destOrd="0" presId="urn:microsoft.com/office/officeart/2005/8/layout/hierarchy6"/>
    <dgm:cxn modelId="{65074D10-1B26-4CBE-865C-D9147ED362CB}" type="presOf" srcId="{BDF8A07E-5E52-4E71-AAB5-8ED0DD458BC0}" destId="{D91D252B-E15B-4CA3-A5BC-D40F17D67410}" srcOrd="0" destOrd="0" presId="urn:microsoft.com/office/officeart/2005/8/layout/hierarchy6"/>
    <dgm:cxn modelId="{8CEF0D7C-BE99-4A95-BEA7-672C196E0248}" type="presParOf" srcId="{D91D252B-E15B-4CA3-A5BC-D40F17D67410}" destId="{AD5CC32E-1BF7-4D7B-90DC-38A24493C7FF}" srcOrd="0" destOrd="0" presId="urn:microsoft.com/office/officeart/2005/8/layout/hierarchy6"/>
    <dgm:cxn modelId="{D26FA947-B762-49DF-A0A8-62B2506DB25F}" type="presParOf" srcId="{AD5CC32E-1BF7-4D7B-90DC-38A24493C7FF}" destId="{615DA694-E8A5-4D82-AC52-CEB6C8C50F89}" srcOrd="0" destOrd="0" presId="urn:microsoft.com/office/officeart/2005/8/layout/hierarchy6"/>
    <dgm:cxn modelId="{9C9E742C-1C97-4D76-8D5A-315AD1E0C66A}" type="presParOf" srcId="{615DA694-E8A5-4D82-AC52-CEB6C8C50F89}" destId="{CE58D31C-DCDC-4399-BAE4-2E718CDF6E01}" srcOrd="0" destOrd="0" presId="urn:microsoft.com/office/officeart/2005/8/layout/hierarchy6"/>
    <dgm:cxn modelId="{7FE7200D-13B2-4974-A141-8F8E184D3DBA}" type="presParOf" srcId="{CE58D31C-DCDC-4399-BAE4-2E718CDF6E01}" destId="{C8A95830-0073-4465-8219-147F55CA75EF}" srcOrd="0" destOrd="0" presId="urn:microsoft.com/office/officeart/2005/8/layout/hierarchy6"/>
    <dgm:cxn modelId="{0D8D8D36-5A56-44E6-9C54-AD6823705195}" type="presParOf" srcId="{CE58D31C-DCDC-4399-BAE4-2E718CDF6E01}" destId="{4415F003-6E1B-4C29-B6EC-7028044FD077}" srcOrd="1" destOrd="0" presId="urn:microsoft.com/office/officeart/2005/8/layout/hierarchy6"/>
    <dgm:cxn modelId="{18C11347-964D-4333-AB0C-561A7591C248}" type="presParOf" srcId="{4415F003-6E1B-4C29-B6EC-7028044FD077}" destId="{BBCD03FF-90FE-4C82-B6DD-70873B584B99}" srcOrd="0" destOrd="0" presId="urn:microsoft.com/office/officeart/2005/8/layout/hierarchy6"/>
    <dgm:cxn modelId="{BB3EFA81-A0CD-4AC0-8E5F-960D68F3E31C}" type="presParOf" srcId="{4415F003-6E1B-4C29-B6EC-7028044FD077}" destId="{A23F8BE7-F251-47C4-A7CB-664C3EBDD871}" srcOrd="1" destOrd="0" presId="urn:microsoft.com/office/officeart/2005/8/layout/hierarchy6"/>
    <dgm:cxn modelId="{1A197B33-C3A6-47C7-8CCE-FAE3D7B9688E}" type="presParOf" srcId="{A23F8BE7-F251-47C4-A7CB-664C3EBDD871}" destId="{78CADCDB-22A7-4902-A163-C951F5876643}" srcOrd="0" destOrd="0" presId="urn:microsoft.com/office/officeart/2005/8/layout/hierarchy6"/>
    <dgm:cxn modelId="{B6D8A248-B02C-41E0-A199-6A70278AE351}" type="presParOf" srcId="{A23F8BE7-F251-47C4-A7CB-664C3EBDD871}" destId="{5D1DA139-698F-4C9A-8F25-0BB41B7818CB}" srcOrd="1" destOrd="0" presId="urn:microsoft.com/office/officeart/2005/8/layout/hierarchy6"/>
    <dgm:cxn modelId="{75E4DB32-367F-4FF3-A614-BD49B8F91102}" type="presParOf" srcId="{D91D252B-E15B-4CA3-A5BC-D40F17D67410}" destId="{174476A4-51CF-4B25-9D06-9E1CD1BF8FDB}" srcOrd="1" destOrd="0" presId="urn:microsoft.com/office/officeart/2005/8/layout/hierarchy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F8A07E-5E52-4E71-AAB5-8ED0DD458BC0}" type="doc">
      <dgm:prSet loTypeId="urn:microsoft.com/office/officeart/2005/8/layout/hierarchy6" loCatId="hierarchy" qsTypeId="urn:microsoft.com/office/officeart/2005/8/quickstyle/3d1" qsCatId="3D" csTypeId="urn:microsoft.com/office/officeart/2005/8/colors/accent0_3" csCatId="mainScheme" phldr="1"/>
      <dgm:spPr/>
      <dgm:t>
        <a:bodyPr/>
        <a:lstStyle/>
        <a:p>
          <a:endParaRPr lang="es-ES"/>
        </a:p>
      </dgm:t>
    </dgm:pt>
    <dgm:pt modelId="{00CD3B25-280B-45D4-8451-74BB6BA853F5}">
      <dgm:prSet phldrT="[Texto]" custT="1"/>
      <dgm:spPr/>
      <dgm:t>
        <a:bodyPr/>
        <a:lstStyle/>
        <a:p>
          <a:r>
            <a:rPr lang="es-ES" sz="1600" b="1" dirty="0" smtClean="0"/>
            <a:t>CONTRAVEN_ CIONES</a:t>
          </a:r>
          <a:endParaRPr lang="es-ES" sz="1600" dirty="0"/>
        </a:p>
      </dgm:t>
    </dgm:pt>
    <dgm:pt modelId="{E3178787-C84A-4A31-9D9C-08108170D6B3}" type="parTrans" cxnId="{0E40ACBC-2ADB-4827-B076-03BE3D68DA67}">
      <dgm:prSet/>
      <dgm:spPr/>
      <dgm:t>
        <a:bodyPr/>
        <a:lstStyle/>
        <a:p>
          <a:endParaRPr lang="es-ES"/>
        </a:p>
      </dgm:t>
    </dgm:pt>
    <dgm:pt modelId="{E14EDA0E-8C1F-4AF6-BFEC-C44E573D9CBB}" type="sibTrans" cxnId="{0E40ACBC-2ADB-4827-B076-03BE3D68DA67}">
      <dgm:prSet/>
      <dgm:spPr/>
      <dgm:t>
        <a:bodyPr/>
        <a:lstStyle/>
        <a:p>
          <a:endParaRPr lang="es-ES"/>
        </a:p>
      </dgm:t>
    </dgm:pt>
    <dgm:pt modelId="{E318BD96-099B-488E-8DA4-B6A0622F67C0}">
      <dgm:prSet phldrT="[Texto]" custT="1"/>
      <dgm:spPr/>
      <dgm:t>
        <a:bodyPr/>
        <a:lstStyle/>
        <a:p>
          <a:r>
            <a:rPr lang="es-ES" sz="1900" dirty="0" smtClean="0"/>
            <a:t>Gestión de lo </a:t>
          </a:r>
          <a:r>
            <a:rPr lang="es-ES" sz="1900" dirty="0" err="1" smtClean="0"/>
            <a:t>contraven-cional</a:t>
          </a:r>
          <a:endParaRPr lang="es-ES" sz="1900" dirty="0"/>
        </a:p>
      </dgm:t>
    </dgm:pt>
    <dgm:pt modelId="{ED7B4AB5-BFC3-4F60-A50B-EE559DFB1D78}" type="parTrans" cxnId="{54929548-DFBD-4A5B-A579-DE2E9C32C41C}">
      <dgm:prSet/>
      <dgm:spPr/>
      <dgm:t>
        <a:bodyPr/>
        <a:lstStyle/>
        <a:p>
          <a:endParaRPr lang="es-ES"/>
        </a:p>
      </dgm:t>
    </dgm:pt>
    <dgm:pt modelId="{FE507070-0BF5-497A-B00F-FA99BC3DB63A}" type="sibTrans" cxnId="{54929548-DFBD-4A5B-A579-DE2E9C32C41C}">
      <dgm:prSet/>
      <dgm:spPr/>
      <dgm:t>
        <a:bodyPr/>
        <a:lstStyle/>
        <a:p>
          <a:endParaRPr lang="es-ES"/>
        </a:p>
      </dgm:t>
    </dgm:pt>
    <dgm:pt modelId="{D91D252B-E15B-4CA3-A5BC-D40F17D67410}" type="pres">
      <dgm:prSet presAssocID="{BDF8A07E-5E52-4E71-AAB5-8ED0DD458BC0}" presName="mainComposite" presStyleCnt="0">
        <dgm:presLayoutVars>
          <dgm:chPref val="1"/>
          <dgm:dir/>
          <dgm:animOne val="branch"/>
          <dgm:animLvl val="lvl"/>
          <dgm:resizeHandles val="exact"/>
        </dgm:presLayoutVars>
      </dgm:prSet>
      <dgm:spPr/>
      <dgm:t>
        <a:bodyPr/>
        <a:lstStyle/>
        <a:p>
          <a:endParaRPr lang="es-EC"/>
        </a:p>
      </dgm:t>
    </dgm:pt>
    <dgm:pt modelId="{AD5CC32E-1BF7-4D7B-90DC-38A24493C7FF}" type="pres">
      <dgm:prSet presAssocID="{BDF8A07E-5E52-4E71-AAB5-8ED0DD458BC0}" presName="hierFlow" presStyleCnt="0"/>
      <dgm:spPr/>
    </dgm:pt>
    <dgm:pt modelId="{615DA694-E8A5-4D82-AC52-CEB6C8C50F89}" type="pres">
      <dgm:prSet presAssocID="{BDF8A07E-5E52-4E71-AAB5-8ED0DD458BC0}" presName="hierChild1" presStyleCnt="0">
        <dgm:presLayoutVars>
          <dgm:chPref val="1"/>
          <dgm:animOne val="branch"/>
          <dgm:animLvl val="lvl"/>
        </dgm:presLayoutVars>
      </dgm:prSet>
      <dgm:spPr/>
    </dgm:pt>
    <dgm:pt modelId="{CE58D31C-DCDC-4399-BAE4-2E718CDF6E01}" type="pres">
      <dgm:prSet presAssocID="{00CD3B25-280B-45D4-8451-74BB6BA853F5}" presName="Name14" presStyleCnt="0"/>
      <dgm:spPr/>
    </dgm:pt>
    <dgm:pt modelId="{C8A95830-0073-4465-8219-147F55CA75EF}" type="pres">
      <dgm:prSet presAssocID="{00CD3B25-280B-45D4-8451-74BB6BA853F5}" presName="level1Shape" presStyleLbl="node0" presStyleIdx="0" presStyleCnt="1" custScaleY="156347" custLinFactNeighborX="-1956">
        <dgm:presLayoutVars>
          <dgm:chPref val="3"/>
        </dgm:presLayoutVars>
      </dgm:prSet>
      <dgm:spPr/>
      <dgm:t>
        <a:bodyPr/>
        <a:lstStyle/>
        <a:p>
          <a:endParaRPr lang="es-ES"/>
        </a:p>
      </dgm:t>
    </dgm:pt>
    <dgm:pt modelId="{4415F003-6E1B-4C29-B6EC-7028044FD077}" type="pres">
      <dgm:prSet presAssocID="{00CD3B25-280B-45D4-8451-74BB6BA853F5}" presName="hierChild2" presStyleCnt="0"/>
      <dgm:spPr/>
    </dgm:pt>
    <dgm:pt modelId="{BBCD03FF-90FE-4C82-B6DD-70873B584B99}" type="pres">
      <dgm:prSet presAssocID="{ED7B4AB5-BFC3-4F60-A50B-EE559DFB1D78}" presName="Name19" presStyleLbl="parChTrans1D2" presStyleIdx="0" presStyleCnt="1"/>
      <dgm:spPr/>
      <dgm:t>
        <a:bodyPr/>
        <a:lstStyle/>
        <a:p>
          <a:endParaRPr lang="es-EC"/>
        </a:p>
      </dgm:t>
    </dgm:pt>
    <dgm:pt modelId="{A23F8BE7-F251-47C4-A7CB-664C3EBDD871}" type="pres">
      <dgm:prSet presAssocID="{E318BD96-099B-488E-8DA4-B6A0622F67C0}" presName="Name21" presStyleCnt="0"/>
      <dgm:spPr/>
    </dgm:pt>
    <dgm:pt modelId="{78CADCDB-22A7-4902-A163-C951F5876643}" type="pres">
      <dgm:prSet presAssocID="{E318BD96-099B-488E-8DA4-B6A0622F67C0}" presName="level2Shape" presStyleLbl="node2" presStyleIdx="0" presStyleCnt="1" custScaleY="174182"/>
      <dgm:spPr/>
      <dgm:t>
        <a:bodyPr/>
        <a:lstStyle/>
        <a:p>
          <a:endParaRPr lang="es-ES"/>
        </a:p>
      </dgm:t>
    </dgm:pt>
    <dgm:pt modelId="{5D1DA139-698F-4C9A-8F25-0BB41B7818CB}" type="pres">
      <dgm:prSet presAssocID="{E318BD96-099B-488E-8DA4-B6A0622F67C0}" presName="hierChild3" presStyleCnt="0"/>
      <dgm:spPr/>
    </dgm:pt>
    <dgm:pt modelId="{174476A4-51CF-4B25-9D06-9E1CD1BF8FDB}" type="pres">
      <dgm:prSet presAssocID="{BDF8A07E-5E52-4E71-AAB5-8ED0DD458BC0}" presName="bgShapesFlow" presStyleCnt="0"/>
      <dgm:spPr/>
    </dgm:pt>
  </dgm:ptLst>
  <dgm:cxnLst>
    <dgm:cxn modelId="{5C639106-B82F-4A6D-B7BC-6865EBDACCE8}" type="presOf" srcId="{ED7B4AB5-BFC3-4F60-A50B-EE559DFB1D78}" destId="{BBCD03FF-90FE-4C82-B6DD-70873B584B99}" srcOrd="0" destOrd="0" presId="urn:microsoft.com/office/officeart/2005/8/layout/hierarchy6"/>
    <dgm:cxn modelId="{B62903E1-741E-4BBB-8CA8-85D9C5B5D12B}" type="presOf" srcId="{BDF8A07E-5E52-4E71-AAB5-8ED0DD458BC0}" destId="{D91D252B-E15B-4CA3-A5BC-D40F17D67410}" srcOrd="0" destOrd="0" presId="urn:microsoft.com/office/officeart/2005/8/layout/hierarchy6"/>
    <dgm:cxn modelId="{08928BCA-E790-4CFC-83AF-CAB8639909F5}" type="presOf" srcId="{00CD3B25-280B-45D4-8451-74BB6BA853F5}" destId="{C8A95830-0073-4465-8219-147F55CA75EF}" srcOrd="0" destOrd="0" presId="urn:microsoft.com/office/officeart/2005/8/layout/hierarchy6"/>
    <dgm:cxn modelId="{54929548-DFBD-4A5B-A579-DE2E9C32C41C}" srcId="{00CD3B25-280B-45D4-8451-74BB6BA853F5}" destId="{E318BD96-099B-488E-8DA4-B6A0622F67C0}" srcOrd="0" destOrd="0" parTransId="{ED7B4AB5-BFC3-4F60-A50B-EE559DFB1D78}" sibTransId="{FE507070-0BF5-497A-B00F-FA99BC3DB63A}"/>
    <dgm:cxn modelId="{0E40ACBC-2ADB-4827-B076-03BE3D68DA67}" srcId="{BDF8A07E-5E52-4E71-AAB5-8ED0DD458BC0}" destId="{00CD3B25-280B-45D4-8451-74BB6BA853F5}" srcOrd="0" destOrd="0" parTransId="{E3178787-C84A-4A31-9D9C-08108170D6B3}" sibTransId="{E14EDA0E-8C1F-4AF6-BFEC-C44E573D9CBB}"/>
    <dgm:cxn modelId="{F03D0669-B44C-4CF3-A0CE-F0847482A9F1}" type="presOf" srcId="{E318BD96-099B-488E-8DA4-B6A0622F67C0}" destId="{78CADCDB-22A7-4902-A163-C951F5876643}" srcOrd="0" destOrd="0" presId="urn:microsoft.com/office/officeart/2005/8/layout/hierarchy6"/>
    <dgm:cxn modelId="{AC97DF6F-B41E-48C8-A380-2CD5333A7611}" type="presParOf" srcId="{D91D252B-E15B-4CA3-A5BC-D40F17D67410}" destId="{AD5CC32E-1BF7-4D7B-90DC-38A24493C7FF}" srcOrd="0" destOrd="0" presId="urn:microsoft.com/office/officeart/2005/8/layout/hierarchy6"/>
    <dgm:cxn modelId="{1897A829-CBD4-4B17-B75E-10699FE4304C}" type="presParOf" srcId="{AD5CC32E-1BF7-4D7B-90DC-38A24493C7FF}" destId="{615DA694-E8A5-4D82-AC52-CEB6C8C50F89}" srcOrd="0" destOrd="0" presId="urn:microsoft.com/office/officeart/2005/8/layout/hierarchy6"/>
    <dgm:cxn modelId="{E12A95CB-C7AE-4A83-9202-1DF740B19454}" type="presParOf" srcId="{615DA694-E8A5-4D82-AC52-CEB6C8C50F89}" destId="{CE58D31C-DCDC-4399-BAE4-2E718CDF6E01}" srcOrd="0" destOrd="0" presId="urn:microsoft.com/office/officeart/2005/8/layout/hierarchy6"/>
    <dgm:cxn modelId="{1AC61202-C623-4D6C-B8BA-47601AF6D65C}" type="presParOf" srcId="{CE58D31C-DCDC-4399-BAE4-2E718CDF6E01}" destId="{C8A95830-0073-4465-8219-147F55CA75EF}" srcOrd="0" destOrd="0" presId="urn:microsoft.com/office/officeart/2005/8/layout/hierarchy6"/>
    <dgm:cxn modelId="{1B7DF2D0-4B6A-40B5-AB7E-9484B905DCD2}" type="presParOf" srcId="{CE58D31C-DCDC-4399-BAE4-2E718CDF6E01}" destId="{4415F003-6E1B-4C29-B6EC-7028044FD077}" srcOrd="1" destOrd="0" presId="urn:microsoft.com/office/officeart/2005/8/layout/hierarchy6"/>
    <dgm:cxn modelId="{1CC60915-2C56-4F06-A7E9-A15A610886B7}" type="presParOf" srcId="{4415F003-6E1B-4C29-B6EC-7028044FD077}" destId="{BBCD03FF-90FE-4C82-B6DD-70873B584B99}" srcOrd="0" destOrd="0" presId="urn:microsoft.com/office/officeart/2005/8/layout/hierarchy6"/>
    <dgm:cxn modelId="{0B9AACDE-7E66-4F5A-9705-217576AD4E02}" type="presParOf" srcId="{4415F003-6E1B-4C29-B6EC-7028044FD077}" destId="{A23F8BE7-F251-47C4-A7CB-664C3EBDD871}" srcOrd="1" destOrd="0" presId="urn:microsoft.com/office/officeart/2005/8/layout/hierarchy6"/>
    <dgm:cxn modelId="{C0AB09CB-BBD7-419D-9792-19762A147470}" type="presParOf" srcId="{A23F8BE7-F251-47C4-A7CB-664C3EBDD871}" destId="{78CADCDB-22A7-4902-A163-C951F5876643}" srcOrd="0" destOrd="0" presId="urn:microsoft.com/office/officeart/2005/8/layout/hierarchy6"/>
    <dgm:cxn modelId="{515CD002-1790-48EA-80DF-9AEF80D57867}" type="presParOf" srcId="{A23F8BE7-F251-47C4-A7CB-664C3EBDD871}" destId="{5D1DA139-698F-4C9A-8F25-0BB41B7818CB}" srcOrd="1" destOrd="0" presId="urn:microsoft.com/office/officeart/2005/8/layout/hierarchy6"/>
    <dgm:cxn modelId="{84B69A9C-1E67-4F4B-BB70-DD8E690DD966}" type="presParOf" srcId="{D91D252B-E15B-4CA3-A5BC-D40F17D67410}" destId="{174476A4-51CF-4B25-9D06-9E1CD1BF8FDB}" srcOrd="1" destOrd="0" presId="urn:microsoft.com/office/officeart/2005/8/layout/hierarchy6"/>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555D0B-E3FE-4A3E-A5AE-A9C3423EB21B}" type="doc">
      <dgm:prSet loTypeId="urn:microsoft.com/office/officeart/2005/8/layout/radial6" loCatId="relationship" qsTypeId="urn:microsoft.com/office/officeart/2005/8/quickstyle/simple3" qsCatId="simple" csTypeId="urn:microsoft.com/office/officeart/2005/8/colors/accent2_3" csCatId="accent2" phldr="1"/>
      <dgm:spPr/>
      <dgm:t>
        <a:bodyPr/>
        <a:lstStyle/>
        <a:p>
          <a:endParaRPr lang="es-ES"/>
        </a:p>
      </dgm:t>
    </dgm:pt>
    <dgm:pt modelId="{269FE46B-1F02-4DF6-940F-A9E8ED0124AD}">
      <dgm:prSet phldrT="[Texto]"/>
      <dgm:spPr/>
      <dgm:t>
        <a:bodyPr/>
        <a:lstStyle/>
        <a:p>
          <a:r>
            <a:rPr lang="es-ES" dirty="0" smtClean="0"/>
            <a:t>Procesos Mandatorios NORMA ISO 9001:2008</a:t>
          </a:r>
          <a:endParaRPr lang="es-ES" dirty="0"/>
        </a:p>
      </dgm:t>
    </dgm:pt>
    <dgm:pt modelId="{352FB268-E15D-4660-A143-CF9AC640400E}" type="parTrans" cxnId="{C2CD3219-8C4E-48FD-907C-AECDE2C91C51}">
      <dgm:prSet/>
      <dgm:spPr/>
      <dgm:t>
        <a:bodyPr/>
        <a:lstStyle/>
        <a:p>
          <a:endParaRPr lang="es-ES"/>
        </a:p>
      </dgm:t>
    </dgm:pt>
    <dgm:pt modelId="{54A09BE6-48B6-4A73-AC70-BA237D4C767D}" type="sibTrans" cxnId="{C2CD3219-8C4E-48FD-907C-AECDE2C91C51}">
      <dgm:prSet/>
      <dgm:spPr/>
      <dgm:t>
        <a:bodyPr/>
        <a:lstStyle/>
        <a:p>
          <a:endParaRPr lang="es-ES"/>
        </a:p>
      </dgm:t>
    </dgm:pt>
    <dgm:pt modelId="{16112557-BBE0-43D5-B30B-94BA0D5C4C05}">
      <dgm:prSet phldrT="[Texto]" custT="1"/>
      <dgm:spPr/>
      <dgm:t>
        <a:bodyPr/>
        <a:lstStyle/>
        <a:p>
          <a:r>
            <a:rPr lang="es-ES" sz="1800" dirty="0" smtClean="0"/>
            <a:t>Control de Documentos</a:t>
          </a:r>
          <a:endParaRPr lang="es-ES" sz="1800"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FFC49016-6C29-472A-A62C-CD12FA261AF5}" type="parTrans" cxnId="{07A405A8-3B6C-478C-AB48-B52D127DCBC2}">
      <dgm:prSet/>
      <dgm:spPr/>
      <dgm:t>
        <a:bodyPr/>
        <a:lstStyle/>
        <a:p>
          <a:endParaRPr lang="es-ES"/>
        </a:p>
      </dgm:t>
    </dgm:pt>
    <dgm:pt modelId="{812855FB-6575-48FB-8BBE-13A62A3135A9}" type="sibTrans" cxnId="{07A405A8-3B6C-478C-AB48-B52D127DCBC2}">
      <dgm:prSet/>
      <dgm:spPr/>
      <dgm:t>
        <a:bodyPr/>
        <a:lstStyle/>
        <a:p>
          <a:endParaRPr lang="es-ES"/>
        </a:p>
      </dgm:t>
    </dgm:pt>
    <dgm:pt modelId="{64B3AD06-2D6A-472D-90FA-F1070BF1E57C}">
      <dgm:prSet phldrT="[Texto]" custT="1"/>
      <dgm:spPr/>
      <dgm:t>
        <a:bodyPr/>
        <a:lstStyle/>
        <a:p>
          <a:r>
            <a:rPr lang="es-ES" sz="1800" dirty="0" smtClean="0"/>
            <a:t>Control de Registros</a:t>
          </a:r>
          <a:endParaRPr lang="es-ES" sz="1800"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E3CC13D8-F60E-4FBC-B78B-D0BAB83EE308}" type="parTrans" cxnId="{4740C7E7-BE12-4DDA-9D59-394AB38AB0C1}">
      <dgm:prSet/>
      <dgm:spPr/>
      <dgm:t>
        <a:bodyPr/>
        <a:lstStyle/>
        <a:p>
          <a:endParaRPr lang="es-ES"/>
        </a:p>
      </dgm:t>
    </dgm:pt>
    <dgm:pt modelId="{C6CD8909-A9D2-4A9F-81A4-D71ACD3C904E}" type="sibTrans" cxnId="{4740C7E7-BE12-4DDA-9D59-394AB38AB0C1}">
      <dgm:prSet/>
      <dgm:spPr/>
      <dgm:t>
        <a:bodyPr/>
        <a:lstStyle/>
        <a:p>
          <a:endParaRPr lang="es-ES"/>
        </a:p>
      </dgm:t>
    </dgm:pt>
    <dgm:pt modelId="{BD87E1C9-53C1-4C5E-9A1E-9D2B187BB0CB}">
      <dgm:prSet phldrT="[Texto]" custT="1"/>
      <dgm:spPr/>
      <dgm:t>
        <a:bodyPr/>
        <a:lstStyle/>
        <a:p>
          <a:r>
            <a:rPr lang="es-ES" sz="1700" dirty="0" smtClean="0"/>
            <a:t>Control de </a:t>
          </a:r>
          <a:r>
            <a:rPr lang="es-ES" sz="1800" dirty="0" smtClean="0"/>
            <a:t>Producto</a:t>
          </a:r>
          <a:r>
            <a:rPr lang="es-ES" sz="1700" dirty="0" smtClean="0"/>
            <a:t> No Conforme</a:t>
          </a:r>
          <a:endParaRPr lang="es-ES" sz="1700" dirty="0"/>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9A3E4CC1-8589-40C4-9107-CF57307A24A6}" type="parTrans" cxnId="{37715821-E9D3-4011-AA6B-FD2474BF36FF}">
      <dgm:prSet/>
      <dgm:spPr/>
      <dgm:t>
        <a:bodyPr/>
        <a:lstStyle/>
        <a:p>
          <a:endParaRPr lang="es-ES"/>
        </a:p>
      </dgm:t>
    </dgm:pt>
    <dgm:pt modelId="{528AA989-6B36-49F2-8F77-ECDB9F91494F}" type="sibTrans" cxnId="{37715821-E9D3-4011-AA6B-FD2474BF36FF}">
      <dgm:prSet/>
      <dgm:spPr/>
      <dgm:t>
        <a:bodyPr/>
        <a:lstStyle/>
        <a:p>
          <a:endParaRPr lang="es-ES"/>
        </a:p>
      </dgm:t>
    </dgm:pt>
    <dgm:pt modelId="{0B3B149D-460B-4A98-A71A-9B8FC494E164}">
      <dgm:prSet phldrT="[Texto]" custT="1"/>
      <dgm:spPr/>
      <dgm:t>
        <a:bodyPr/>
        <a:lstStyle/>
        <a:p>
          <a:r>
            <a:rPr lang="es-ES" sz="1800" dirty="0" smtClean="0"/>
            <a:t>Acciones Correctivas y Preventivas</a:t>
          </a:r>
          <a:endParaRPr lang="es-ES" sz="1800" dirty="0"/>
        </a:p>
      </dgm:t>
      <dgm:extLst>
        <a:ext uri="{E40237B7-FDA0-4F09-8148-C483321AD2D9}">
          <dgm14:cNvPr xmlns:dgm14="http://schemas.microsoft.com/office/drawing/2010/diagram" id="0" name="">
            <a:hlinkClick xmlns:r="http://schemas.openxmlformats.org/officeDocument/2006/relationships" r:id="rId4" action="ppaction://hlinkfile"/>
          </dgm14:cNvPr>
        </a:ext>
      </dgm:extLst>
    </dgm:pt>
    <dgm:pt modelId="{6B95E4E0-2C36-485E-AE56-641AE1904F47}" type="parTrans" cxnId="{EE60B198-71C8-4FAA-A079-E4A166681B48}">
      <dgm:prSet/>
      <dgm:spPr/>
      <dgm:t>
        <a:bodyPr/>
        <a:lstStyle/>
        <a:p>
          <a:endParaRPr lang="es-ES"/>
        </a:p>
      </dgm:t>
    </dgm:pt>
    <dgm:pt modelId="{303BA5E0-87A3-40EE-8EF2-68E7A7993AD6}" type="sibTrans" cxnId="{EE60B198-71C8-4FAA-A079-E4A166681B48}">
      <dgm:prSet/>
      <dgm:spPr/>
      <dgm:t>
        <a:bodyPr/>
        <a:lstStyle/>
        <a:p>
          <a:endParaRPr lang="es-ES"/>
        </a:p>
      </dgm:t>
    </dgm:pt>
    <dgm:pt modelId="{3CB1924D-C63F-4E33-93E6-F8EA7C3203AF}">
      <dgm:prSet custT="1"/>
      <dgm:spPr/>
      <dgm:t>
        <a:bodyPr/>
        <a:lstStyle/>
        <a:p>
          <a:r>
            <a:rPr lang="es-ES" sz="1800" dirty="0" smtClean="0"/>
            <a:t>Revisión por la Dirección</a:t>
          </a:r>
          <a:endParaRPr lang="es-ES" sz="1800" dirty="0"/>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F6C2FD7E-AAD9-4E81-AB5E-0E931C9E52CF}" type="parTrans" cxnId="{5329C471-CDE4-43E6-A05A-128A64937B87}">
      <dgm:prSet/>
      <dgm:spPr/>
      <dgm:t>
        <a:bodyPr/>
        <a:lstStyle/>
        <a:p>
          <a:endParaRPr lang="es-ES"/>
        </a:p>
      </dgm:t>
    </dgm:pt>
    <dgm:pt modelId="{2AC0C4DD-B0EC-4595-8CD2-05567AF8F947}" type="sibTrans" cxnId="{5329C471-CDE4-43E6-A05A-128A64937B87}">
      <dgm:prSet/>
      <dgm:spPr/>
      <dgm:t>
        <a:bodyPr/>
        <a:lstStyle/>
        <a:p>
          <a:endParaRPr lang="es-ES"/>
        </a:p>
      </dgm:t>
    </dgm:pt>
    <dgm:pt modelId="{11E04ECB-8DAB-46A6-92FF-F8FB129C21F0}">
      <dgm:prSet custT="1"/>
      <dgm:spPr/>
      <dgm:t>
        <a:bodyPr/>
        <a:lstStyle/>
        <a:p>
          <a:r>
            <a:rPr lang="es-ES" sz="1800" dirty="0" smtClean="0"/>
            <a:t>Auditorias Internas</a:t>
          </a:r>
          <a:endParaRPr lang="es-ES" sz="1800" dirty="0"/>
        </a:p>
      </dgm:t>
      <dgm:extLst>
        <a:ext uri="{E40237B7-FDA0-4F09-8148-C483321AD2D9}">
          <dgm14:cNvPr xmlns:dgm14="http://schemas.microsoft.com/office/drawing/2010/diagram" id="0" name="">
            <a:hlinkClick xmlns:r="http://schemas.openxmlformats.org/officeDocument/2006/relationships" r:id="rId6" action="ppaction://hlinkfile"/>
          </dgm14:cNvPr>
        </a:ext>
      </dgm:extLst>
    </dgm:pt>
    <dgm:pt modelId="{B26063DD-9D3E-47F7-8937-39929F8F5E7D}" type="parTrans" cxnId="{A33DB7CE-A28F-457D-9BA7-E892D8BC0766}">
      <dgm:prSet/>
      <dgm:spPr/>
      <dgm:t>
        <a:bodyPr/>
        <a:lstStyle/>
        <a:p>
          <a:endParaRPr lang="es-ES"/>
        </a:p>
      </dgm:t>
    </dgm:pt>
    <dgm:pt modelId="{152E8837-0D1D-4974-B292-1C3F41BFC5CE}" type="sibTrans" cxnId="{A33DB7CE-A28F-457D-9BA7-E892D8BC0766}">
      <dgm:prSet/>
      <dgm:spPr/>
      <dgm:t>
        <a:bodyPr/>
        <a:lstStyle/>
        <a:p>
          <a:endParaRPr lang="es-ES"/>
        </a:p>
      </dgm:t>
    </dgm:pt>
    <dgm:pt modelId="{90284741-418D-4A78-BEF2-9B35314BEC6B}" type="pres">
      <dgm:prSet presAssocID="{6F555D0B-E3FE-4A3E-A5AE-A9C3423EB21B}" presName="Name0" presStyleCnt="0">
        <dgm:presLayoutVars>
          <dgm:chMax val="1"/>
          <dgm:dir/>
          <dgm:animLvl val="ctr"/>
          <dgm:resizeHandles val="exact"/>
        </dgm:presLayoutVars>
      </dgm:prSet>
      <dgm:spPr/>
      <dgm:t>
        <a:bodyPr/>
        <a:lstStyle/>
        <a:p>
          <a:endParaRPr lang="es-EC"/>
        </a:p>
      </dgm:t>
    </dgm:pt>
    <dgm:pt modelId="{122237BD-3963-47DD-B750-BE16A1C33C5C}" type="pres">
      <dgm:prSet presAssocID="{269FE46B-1F02-4DF6-940F-A9E8ED0124AD}" presName="centerShape" presStyleLbl="node0" presStyleIdx="0" presStyleCnt="1"/>
      <dgm:spPr/>
      <dgm:t>
        <a:bodyPr/>
        <a:lstStyle/>
        <a:p>
          <a:endParaRPr lang="es-ES"/>
        </a:p>
      </dgm:t>
    </dgm:pt>
    <dgm:pt modelId="{E97A8447-843E-40CF-8B45-ECA8C2E78038}" type="pres">
      <dgm:prSet presAssocID="{16112557-BBE0-43D5-B30B-94BA0D5C4C05}" presName="node" presStyleLbl="node1" presStyleIdx="0" presStyleCnt="6" custScaleX="124798" custScaleY="101753">
        <dgm:presLayoutVars>
          <dgm:bulletEnabled val="1"/>
        </dgm:presLayoutVars>
      </dgm:prSet>
      <dgm:spPr/>
      <dgm:t>
        <a:bodyPr/>
        <a:lstStyle/>
        <a:p>
          <a:endParaRPr lang="es-ES"/>
        </a:p>
      </dgm:t>
    </dgm:pt>
    <dgm:pt modelId="{BBE78872-1023-4D32-9E65-CC3F885D66AE}" type="pres">
      <dgm:prSet presAssocID="{16112557-BBE0-43D5-B30B-94BA0D5C4C05}" presName="dummy" presStyleCnt="0"/>
      <dgm:spPr/>
    </dgm:pt>
    <dgm:pt modelId="{EA624C4B-BED7-4114-A977-71755C16B126}" type="pres">
      <dgm:prSet presAssocID="{812855FB-6575-48FB-8BBE-13A62A3135A9}" presName="sibTrans" presStyleLbl="sibTrans2D1" presStyleIdx="0" presStyleCnt="6"/>
      <dgm:spPr/>
      <dgm:t>
        <a:bodyPr/>
        <a:lstStyle/>
        <a:p>
          <a:endParaRPr lang="es-EC"/>
        </a:p>
      </dgm:t>
    </dgm:pt>
    <dgm:pt modelId="{DFE6F42E-F727-47E4-B83F-7CF97DA0F3D9}" type="pres">
      <dgm:prSet presAssocID="{64B3AD06-2D6A-472D-90FA-F1070BF1E57C}" presName="node" presStyleLbl="node1" presStyleIdx="1" presStyleCnt="6">
        <dgm:presLayoutVars>
          <dgm:bulletEnabled val="1"/>
        </dgm:presLayoutVars>
      </dgm:prSet>
      <dgm:spPr/>
      <dgm:t>
        <a:bodyPr/>
        <a:lstStyle/>
        <a:p>
          <a:endParaRPr lang="es-EC"/>
        </a:p>
      </dgm:t>
    </dgm:pt>
    <dgm:pt modelId="{0FEB2C21-2B5D-4967-AAAD-886CBF16B364}" type="pres">
      <dgm:prSet presAssocID="{64B3AD06-2D6A-472D-90FA-F1070BF1E57C}" presName="dummy" presStyleCnt="0"/>
      <dgm:spPr/>
    </dgm:pt>
    <dgm:pt modelId="{FCAFEF62-528E-4D78-BB86-3F5826BDD274}" type="pres">
      <dgm:prSet presAssocID="{C6CD8909-A9D2-4A9F-81A4-D71ACD3C904E}" presName="sibTrans" presStyleLbl="sibTrans2D1" presStyleIdx="1" presStyleCnt="6"/>
      <dgm:spPr/>
      <dgm:t>
        <a:bodyPr/>
        <a:lstStyle/>
        <a:p>
          <a:endParaRPr lang="es-EC"/>
        </a:p>
      </dgm:t>
    </dgm:pt>
    <dgm:pt modelId="{301DE641-3DF2-440A-A073-88CE45EEC63C}" type="pres">
      <dgm:prSet presAssocID="{BD87E1C9-53C1-4C5E-9A1E-9D2B187BB0CB}" presName="node" presStyleLbl="node1" presStyleIdx="2" presStyleCnt="6">
        <dgm:presLayoutVars>
          <dgm:bulletEnabled val="1"/>
        </dgm:presLayoutVars>
      </dgm:prSet>
      <dgm:spPr/>
      <dgm:t>
        <a:bodyPr/>
        <a:lstStyle/>
        <a:p>
          <a:endParaRPr lang="es-EC"/>
        </a:p>
      </dgm:t>
    </dgm:pt>
    <dgm:pt modelId="{6D0E3748-6B24-4875-90EA-102BEC47BC42}" type="pres">
      <dgm:prSet presAssocID="{BD87E1C9-53C1-4C5E-9A1E-9D2B187BB0CB}" presName="dummy" presStyleCnt="0"/>
      <dgm:spPr/>
    </dgm:pt>
    <dgm:pt modelId="{093BCCEC-5F75-4D4A-B434-EC5358D01DE1}" type="pres">
      <dgm:prSet presAssocID="{528AA989-6B36-49F2-8F77-ECDB9F91494F}" presName="sibTrans" presStyleLbl="sibTrans2D1" presStyleIdx="2" presStyleCnt="6"/>
      <dgm:spPr/>
      <dgm:t>
        <a:bodyPr/>
        <a:lstStyle/>
        <a:p>
          <a:endParaRPr lang="es-EC"/>
        </a:p>
      </dgm:t>
    </dgm:pt>
    <dgm:pt modelId="{A4AF1E80-9B91-4490-89C0-0809AC6640E8}" type="pres">
      <dgm:prSet presAssocID="{0B3B149D-460B-4A98-A71A-9B8FC494E164}" presName="node" presStyleLbl="node1" presStyleIdx="3" presStyleCnt="6" custScaleX="115199">
        <dgm:presLayoutVars>
          <dgm:bulletEnabled val="1"/>
        </dgm:presLayoutVars>
      </dgm:prSet>
      <dgm:spPr/>
      <dgm:t>
        <a:bodyPr/>
        <a:lstStyle/>
        <a:p>
          <a:endParaRPr lang="es-EC"/>
        </a:p>
      </dgm:t>
    </dgm:pt>
    <dgm:pt modelId="{3EFFD8D9-07AC-47CE-9105-47BFFFBE7B63}" type="pres">
      <dgm:prSet presAssocID="{0B3B149D-460B-4A98-A71A-9B8FC494E164}" presName="dummy" presStyleCnt="0"/>
      <dgm:spPr/>
    </dgm:pt>
    <dgm:pt modelId="{2A7462D5-59C9-44DF-8BC3-721BF024245B}" type="pres">
      <dgm:prSet presAssocID="{303BA5E0-87A3-40EE-8EF2-68E7A7993AD6}" presName="sibTrans" presStyleLbl="sibTrans2D1" presStyleIdx="3" presStyleCnt="6"/>
      <dgm:spPr/>
      <dgm:t>
        <a:bodyPr/>
        <a:lstStyle/>
        <a:p>
          <a:endParaRPr lang="es-EC"/>
        </a:p>
      </dgm:t>
    </dgm:pt>
    <dgm:pt modelId="{33AC9115-C7C9-41F3-9CA0-334A08FA3EDE}" type="pres">
      <dgm:prSet presAssocID="{3CB1924D-C63F-4E33-93E6-F8EA7C3203AF}" presName="node" presStyleLbl="node1" presStyleIdx="4" presStyleCnt="6">
        <dgm:presLayoutVars>
          <dgm:bulletEnabled val="1"/>
        </dgm:presLayoutVars>
      </dgm:prSet>
      <dgm:spPr/>
      <dgm:t>
        <a:bodyPr/>
        <a:lstStyle/>
        <a:p>
          <a:endParaRPr lang="es-EC"/>
        </a:p>
      </dgm:t>
    </dgm:pt>
    <dgm:pt modelId="{07CC61F7-BCF6-45A1-8E05-A3CD673FB572}" type="pres">
      <dgm:prSet presAssocID="{3CB1924D-C63F-4E33-93E6-F8EA7C3203AF}" presName="dummy" presStyleCnt="0"/>
      <dgm:spPr/>
    </dgm:pt>
    <dgm:pt modelId="{449E7E71-E63F-4A3F-95A6-04FF6447A09B}" type="pres">
      <dgm:prSet presAssocID="{2AC0C4DD-B0EC-4595-8CD2-05567AF8F947}" presName="sibTrans" presStyleLbl="sibTrans2D1" presStyleIdx="4" presStyleCnt="6"/>
      <dgm:spPr/>
      <dgm:t>
        <a:bodyPr/>
        <a:lstStyle/>
        <a:p>
          <a:endParaRPr lang="es-EC"/>
        </a:p>
      </dgm:t>
    </dgm:pt>
    <dgm:pt modelId="{5BD410AA-6078-44DA-A2E7-33E360E2F15C}" type="pres">
      <dgm:prSet presAssocID="{11E04ECB-8DAB-46A6-92FF-F8FB129C21F0}" presName="node" presStyleLbl="node1" presStyleIdx="5" presStyleCnt="6">
        <dgm:presLayoutVars>
          <dgm:bulletEnabled val="1"/>
        </dgm:presLayoutVars>
      </dgm:prSet>
      <dgm:spPr/>
      <dgm:t>
        <a:bodyPr/>
        <a:lstStyle/>
        <a:p>
          <a:endParaRPr lang="es-EC"/>
        </a:p>
      </dgm:t>
    </dgm:pt>
    <dgm:pt modelId="{E96D3121-F036-4A15-AE1A-349CEC30DB19}" type="pres">
      <dgm:prSet presAssocID="{11E04ECB-8DAB-46A6-92FF-F8FB129C21F0}" presName="dummy" presStyleCnt="0"/>
      <dgm:spPr/>
    </dgm:pt>
    <dgm:pt modelId="{BFED1E75-B855-44D9-A0F3-E2CAF009A597}" type="pres">
      <dgm:prSet presAssocID="{152E8837-0D1D-4974-B292-1C3F41BFC5CE}" presName="sibTrans" presStyleLbl="sibTrans2D1" presStyleIdx="5" presStyleCnt="6"/>
      <dgm:spPr/>
      <dgm:t>
        <a:bodyPr/>
        <a:lstStyle/>
        <a:p>
          <a:endParaRPr lang="es-EC"/>
        </a:p>
      </dgm:t>
    </dgm:pt>
  </dgm:ptLst>
  <dgm:cxnLst>
    <dgm:cxn modelId="{07A405A8-3B6C-478C-AB48-B52D127DCBC2}" srcId="{269FE46B-1F02-4DF6-940F-A9E8ED0124AD}" destId="{16112557-BBE0-43D5-B30B-94BA0D5C4C05}" srcOrd="0" destOrd="0" parTransId="{FFC49016-6C29-472A-A62C-CD12FA261AF5}" sibTransId="{812855FB-6575-48FB-8BBE-13A62A3135A9}"/>
    <dgm:cxn modelId="{B38C4012-FD26-47AB-8811-B55B7E6889AB}" type="presOf" srcId="{2AC0C4DD-B0EC-4595-8CD2-05567AF8F947}" destId="{449E7E71-E63F-4A3F-95A6-04FF6447A09B}" srcOrd="0" destOrd="0" presId="urn:microsoft.com/office/officeart/2005/8/layout/radial6"/>
    <dgm:cxn modelId="{7EBD7829-928A-4068-8AB2-776C3634F25E}" type="presOf" srcId="{812855FB-6575-48FB-8BBE-13A62A3135A9}" destId="{EA624C4B-BED7-4114-A977-71755C16B126}" srcOrd="0" destOrd="0" presId="urn:microsoft.com/office/officeart/2005/8/layout/radial6"/>
    <dgm:cxn modelId="{C969EB0F-4220-429C-ADF9-30A04CCE9008}" type="presOf" srcId="{11E04ECB-8DAB-46A6-92FF-F8FB129C21F0}" destId="{5BD410AA-6078-44DA-A2E7-33E360E2F15C}" srcOrd="0" destOrd="0" presId="urn:microsoft.com/office/officeart/2005/8/layout/radial6"/>
    <dgm:cxn modelId="{1FA64667-8027-4AC5-81E3-7EDF4BFAF2C1}" type="presOf" srcId="{0B3B149D-460B-4A98-A71A-9B8FC494E164}" destId="{A4AF1E80-9B91-4490-89C0-0809AC6640E8}" srcOrd="0" destOrd="0" presId="urn:microsoft.com/office/officeart/2005/8/layout/radial6"/>
    <dgm:cxn modelId="{BA97338E-CD69-42A4-90AD-EA7165B9EB76}" type="presOf" srcId="{6F555D0B-E3FE-4A3E-A5AE-A9C3423EB21B}" destId="{90284741-418D-4A78-BEF2-9B35314BEC6B}" srcOrd="0" destOrd="0" presId="urn:microsoft.com/office/officeart/2005/8/layout/radial6"/>
    <dgm:cxn modelId="{E456A643-04FD-41A2-9F45-59BA686CAF3D}" type="presOf" srcId="{C6CD8909-A9D2-4A9F-81A4-D71ACD3C904E}" destId="{FCAFEF62-528E-4D78-BB86-3F5826BDD274}" srcOrd="0" destOrd="0" presId="urn:microsoft.com/office/officeart/2005/8/layout/radial6"/>
    <dgm:cxn modelId="{6B5821E8-5E59-4AE8-912C-5BE126AF5805}" type="presOf" srcId="{269FE46B-1F02-4DF6-940F-A9E8ED0124AD}" destId="{122237BD-3963-47DD-B750-BE16A1C33C5C}" srcOrd="0" destOrd="0" presId="urn:microsoft.com/office/officeart/2005/8/layout/radial6"/>
    <dgm:cxn modelId="{98EF56D9-9AD1-48AB-8CED-F1DDA2BCDDE1}" type="presOf" srcId="{3CB1924D-C63F-4E33-93E6-F8EA7C3203AF}" destId="{33AC9115-C7C9-41F3-9CA0-334A08FA3EDE}" srcOrd="0" destOrd="0" presId="urn:microsoft.com/office/officeart/2005/8/layout/radial6"/>
    <dgm:cxn modelId="{C57FA202-32C7-4B24-BA91-2D0365E75360}" type="presOf" srcId="{528AA989-6B36-49F2-8F77-ECDB9F91494F}" destId="{093BCCEC-5F75-4D4A-B434-EC5358D01DE1}" srcOrd="0" destOrd="0" presId="urn:microsoft.com/office/officeart/2005/8/layout/radial6"/>
    <dgm:cxn modelId="{A33DB7CE-A28F-457D-9BA7-E892D8BC0766}" srcId="{269FE46B-1F02-4DF6-940F-A9E8ED0124AD}" destId="{11E04ECB-8DAB-46A6-92FF-F8FB129C21F0}" srcOrd="5" destOrd="0" parTransId="{B26063DD-9D3E-47F7-8937-39929F8F5E7D}" sibTransId="{152E8837-0D1D-4974-B292-1C3F41BFC5CE}"/>
    <dgm:cxn modelId="{37715821-E9D3-4011-AA6B-FD2474BF36FF}" srcId="{269FE46B-1F02-4DF6-940F-A9E8ED0124AD}" destId="{BD87E1C9-53C1-4C5E-9A1E-9D2B187BB0CB}" srcOrd="2" destOrd="0" parTransId="{9A3E4CC1-8589-40C4-9107-CF57307A24A6}" sibTransId="{528AA989-6B36-49F2-8F77-ECDB9F91494F}"/>
    <dgm:cxn modelId="{4740C7E7-BE12-4DDA-9D59-394AB38AB0C1}" srcId="{269FE46B-1F02-4DF6-940F-A9E8ED0124AD}" destId="{64B3AD06-2D6A-472D-90FA-F1070BF1E57C}" srcOrd="1" destOrd="0" parTransId="{E3CC13D8-F60E-4FBC-B78B-D0BAB83EE308}" sibTransId="{C6CD8909-A9D2-4A9F-81A4-D71ACD3C904E}"/>
    <dgm:cxn modelId="{033B9F62-2C33-4350-A4AB-3D2CAA31DF07}" type="presOf" srcId="{152E8837-0D1D-4974-B292-1C3F41BFC5CE}" destId="{BFED1E75-B855-44D9-A0F3-E2CAF009A597}" srcOrd="0" destOrd="0" presId="urn:microsoft.com/office/officeart/2005/8/layout/radial6"/>
    <dgm:cxn modelId="{FCD5F710-1CDC-4C94-A74A-57EA52B20C55}" type="presOf" srcId="{16112557-BBE0-43D5-B30B-94BA0D5C4C05}" destId="{E97A8447-843E-40CF-8B45-ECA8C2E78038}" srcOrd="0" destOrd="0" presId="urn:microsoft.com/office/officeart/2005/8/layout/radial6"/>
    <dgm:cxn modelId="{7B69F213-F6B1-4A58-86DA-156AACCD0155}" type="presOf" srcId="{64B3AD06-2D6A-472D-90FA-F1070BF1E57C}" destId="{DFE6F42E-F727-47E4-B83F-7CF97DA0F3D9}" srcOrd="0" destOrd="0" presId="urn:microsoft.com/office/officeart/2005/8/layout/radial6"/>
    <dgm:cxn modelId="{C2CD3219-8C4E-48FD-907C-AECDE2C91C51}" srcId="{6F555D0B-E3FE-4A3E-A5AE-A9C3423EB21B}" destId="{269FE46B-1F02-4DF6-940F-A9E8ED0124AD}" srcOrd="0" destOrd="0" parTransId="{352FB268-E15D-4660-A143-CF9AC640400E}" sibTransId="{54A09BE6-48B6-4A73-AC70-BA237D4C767D}"/>
    <dgm:cxn modelId="{EE60B198-71C8-4FAA-A079-E4A166681B48}" srcId="{269FE46B-1F02-4DF6-940F-A9E8ED0124AD}" destId="{0B3B149D-460B-4A98-A71A-9B8FC494E164}" srcOrd="3" destOrd="0" parTransId="{6B95E4E0-2C36-485E-AE56-641AE1904F47}" sibTransId="{303BA5E0-87A3-40EE-8EF2-68E7A7993AD6}"/>
    <dgm:cxn modelId="{5329C471-CDE4-43E6-A05A-128A64937B87}" srcId="{269FE46B-1F02-4DF6-940F-A9E8ED0124AD}" destId="{3CB1924D-C63F-4E33-93E6-F8EA7C3203AF}" srcOrd="4" destOrd="0" parTransId="{F6C2FD7E-AAD9-4E81-AB5E-0E931C9E52CF}" sibTransId="{2AC0C4DD-B0EC-4595-8CD2-05567AF8F947}"/>
    <dgm:cxn modelId="{939D5EA4-B25C-4611-AFD1-581B9C784B05}" type="presOf" srcId="{BD87E1C9-53C1-4C5E-9A1E-9D2B187BB0CB}" destId="{301DE641-3DF2-440A-A073-88CE45EEC63C}" srcOrd="0" destOrd="0" presId="urn:microsoft.com/office/officeart/2005/8/layout/radial6"/>
    <dgm:cxn modelId="{75AE6776-EFF9-4E60-8469-8892919AD981}" type="presOf" srcId="{303BA5E0-87A3-40EE-8EF2-68E7A7993AD6}" destId="{2A7462D5-59C9-44DF-8BC3-721BF024245B}" srcOrd="0" destOrd="0" presId="urn:microsoft.com/office/officeart/2005/8/layout/radial6"/>
    <dgm:cxn modelId="{38868CD0-C949-4D07-88A2-FC1672818E9C}" type="presParOf" srcId="{90284741-418D-4A78-BEF2-9B35314BEC6B}" destId="{122237BD-3963-47DD-B750-BE16A1C33C5C}" srcOrd="0" destOrd="0" presId="urn:microsoft.com/office/officeart/2005/8/layout/radial6"/>
    <dgm:cxn modelId="{0785657B-B900-44A4-A203-893F65141816}" type="presParOf" srcId="{90284741-418D-4A78-BEF2-9B35314BEC6B}" destId="{E97A8447-843E-40CF-8B45-ECA8C2E78038}" srcOrd="1" destOrd="0" presId="urn:microsoft.com/office/officeart/2005/8/layout/radial6"/>
    <dgm:cxn modelId="{EBA7C70F-B307-41A1-A16F-1A2529FB8EC9}" type="presParOf" srcId="{90284741-418D-4A78-BEF2-9B35314BEC6B}" destId="{BBE78872-1023-4D32-9E65-CC3F885D66AE}" srcOrd="2" destOrd="0" presId="urn:microsoft.com/office/officeart/2005/8/layout/radial6"/>
    <dgm:cxn modelId="{3004B2E1-69BD-4D36-8496-7E744350E1A3}" type="presParOf" srcId="{90284741-418D-4A78-BEF2-9B35314BEC6B}" destId="{EA624C4B-BED7-4114-A977-71755C16B126}" srcOrd="3" destOrd="0" presId="urn:microsoft.com/office/officeart/2005/8/layout/radial6"/>
    <dgm:cxn modelId="{D56D2889-D5EF-4009-BF5C-DBC034DC2459}" type="presParOf" srcId="{90284741-418D-4A78-BEF2-9B35314BEC6B}" destId="{DFE6F42E-F727-47E4-B83F-7CF97DA0F3D9}" srcOrd="4" destOrd="0" presId="urn:microsoft.com/office/officeart/2005/8/layout/radial6"/>
    <dgm:cxn modelId="{FD08FDCE-2A3F-4217-BF41-F87B4CB2E2BA}" type="presParOf" srcId="{90284741-418D-4A78-BEF2-9B35314BEC6B}" destId="{0FEB2C21-2B5D-4967-AAAD-886CBF16B364}" srcOrd="5" destOrd="0" presId="urn:microsoft.com/office/officeart/2005/8/layout/radial6"/>
    <dgm:cxn modelId="{E5318057-1F78-4BA3-9631-3A26D657F488}" type="presParOf" srcId="{90284741-418D-4A78-BEF2-9B35314BEC6B}" destId="{FCAFEF62-528E-4D78-BB86-3F5826BDD274}" srcOrd="6" destOrd="0" presId="urn:microsoft.com/office/officeart/2005/8/layout/radial6"/>
    <dgm:cxn modelId="{7C970909-0B24-4727-AD99-0DDAAF87A8F8}" type="presParOf" srcId="{90284741-418D-4A78-BEF2-9B35314BEC6B}" destId="{301DE641-3DF2-440A-A073-88CE45EEC63C}" srcOrd="7" destOrd="0" presId="urn:microsoft.com/office/officeart/2005/8/layout/radial6"/>
    <dgm:cxn modelId="{3B8420A7-B721-4FB8-A3FF-FE772A0F900C}" type="presParOf" srcId="{90284741-418D-4A78-BEF2-9B35314BEC6B}" destId="{6D0E3748-6B24-4875-90EA-102BEC47BC42}" srcOrd="8" destOrd="0" presId="urn:microsoft.com/office/officeart/2005/8/layout/radial6"/>
    <dgm:cxn modelId="{AC89FAD0-FC72-43E9-A946-597F7A0D28C2}" type="presParOf" srcId="{90284741-418D-4A78-BEF2-9B35314BEC6B}" destId="{093BCCEC-5F75-4D4A-B434-EC5358D01DE1}" srcOrd="9" destOrd="0" presId="urn:microsoft.com/office/officeart/2005/8/layout/radial6"/>
    <dgm:cxn modelId="{830F63F4-8572-4769-BC3E-A02DBDDFFE44}" type="presParOf" srcId="{90284741-418D-4A78-BEF2-9B35314BEC6B}" destId="{A4AF1E80-9B91-4490-89C0-0809AC6640E8}" srcOrd="10" destOrd="0" presId="urn:microsoft.com/office/officeart/2005/8/layout/radial6"/>
    <dgm:cxn modelId="{6102208D-3717-4CE2-BA84-B146F4773DC4}" type="presParOf" srcId="{90284741-418D-4A78-BEF2-9B35314BEC6B}" destId="{3EFFD8D9-07AC-47CE-9105-47BFFFBE7B63}" srcOrd="11" destOrd="0" presId="urn:microsoft.com/office/officeart/2005/8/layout/radial6"/>
    <dgm:cxn modelId="{26192392-3030-4048-B4A2-25EABBCBF001}" type="presParOf" srcId="{90284741-418D-4A78-BEF2-9B35314BEC6B}" destId="{2A7462D5-59C9-44DF-8BC3-721BF024245B}" srcOrd="12" destOrd="0" presId="urn:microsoft.com/office/officeart/2005/8/layout/radial6"/>
    <dgm:cxn modelId="{4A55FD1E-0121-4C05-876D-D1FDE4D5121A}" type="presParOf" srcId="{90284741-418D-4A78-BEF2-9B35314BEC6B}" destId="{33AC9115-C7C9-41F3-9CA0-334A08FA3EDE}" srcOrd="13" destOrd="0" presId="urn:microsoft.com/office/officeart/2005/8/layout/radial6"/>
    <dgm:cxn modelId="{0966AE08-DE7D-43E3-98CB-143FD62090C7}" type="presParOf" srcId="{90284741-418D-4A78-BEF2-9B35314BEC6B}" destId="{07CC61F7-BCF6-45A1-8E05-A3CD673FB572}" srcOrd="14" destOrd="0" presId="urn:microsoft.com/office/officeart/2005/8/layout/radial6"/>
    <dgm:cxn modelId="{385E82C6-833D-4A60-89D8-1FB8BBB54C8F}" type="presParOf" srcId="{90284741-418D-4A78-BEF2-9B35314BEC6B}" destId="{449E7E71-E63F-4A3F-95A6-04FF6447A09B}" srcOrd="15" destOrd="0" presId="urn:microsoft.com/office/officeart/2005/8/layout/radial6"/>
    <dgm:cxn modelId="{82B1FEEE-B42A-40AD-BFEF-586674C66F7D}" type="presParOf" srcId="{90284741-418D-4A78-BEF2-9B35314BEC6B}" destId="{5BD410AA-6078-44DA-A2E7-33E360E2F15C}" srcOrd="16" destOrd="0" presId="urn:microsoft.com/office/officeart/2005/8/layout/radial6"/>
    <dgm:cxn modelId="{EA0B0546-482D-4ED2-93FD-6476F49C0FE9}" type="presParOf" srcId="{90284741-418D-4A78-BEF2-9B35314BEC6B}" destId="{E96D3121-F036-4A15-AE1A-349CEC30DB19}" srcOrd="17" destOrd="0" presId="urn:microsoft.com/office/officeart/2005/8/layout/radial6"/>
    <dgm:cxn modelId="{975EB166-C34A-41BC-8135-B5A53AAD911D}" type="presParOf" srcId="{90284741-418D-4A78-BEF2-9B35314BEC6B}" destId="{BFED1E75-B855-44D9-A0F3-E2CAF009A597}"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66242-4511-4973-B37F-F99412FC3799}">
      <dsp:nvSpPr>
        <dsp:cNvPr id="0" name=""/>
        <dsp:cNvSpPr/>
      </dsp:nvSpPr>
      <dsp:spPr>
        <a:xfrm>
          <a:off x="1797008" y="0"/>
          <a:ext cx="4840311" cy="484031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08F2C-27C9-4682-9EC2-E3F9A554AA2E}">
      <dsp:nvSpPr>
        <dsp:cNvPr id="0" name=""/>
        <dsp:cNvSpPr/>
      </dsp:nvSpPr>
      <dsp:spPr>
        <a:xfrm>
          <a:off x="2054292" y="303809"/>
          <a:ext cx="4308126" cy="12630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Diseñar un Sistema de gestión de calidad para las unidades judiciales de la ciudad de Quito.</a:t>
          </a:r>
          <a:endParaRPr lang="es-EC" sz="2200" kern="1200" dirty="0"/>
        </a:p>
      </dsp:txBody>
      <dsp:txXfrm>
        <a:off x="2115947" y="365464"/>
        <a:ext cx="4184816" cy="1139708"/>
      </dsp:txXfrm>
    </dsp:sp>
    <dsp:sp modelId="{F852278E-E8C6-4105-B1FA-FF7D718C0AA7}">
      <dsp:nvSpPr>
        <dsp:cNvPr id="0" name=""/>
        <dsp:cNvSpPr/>
      </dsp:nvSpPr>
      <dsp:spPr>
        <a:xfrm>
          <a:off x="524639" y="2403882"/>
          <a:ext cx="7260460" cy="22924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261938" lvl="0" indent="-261938" algn="just"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 </a:t>
          </a:r>
          <a:r>
            <a:rPr lang="es-ES" sz="1800" kern="1200" dirty="0" smtClean="0"/>
            <a:t>Documentar los procesos propuestos, considerando las mejoras, dentro del Sistema de gestión de calidad para las Unidades Judiciales de Quito.</a:t>
          </a:r>
        </a:p>
        <a:p>
          <a:pPr marL="261938" lvl="0" indent="-261938" algn="just"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 </a:t>
          </a:r>
          <a:r>
            <a:rPr lang="es-ES" sz="1800" kern="1200" dirty="0" smtClean="0"/>
            <a:t>Documentar los procesos propuestos y los requeridos a través de un Sistema de Gestión de Calidad basado en la Norma ISO 9001:2008.</a:t>
          </a:r>
        </a:p>
        <a:p>
          <a:pPr marL="261938" lvl="0" indent="-261938" algn="just"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 </a:t>
          </a:r>
          <a:r>
            <a:rPr lang="es-ES" sz="1800" kern="1200" dirty="0" smtClean="0"/>
            <a:t>Diseñar los indicadores para los procesos propuestos.</a:t>
          </a:r>
          <a:endParaRPr lang="es-EC" sz="1800" kern="1200" dirty="0"/>
        </a:p>
      </dsp:txBody>
      <dsp:txXfrm>
        <a:off x="636546" y="2515789"/>
        <a:ext cx="7036646" cy="2068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11EEB-75B8-4141-B292-3E9527E5484D}">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DD51F-FDDF-4E45-ADC3-2FC029A67FEA}">
      <dsp:nvSpPr>
        <dsp:cNvPr id="0" name=""/>
        <dsp:cNvSpPr/>
      </dsp:nvSpPr>
      <dsp:spPr>
        <a:xfrm>
          <a:off x="3050" y="1219199"/>
          <a:ext cx="146744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Desarrollo de Cadena de Valor Institucional</a:t>
          </a:r>
          <a:endParaRPr lang="es-EC" sz="1600" kern="1200" dirty="0"/>
        </a:p>
      </dsp:txBody>
      <dsp:txXfrm>
        <a:off x="74685" y="1290834"/>
        <a:ext cx="1324175" cy="1482330"/>
      </dsp:txXfrm>
    </dsp:sp>
    <dsp:sp modelId="{5CCF1DE8-0EB0-4EBA-9DEE-0BDD6444DB43}">
      <dsp:nvSpPr>
        <dsp:cNvPr id="0" name=""/>
        <dsp:cNvSpPr/>
      </dsp:nvSpPr>
      <dsp:spPr>
        <a:xfrm>
          <a:off x="1543868" y="1219199"/>
          <a:ext cx="146744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Diagramación de Procesos en BPMN según su Materia Jurídica</a:t>
          </a:r>
          <a:endParaRPr lang="es-EC" sz="1600" kern="1200" dirty="0"/>
        </a:p>
      </dsp:txBody>
      <dsp:txXfrm>
        <a:off x="1615503" y="1290834"/>
        <a:ext cx="1324175" cy="1482330"/>
      </dsp:txXfrm>
    </dsp:sp>
    <dsp:sp modelId="{4F762D31-56CB-44A9-9979-282961E9A334}">
      <dsp:nvSpPr>
        <dsp:cNvPr id="0" name=""/>
        <dsp:cNvSpPr/>
      </dsp:nvSpPr>
      <dsp:spPr>
        <a:xfrm>
          <a:off x="3084686" y="1219199"/>
          <a:ext cx="146744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Diseño de los Procesos mandatorios de la Norma ISO 9001:2008</a:t>
          </a:r>
          <a:endParaRPr lang="es-EC" sz="1600" kern="1200" dirty="0"/>
        </a:p>
      </dsp:txBody>
      <dsp:txXfrm>
        <a:off x="3156321" y="1290834"/>
        <a:ext cx="1324175" cy="1482330"/>
      </dsp:txXfrm>
    </dsp:sp>
    <dsp:sp modelId="{ABCCD7AE-D660-495E-B0CE-49773B4D6243}">
      <dsp:nvSpPr>
        <dsp:cNvPr id="0" name=""/>
        <dsp:cNvSpPr/>
      </dsp:nvSpPr>
      <dsp:spPr>
        <a:xfrm>
          <a:off x="4625503" y="1219199"/>
          <a:ext cx="146744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Diseño de indicadores de los procesos</a:t>
          </a:r>
          <a:endParaRPr lang="es-EC" sz="1600" kern="1200" dirty="0"/>
        </a:p>
      </dsp:txBody>
      <dsp:txXfrm>
        <a:off x="4697138" y="1290834"/>
        <a:ext cx="1324175" cy="1482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5830-0073-4465-8219-147F55CA75EF}">
      <dsp:nvSpPr>
        <dsp:cNvPr id="0" name=""/>
        <dsp:cNvSpPr/>
      </dsp:nvSpPr>
      <dsp:spPr>
        <a:xfrm>
          <a:off x="0" y="31548"/>
          <a:ext cx="1619672" cy="1688205"/>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FAMILIA, MUJER, NIÑEZ Y ADOLESCENCIA </a:t>
          </a:r>
          <a:endParaRPr lang="es-ES" sz="1600" kern="1200" dirty="0"/>
        </a:p>
      </dsp:txBody>
      <dsp:txXfrm>
        <a:off x="47439" y="78987"/>
        <a:ext cx="1524794" cy="1593327"/>
      </dsp:txXfrm>
    </dsp:sp>
    <dsp:sp modelId="{BBCD03FF-90FE-4C82-B6DD-70873B584B99}">
      <dsp:nvSpPr>
        <dsp:cNvPr id="0" name=""/>
        <dsp:cNvSpPr/>
      </dsp:nvSpPr>
      <dsp:spPr>
        <a:xfrm>
          <a:off x="764116" y="1719754"/>
          <a:ext cx="91440" cy="431912"/>
        </a:xfrm>
        <a:custGeom>
          <a:avLst/>
          <a:gdLst/>
          <a:ahLst/>
          <a:cxnLst/>
          <a:rect l="0" t="0" r="0" b="0"/>
          <a:pathLst>
            <a:path>
              <a:moveTo>
                <a:pt x="45720" y="0"/>
              </a:moveTo>
              <a:lnTo>
                <a:pt x="45720" y="4319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CADCDB-22A7-4902-A163-C951F5876643}">
      <dsp:nvSpPr>
        <dsp:cNvPr id="0" name=""/>
        <dsp:cNvSpPr/>
      </dsp:nvSpPr>
      <dsp:spPr>
        <a:xfrm>
          <a:off x="0" y="2151666"/>
          <a:ext cx="1619672" cy="1880784"/>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Gestión de la materia de Familia, Mujer, niñez y adolescencia</a:t>
          </a:r>
          <a:endParaRPr lang="es-ES" sz="1900" kern="1200" dirty="0"/>
        </a:p>
      </dsp:txBody>
      <dsp:txXfrm>
        <a:off x="47439" y="2199105"/>
        <a:ext cx="1524794" cy="1785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5830-0073-4465-8219-147F55CA75EF}">
      <dsp:nvSpPr>
        <dsp:cNvPr id="0" name=""/>
        <dsp:cNvSpPr/>
      </dsp:nvSpPr>
      <dsp:spPr>
        <a:xfrm>
          <a:off x="0" y="31548"/>
          <a:ext cx="1619672" cy="1688205"/>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CIVIL Y MERCANTIL</a:t>
          </a:r>
          <a:endParaRPr lang="es-ES" sz="1600" kern="1200" dirty="0"/>
        </a:p>
      </dsp:txBody>
      <dsp:txXfrm>
        <a:off x="47439" y="78987"/>
        <a:ext cx="1524794" cy="1593327"/>
      </dsp:txXfrm>
    </dsp:sp>
    <dsp:sp modelId="{BBCD03FF-90FE-4C82-B6DD-70873B584B99}">
      <dsp:nvSpPr>
        <dsp:cNvPr id="0" name=""/>
        <dsp:cNvSpPr/>
      </dsp:nvSpPr>
      <dsp:spPr>
        <a:xfrm>
          <a:off x="764116" y="1719754"/>
          <a:ext cx="91440" cy="431912"/>
        </a:xfrm>
        <a:custGeom>
          <a:avLst/>
          <a:gdLst/>
          <a:ahLst/>
          <a:cxnLst/>
          <a:rect l="0" t="0" r="0" b="0"/>
          <a:pathLst>
            <a:path>
              <a:moveTo>
                <a:pt x="45720" y="0"/>
              </a:moveTo>
              <a:lnTo>
                <a:pt x="45720" y="4319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CADCDB-22A7-4902-A163-C951F5876643}">
      <dsp:nvSpPr>
        <dsp:cNvPr id="0" name=""/>
        <dsp:cNvSpPr/>
      </dsp:nvSpPr>
      <dsp:spPr>
        <a:xfrm>
          <a:off x="0" y="2151666"/>
          <a:ext cx="1619672" cy="1880784"/>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Gestión de lo civil y mercantil</a:t>
          </a:r>
          <a:endParaRPr lang="es-ES" sz="1900" kern="1200" dirty="0"/>
        </a:p>
      </dsp:txBody>
      <dsp:txXfrm>
        <a:off x="47439" y="2199105"/>
        <a:ext cx="1524794" cy="1785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5830-0073-4465-8219-147F55CA75EF}">
      <dsp:nvSpPr>
        <dsp:cNvPr id="0" name=""/>
        <dsp:cNvSpPr/>
      </dsp:nvSpPr>
      <dsp:spPr>
        <a:xfrm>
          <a:off x="0" y="31548"/>
          <a:ext cx="1619672" cy="1688205"/>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LABORAL</a:t>
          </a:r>
          <a:endParaRPr lang="es-ES" sz="1600" kern="1200" dirty="0"/>
        </a:p>
      </dsp:txBody>
      <dsp:txXfrm>
        <a:off x="47439" y="78987"/>
        <a:ext cx="1524794" cy="1593327"/>
      </dsp:txXfrm>
    </dsp:sp>
    <dsp:sp modelId="{BBCD03FF-90FE-4C82-B6DD-70873B584B99}">
      <dsp:nvSpPr>
        <dsp:cNvPr id="0" name=""/>
        <dsp:cNvSpPr/>
      </dsp:nvSpPr>
      <dsp:spPr>
        <a:xfrm>
          <a:off x="764116" y="1719754"/>
          <a:ext cx="91440" cy="431912"/>
        </a:xfrm>
        <a:custGeom>
          <a:avLst/>
          <a:gdLst/>
          <a:ahLst/>
          <a:cxnLst/>
          <a:rect l="0" t="0" r="0" b="0"/>
          <a:pathLst>
            <a:path>
              <a:moveTo>
                <a:pt x="45720" y="0"/>
              </a:moveTo>
              <a:lnTo>
                <a:pt x="45720" y="4319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CADCDB-22A7-4902-A163-C951F5876643}">
      <dsp:nvSpPr>
        <dsp:cNvPr id="0" name=""/>
        <dsp:cNvSpPr/>
      </dsp:nvSpPr>
      <dsp:spPr>
        <a:xfrm>
          <a:off x="0" y="2151666"/>
          <a:ext cx="1619672" cy="1880784"/>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Gestión de lo laboral</a:t>
          </a:r>
          <a:endParaRPr lang="es-ES" sz="1900" kern="1200" dirty="0"/>
        </a:p>
      </dsp:txBody>
      <dsp:txXfrm>
        <a:off x="47439" y="2199105"/>
        <a:ext cx="1524794" cy="17859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5830-0073-4465-8219-147F55CA75EF}">
      <dsp:nvSpPr>
        <dsp:cNvPr id="0" name=""/>
        <dsp:cNvSpPr/>
      </dsp:nvSpPr>
      <dsp:spPr>
        <a:xfrm>
          <a:off x="0" y="31548"/>
          <a:ext cx="1619672" cy="1688205"/>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VIOLENCIA CONTRA LA MUJER Y LA FAMILIA</a:t>
          </a:r>
          <a:endParaRPr lang="es-ES" sz="1600" kern="1200" dirty="0"/>
        </a:p>
      </dsp:txBody>
      <dsp:txXfrm>
        <a:off x="47439" y="78987"/>
        <a:ext cx="1524794" cy="1593327"/>
      </dsp:txXfrm>
    </dsp:sp>
    <dsp:sp modelId="{BBCD03FF-90FE-4C82-B6DD-70873B584B99}">
      <dsp:nvSpPr>
        <dsp:cNvPr id="0" name=""/>
        <dsp:cNvSpPr/>
      </dsp:nvSpPr>
      <dsp:spPr>
        <a:xfrm>
          <a:off x="764116" y="1719754"/>
          <a:ext cx="91440" cy="431912"/>
        </a:xfrm>
        <a:custGeom>
          <a:avLst/>
          <a:gdLst/>
          <a:ahLst/>
          <a:cxnLst/>
          <a:rect l="0" t="0" r="0" b="0"/>
          <a:pathLst>
            <a:path>
              <a:moveTo>
                <a:pt x="45720" y="0"/>
              </a:moveTo>
              <a:lnTo>
                <a:pt x="45720" y="4319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CADCDB-22A7-4902-A163-C951F5876643}">
      <dsp:nvSpPr>
        <dsp:cNvPr id="0" name=""/>
        <dsp:cNvSpPr/>
      </dsp:nvSpPr>
      <dsp:spPr>
        <a:xfrm>
          <a:off x="0" y="2151666"/>
          <a:ext cx="1619672" cy="1880784"/>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Gestión de la materia violencia contra la mujer y la familia</a:t>
          </a:r>
          <a:endParaRPr lang="es-ES" sz="1900" kern="1200" dirty="0"/>
        </a:p>
      </dsp:txBody>
      <dsp:txXfrm>
        <a:off x="47439" y="2199105"/>
        <a:ext cx="1524794" cy="1785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5830-0073-4465-8219-147F55CA75EF}">
      <dsp:nvSpPr>
        <dsp:cNvPr id="0" name=""/>
        <dsp:cNvSpPr/>
      </dsp:nvSpPr>
      <dsp:spPr>
        <a:xfrm>
          <a:off x="0" y="31548"/>
          <a:ext cx="1619672" cy="1688205"/>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CONTRAVEN_ CIONES</a:t>
          </a:r>
          <a:endParaRPr lang="es-ES" sz="1600" kern="1200" dirty="0"/>
        </a:p>
      </dsp:txBody>
      <dsp:txXfrm>
        <a:off x="47439" y="78987"/>
        <a:ext cx="1524794" cy="1593327"/>
      </dsp:txXfrm>
    </dsp:sp>
    <dsp:sp modelId="{BBCD03FF-90FE-4C82-B6DD-70873B584B99}">
      <dsp:nvSpPr>
        <dsp:cNvPr id="0" name=""/>
        <dsp:cNvSpPr/>
      </dsp:nvSpPr>
      <dsp:spPr>
        <a:xfrm>
          <a:off x="764116" y="1719754"/>
          <a:ext cx="91440" cy="431912"/>
        </a:xfrm>
        <a:custGeom>
          <a:avLst/>
          <a:gdLst/>
          <a:ahLst/>
          <a:cxnLst/>
          <a:rect l="0" t="0" r="0" b="0"/>
          <a:pathLst>
            <a:path>
              <a:moveTo>
                <a:pt x="45720" y="0"/>
              </a:moveTo>
              <a:lnTo>
                <a:pt x="45720" y="4319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CADCDB-22A7-4902-A163-C951F5876643}">
      <dsp:nvSpPr>
        <dsp:cNvPr id="0" name=""/>
        <dsp:cNvSpPr/>
      </dsp:nvSpPr>
      <dsp:spPr>
        <a:xfrm>
          <a:off x="0" y="2151666"/>
          <a:ext cx="1619672" cy="1880784"/>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Gestión de lo </a:t>
          </a:r>
          <a:r>
            <a:rPr lang="es-ES" sz="1900" kern="1200" dirty="0" err="1" smtClean="0"/>
            <a:t>contraven-cional</a:t>
          </a:r>
          <a:endParaRPr lang="es-ES" sz="1900" kern="1200" dirty="0"/>
        </a:p>
      </dsp:txBody>
      <dsp:txXfrm>
        <a:off x="47439" y="2199105"/>
        <a:ext cx="1524794" cy="17859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D1E75-B855-44D9-A0F3-E2CAF009A597}">
      <dsp:nvSpPr>
        <dsp:cNvPr id="0" name=""/>
        <dsp:cNvSpPr/>
      </dsp:nvSpPr>
      <dsp:spPr>
        <a:xfrm>
          <a:off x="2185573" y="702799"/>
          <a:ext cx="4772853" cy="4772853"/>
        </a:xfrm>
        <a:prstGeom prst="blockArc">
          <a:avLst>
            <a:gd name="adj1" fmla="val 12600000"/>
            <a:gd name="adj2" fmla="val 16200000"/>
            <a:gd name="adj3" fmla="val 4526"/>
          </a:avLst>
        </a:prstGeom>
        <a:gradFill rotWithShape="0">
          <a:gsLst>
            <a:gs pos="0">
              <a:schemeClr val="accent2">
                <a:shade val="90000"/>
                <a:hueOff val="-220506"/>
                <a:satOff val="-11342"/>
                <a:lumOff val="24864"/>
                <a:alphaOff val="0"/>
                <a:tint val="30000"/>
                <a:satMod val="250000"/>
              </a:schemeClr>
            </a:gs>
            <a:gs pos="72000">
              <a:schemeClr val="accent2">
                <a:shade val="90000"/>
                <a:hueOff val="-220506"/>
                <a:satOff val="-11342"/>
                <a:lumOff val="24864"/>
                <a:alphaOff val="0"/>
                <a:tint val="75000"/>
                <a:satMod val="210000"/>
              </a:schemeClr>
            </a:gs>
            <a:gs pos="100000">
              <a:schemeClr val="accent2">
                <a:shade val="90000"/>
                <a:hueOff val="-220506"/>
                <a:satOff val="-11342"/>
                <a:lumOff val="24864"/>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449E7E71-E63F-4A3F-95A6-04FF6447A09B}">
      <dsp:nvSpPr>
        <dsp:cNvPr id="0" name=""/>
        <dsp:cNvSpPr/>
      </dsp:nvSpPr>
      <dsp:spPr>
        <a:xfrm>
          <a:off x="2185573" y="702799"/>
          <a:ext cx="4772853" cy="4772853"/>
        </a:xfrm>
        <a:prstGeom prst="blockArc">
          <a:avLst>
            <a:gd name="adj1" fmla="val 9000000"/>
            <a:gd name="adj2" fmla="val 12600000"/>
            <a:gd name="adj3" fmla="val 4526"/>
          </a:avLst>
        </a:prstGeom>
        <a:gradFill rotWithShape="0">
          <a:gsLst>
            <a:gs pos="0">
              <a:schemeClr val="accent2">
                <a:shade val="90000"/>
                <a:hueOff val="-176405"/>
                <a:satOff val="-9074"/>
                <a:lumOff val="19891"/>
                <a:alphaOff val="0"/>
                <a:tint val="30000"/>
                <a:satMod val="250000"/>
              </a:schemeClr>
            </a:gs>
            <a:gs pos="72000">
              <a:schemeClr val="accent2">
                <a:shade val="90000"/>
                <a:hueOff val="-176405"/>
                <a:satOff val="-9074"/>
                <a:lumOff val="19891"/>
                <a:alphaOff val="0"/>
                <a:tint val="75000"/>
                <a:satMod val="210000"/>
              </a:schemeClr>
            </a:gs>
            <a:gs pos="100000">
              <a:schemeClr val="accent2">
                <a:shade val="90000"/>
                <a:hueOff val="-176405"/>
                <a:satOff val="-9074"/>
                <a:lumOff val="19891"/>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2A7462D5-59C9-44DF-8BC3-721BF024245B}">
      <dsp:nvSpPr>
        <dsp:cNvPr id="0" name=""/>
        <dsp:cNvSpPr/>
      </dsp:nvSpPr>
      <dsp:spPr>
        <a:xfrm>
          <a:off x="2185573" y="702799"/>
          <a:ext cx="4772853" cy="4772853"/>
        </a:xfrm>
        <a:prstGeom prst="blockArc">
          <a:avLst>
            <a:gd name="adj1" fmla="val 5400000"/>
            <a:gd name="adj2" fmla="val 9000000"/>
            <a:gd name="adj3" fmla="val 4526"/>
          </a:avLst>
        </a:prstGeom>
        <a:gradFill rotWithShape="0">
          <a:gsLst>
            <a:gs pos="0">
              <a:schemeClr val="accent2">
                <a:shade val="90000"/>
                <a:hueOff val="-132304"/>
                <a:satOff val="-6805"/>
                <a:lumOff val="14918"/>
                <a:alphaOff val="0"/>
                <a:tint val="30000"/>
                <a:satMod val="250000"/>
              </a:schemeClr>
            </a:gs>
            <a:gs pos="72000">
              <a:schemeClr val="accent2">
                <a:shade val="90000"/>
                <a:hueOff val="-132304"/>
                <a:satOff val="-6805"/>
                <a:lumOff val="14918"/>
                <a:alphaOff val="0"/>
                <a:tint val="75000"/>
                <a:satMod val="210000"/>
              </a:schemeClr>
            </a:gs>
            <a:gs pos="100000">
              <a:schemeClr val="accent2">
                <a:shade val="90000"/>
                <a:hueOff val="-132304"/>
                <a:satOff val="-6805"/>
                <a:lumOff val="14918"/>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093BCCEC-5F75-4D4A-B434-EC5358D01DE1}">
      <dsp:nvSpPr>
        <dsp:cNvPr id="0" name=""/>
        <dsp:cNvSpPr/>
      </dsp:nvSpPr>
      <dsp:spPr>
        <a:xfrm>
          <a:off x="2185573" y="702799"/>
          <a:ext cx="4772853" cy="4772853"/>
        </a:xfrm>
        <a:prstGeom prst="blockArc">
          <a:avLst>
            <a:gd name="adj1" fmla="val 1800000"/>
            <a:gd name="adj2" fmla="val 5400000"/>
            <a:gd name="adj3" fmla="val 4526"/>
          </a:avLst>
        </a:prstGeom>
        <a:gradFill rotWithShape="0">
          <a:gsLst>
            <a:gs pos="0">
              <a:schemeClr val="accent2">
                <a:shade val="90000"/>
                <a:hueOff val="-88202"/>
                <a:satOff val="-4537"/>
                <a:lumOff val="9946"/>
                <a:alphaOff val="0"/>
                <a:tint val="30000"/>
                <a:satMod val="250000"/>
              </a:schemeClr>
            </a:gs>
            <a:gs pos="72000">
              <a:schemeClr val="accent2">
                <a:shade val="90000"/>
                <a:hueOff val="-88202"/>
                <a:satOff val="-4537"/>
                <a:lumOff val="9946"/>
                <a:alphaOff val="0"/>
                <a:tint val="75000"/>
                <a:satMod val="210000"/>
              </a:schemeClr>
            </a:gs>
            <a:gs pos="100000">
              <a:schemeClr val="accent2">
                <a:shade val="90000"/>
                <a:hueOff val="-88202"/>
                <a:satOff val="-4537"/>
                <a:lumOff val="9946"/>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FCAFEF62-528E-4D78-BB86-3F5826BDD274}">
      <dsp:nvSpPr>
        <dsp:cNvPr id="0" name=""/>
        <dsp:cNvSpPr/>
      </dsp:nvSpPr>
      <dsp:spPr>
        <a:xfrm>
          <a:off x="2185573" y="702799"/>
          <a:ext cx="4772853" cy="4772853"/>
        </a:xfrm>
        <a:prstGeom prst="blockArc">
          <a:avLst>
            <a:gd name="adj1" fmla="val 19800000"/>
            <a:gd name="adj2" fmla="val 1800000"/>
            <a:gd name="adj3" fmla="val 4526"/>
          </a:avLst>
        </a:prstGeom>
        <a:gradFill rotWithShape="0">
          <a:gsLst>
            <a:gs pos="0">
              <a:schemeClr val="accent2">
                <a:shade val="90000"/>
                <a:hueOff val="-44101"/>
                <a:satOff val="-2268"/>
                <a:lumOff val="4973"/>
                <a:alphaOff val="0"/>
                <a:tint val="30000"/>
                <a:satMod val="250000"/>
              </a:schemeClr>
            </a:gs>
            <a:gs pos="72000">
              <a:schemeClr val="accent2">
                <a:shade val="90000"/>
                <a:hueOff val="-44101"/>
                <a:satOff val="-2268"/>
                <a:lumOff val="4973"/>
                <a:alphaOff val="0"/>
                <a:tint val="75000"/>
                <a:satMod val="210000"/>
              </a:schemeClr>
            </a:gs>
            <a:gs pos="100000">
              <a:schemeClr val="accent2">
                <a:shade val="90000"/>
                <a:hueOff val="-44101"/>
                <a:satOff val="-2268"/>
                <a:lumOff val="4973"/>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EA624C4B-BED7-4114-A977-71755C16B126}">
      <dsp:nvSpPr>
        <dsp:cNvPr id="0" name=""/>
        <dsp:cNvSpPr/>
      </dsp:nvSpPr>
      <dsp:spPr>
        <a:xfrm>
          <a:off x="2185573" y="702799"/>
          <a:ext cx="4772853" cy="4772853"/>
        </a:xfrm>
        <a:prstGeom prst="blockArc">
          <a:avLst>
            <a:gd name="adj1" fmla="val 16200000"/>
            <a:gd name="adj2" fmla="val 19800000"/>
            <a:gd name="adj3" fmla="val 4526"/>
          </a:avLst>
        </a:prstGeom>
        <a:gradFill rotWithShape="0">
          <a:gsLst>
            <a:gs pos="0">
              <a:schemeClr val="accent2">
                <a:shade val="90000"/>
                <a:hueOff val="0"/>
                <a:satOff val="0"/>
                <a:lumOff val="0"/>
                <a:alphaOff val="0"/>
                <a:tint val="30000"/>
                <a:satMod val="250000"/>
              </a:schemeClr>
            </a:gs>
            <a:gs pos="72000">
              <a:schemeClr val="accent2">
                <a:shade val="90000"/>
                <a:hueOff val="0"/>
                <a:satOff val="0"/>
                <a:lumOff val="0"/>
                <a:alphaOff val="0"/>
                <a:tint val="75000"/>
                <a:satMod val="210000"/>
              </a:schemeClr>
            </a:gs>
            <a:gs pos="100000">
              <a:schemeClr val="accent2">
                <a:shade val="9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122237BD-3963-47DD-B750-BE16A1C33C5C}">
      <dsp:nvSpPr>
        <dsp:cNvPr id="0" name=""/>
        <dsp:cNvSpPr/>
      </dsp:nvSpPr>
      <dsp:spPr>
        <a:xfrm>
          <a:off x="3500437" y="2017663"/>
          <a:ext cx="2143125" cy="2143125"/>
        </a:xfrm>
        <a:prstGeom prst="ellipse">
          <a:avLst/>
        </a:prstGeom>
        <a:gradFill rotWithShape="0">
          <a:gsLst>
            <a:gs pos="0">
              <a:schemeClr val="accent2">
                <a:shade val="80000"/>
                <a:hueOff val="0"/>
                <a:satOff val="0"/>
                <a:lumOff val="0"/>
                <a:alphaOff val="0"/>
                <a:tint val="30000"/>
                <a:satMod val="250000"/>
              </a:schemeClr>
            </a:gs>
            <a:gs pos="72000">
              <a:schemeClr val="accent2">
                <a:shade val="80000"/>
                <a:hueOff val="0"/>
                <a:satOff val="0"/>
                <a:lumOff val="0"/>
                <a:alphaOff val="0"/>
                <a:tint val="75000"/>
                <a:satMod val="210000"/>
              </a:schemeClr>
            </a:gs>
            <a:gs pos="100000">
              <a:schemeClr val="accent2">
                <a:shade val="8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t>Procesos Mandatorios NORMA ISO 9001:2008</a:t>
          </a:r>
          <a:endParaRPr lang="es-ES" sz="2100" kern="1200" dirty="0"/>
        </a:p>
      </dsp:txBody>
      <dsp:txXfrm>
        <a:off x="3814290" y="2331516"/>
        <a:ext cx="1515419" cy="1515419"/>
      </dsp:txXfrm>
    </dsp:sp>
    <dsp:sp modelId="{E97A8447-843E-40CF-8B45-ECA8C2E78038}">
      <dsp:nvSpPr>
        <dsp:cNvPr id="0" name=""/>
        <dsp:cNvSpPr/>
      </dsp:nvSpPr>
      <dsp:spPr>
        <a:xfrm>
          <a:off x="3635898" y="-6436"/>
          <a:ext cx="1872203" cy="1526485"/>
        </a:xfrm>
        <a:prstGeom prst="ellipse">
          <a:avLst/>
        </a:prstGeom>
        <a:gradFill rotWithShape="0">
          <a:gsLst>
            <a:gs pos="0">
              <a:schemeClr val="accent2">
                <a:shade val="80000"/>
                <a:hueOff val="0"/>
                <a:satOff val="0"/>
                <a:lumOff val="0"/>
                <a:alphaOff val="0"/>
                <a:tint val="30000"/>
                <a:satMod val="250000"/>
              </a:schemeClr>
            </a:gs>
            <a:gs pos="72000">
              <a:schemeClr val="accent2">
                <a:shade val="80000"/>
                <a:hueOff val="0"/>
                <a:satOff val="0"/>
                <a:lumOff val="0"/>
                <a:alphaOff val="0"/>
                <a:tint val="75000"/>
                <a:satMod val="210000"/>
              </a:schemeClr>
            </a:gs>
            <a:gs pos="100000">
              <a:schemeClr val="accent2">
                <a:shade val="8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Control de Documentos</a:t>
          </a:r>
          <a:endParaRPr lang="es-ES" sz="1800" kern="1200" dirty="0"/>
        </a:p>
      </dsp:txBody>
      <dsp:txXfrm>
        <a:off x="3910076" y="217113"/>
        <a:ext cx="1323847" cy="1079387"/>
      </dsp:txXfrm>
    </dsp:sp>
    <dsp:sp modelId="{DFE6F42E-F727-47E4-B83F-7CF97DA0F3D9}">
      <dsp:nvSpPr>
        <dsp:cNvPr id="0" name=""/>
        <dsp:cNvSpPr/>
      </dsp:nvSpPr>
      <dsp:spPr>
        <a:xfrm>
          <a:off x="5841841" y="1172922"/>
          <a:ext cx="1500187" cy="1500187"/>
        </a:xfrm>
        <a:prstGeom prst="ellipse">
          <a:avLst/>
        </a:prstGeom>
        <a:gradFill rotWithShape="0">
          <a:gsLst>
            <a:gs pos="0">
              <a:schemeClr val="accent2">
                <a:shade val="80000"/>
                <a:hueOff val="-44081"/>
                <a:satOff val="-2313"/>
                <a:lumOff val="5460"/>
                <a:alphaOff val="0"/>
                <a:tint val="30000"/>
                <a:satMod val="250000"/>
              </a:schemeClr>
            </a:gs>
            <a:gs pos="72000">
              <a:schemeClr val="accent2">
                <a:shade val="80000"/>
                <a:hueOff val="-44081"/>
                <a:satOff val="-2313"/>
                <a:lumOff val="5460"/>
                <a:alphaOff val="0"/>
                <a:tint val="75000"/>
                <a:satMod val="210000"/>
              </a:schemeClr>
            </a:gs>
            <a:gs pos="100000">
              <a:schemeClr val="accent2">
                <a:shade val="80000"/>
                <a:hueOff val="-44081"/>
                <a:satOff val="-2313"/>
                <a:lumOff val="546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Control de Registros</a:t>
          </a:r>
          <a:endParaRPr lang="es-ES" sz="1800" kern="1200" dirty="0"/>
        </a:p>
      </dsp:txBody>
      <dsp:txXfrm>
        <a:off x="6061538" y="1392619"/>
        <a:ext cx="1060793" cy="1060793"/>
      </dsp:txXfrm>
    </dsp:sp>
    <dsp:sp modelId="{301DE641-3DF2-440A-A073-88CE45EEC63C}">
      <dsp:nvSpPr>
        <dsp:cNvPr id="0" name=""/>
        <dsp:cNvSpPr/>
      </dsp:nvSpPr>
      <dsp:spPr>
        <a:xfrm>
          <a:off x="5841841" y="3505342"/>
          <a:ext cx="1500187" cy="1500187"/>
        </a:xfrm>
        <a:prstGeom prst="ellipse">
          <a:avLst/>
        </a:prstGeom>
        <a:gradFill rotWithShape="0">
          <a:gsLst>
            <a:gs pos="0">
              <a:schemeClr val="accent2">
                <a:shade val="80000"/>
                <a:hueOff val="-88162"/>
                <a:satOff val="-4625"/>
                <a:lumOff val="10920"/>
                <a:alphaOff val="0"/>
                <a:tint val="30000"/>
                <a:satMod val="250000"/>
              </a:schemeClr>
            </a:gs>
            <a:gs pos="72000">
              <a:schemeClr val="accent2">
                <a:shade val="80000"/>
                <a:hueOff val="-88162"/>
                <a:satOff val="-4625"/>
                <a:lumOff val="10920"/>
                <a:alphaOff val="0"/>
                <a:tint val="75000"/>
                <a:satMod val="210000"/>
              </a:schemeClr>
            </a:gs>
            <a:gs pos="100000">
              <a:schemeClr val="accent2">
                <a:shade val="80000"/>
                <a:hueOff val="-88162"/>
                <a:satOff val="-4625"/>
                <a:lumOff val="1092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t>Control de </a:t>
          </a:r>
          <a:r>
            <a:rPr lang="es-ES" sz="1800" kern="1200" dirty="0" smtClean="0"/>
            <a:t>Producto</a:t>
          </a:r>
          <a:r>
            <a:rPr lang="es-ES" sz="1700" kern="1200" dirty="0" smtClean="0"/>
            <a:t> No Conforme</a:t>
          </a:r>
          <a:endParaRPr lang="es-ES" sz="1700" kern="1200" dirty="0"/>
        </a:p>
      </dsp:txBody>
      <dsp:txXfrm>
        <a:off x="6061538" y="3725039"/>
        <a:ext cx="1060793" cy="1060793"/>
      </dsp:txXfrm>
    </dsp:sp>
    <dsp:sp modelId="{A4AF1E80-9B91-4490-89C0-0809AC6640E8}">
      <dsp:nvSpPr>
        <dsp:cNvPr id="0" name=""/>
        <dsp:cNvSpPr/>
      </dsp:nvSpPr>
      <dsp:spPr>
        <a:xfrm>
          <a:off x="3707899" y="4671552"/>
          <a:ext cx="1728200" cy="1500187"/>
        </a:xfrm>
        <a:prstGeom prst="ellipse">
          <a:avLst/>
        </a:prstGeom>
        <a:gradFill rotWithShape="0">
          <a:gsLst>
            <a:gs pos="0">
              <a:schemeClr val="accent2">
                <a:shade val="80000"/>
                <a:hueOff val="-132243"/>
                <a:satOff val="-6938"/>
                <a:lumOff val="16379"/>
                <a:alphaOff val="0"/>
                <a:tint val="30000"/>
                <a:satMod val="250000"/>
              </a:schemeClr>
            </a:gs>
            <a:gs pos="72000">
              <a:schemeClr val="accent2">
                <a:shade val="80000"/>
                <a:hueOff val="-132243"/>
                <a:satOff val="-6938"/>
                <a:lumOff val="16379"/>
                <a:alphaOff val="0"/>
                <a:tint val="75000"/>
                <a:satMod val="210000"/>
              </a:schemeClr>
            </a:gs>
            <a:gs pos="100000">
              <a:schemeClr val="accent2">
                <a:shade val="80000"/>
                <a:hueOff val="-132243"/>
                <a:satOff val="-6938"/>
                <a:lumOff val="16379"/>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Acciones Correctivas y Preventivas</a:t>
          </a:r>
          <a:endParaRPr lang="es-ES" sz="1800" kern="1200" dirty="0"/>
        </a:p>
      </dsp:txBody>
      <dsp:txXfrm>
        <a:off x="3960988" y="4891249"/>
        <a:ext cx="1222022" cy="1060793"/>
      </dsp:txXfrm>
    </dsp:sp>
    <dsp:sp modelId="{33AC9115-C7C9-41F3-9CA0-334A08FA3EDE}">
      <dsp:nvSpPr>
        <dsp:cNvPr id="0" name=""/>
        <dsp:cNvSpPr/>
      </dsp:nvSpPr>
      <dsp:spPr>
        <a:xfrm>
          <a:off x="1801971" y="3505342"/>
          <a:ext cx="1500187" cy="1500187"/>
        </a:xfrm>
        <a:prstGeom prst="ellipse">
          <a:avLst/>
        </a:prstGeom>
        <a:gradFill rotWithShape="0">
          <a:gsLst>
            <a:gs pos="0">
              <a:schemeClr val="accent2">
                <a:shade val="80000"/>
                <a:hueOff val="-176324"/>
                <a:satOff val="-9250"/>
                <a:lumOff val="21839"/>
                <a:alphaOff val="0"/>
                <a:tint val="30000"/>
                <a:satMod val="250000"/>
              </a:schemeClr>
            </a:gs>
            <a:gs pos="72000">
              <a:schemeClr val="accent2">
                <a:shade val="80000"/>
                <a:hueOff val="-176324"/>
                <a:satOff val="-9250"/>
                <a:lumOff val="21839"/>
                <a:alphaOff val="0"/>
                <a:tint val="75000"/>
                <a:satMod val="210000"/>
              </a:schemeClr>
            </a:gs>
            <a:gs pos="100000">
              <a:schemeClr val="accent2">
                <a:shade val="80000"/>
                <a:hueOff val="-176324"/>
                <a:satOff val="-9250"/>
                <a:lumOff val="21839"/>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Revisión por la Dirección</a:t>
          </a:r>
          <a:endParaRPr lang="es-ES" sz="1800" kern="1200" dirty="0"/>
        </a:p>
      </dsp:txBody>
      <dsp:txXfrm>
        <a:off x="2021668" y="3725039"/>
        <a:ext cx="1060793" cy="1060793"/>
      </dsp:txXfrm>
    </dsp:sp>
    <dsp:sp modelId="{5BD410AA-6078-44DA-A2E7-33E360E2F15C}">
      <dsp:nvSpPr>
        <dsp:cNvPr id="0" name=""/>
        <dsp:cNvSpPr/>
      </dsp:nvSpPr>
      <dsp:spPr>
        <a:xfrm>
          <a:off x="1801971" y="1172922"/>
          <a:ext cx="1500187" cy="1500187"/>
        </a:xfrm>
        <a:prstGeom prst="ellipse">
          <a:avLst/>
        </a:prstGeom>
        <a:gradFill rotWithShape="0">
          <a:gsLst>
            <a:gs pos="0">
              <a:schemeClr val="accent2">
                <a:shade val="80000"/>
                <a:hueOff val="-220405"/>
                <a:satOff val="-11563"/>
                <a:lumOff val="27299"/>
                <a:alphaOff val="0"/>
                <a:tint val="30000"/>
                <a:satMod val="250000"/>
              </a:schemeClr>
            </a:gs>
            <a:gs pos="72000">
              <a:schemeClr val="accent2">
                <a:shade val="80000"/>
                <a:hueOff val="-220405"/>
                <a:satOff val="-11563"/>
                <a:lumOff val="27299"/>
                <a:alphaOff val="0"/>
                <a:tint val="75000"/>
                <a:satMod val="210000"/>
              </a:schemeClr>
            </a:gs>
            <a:gs pos="100000">
              <a:schemeClr val="accent2">
                <a:shade val="80000"/>
                <a:hueOff val="-220405"/>
                <a:satOff val="-11563"/>
                <a:lumOff val="27299"/>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Auditorias Internas</a:t>
          </a:r>
          <a:endParaRPr lang="es-ES" sz="1800" kern="1200" dirty="0"/>
        </a:p>
      </dsp:txBody>
      <dsp:txXfrm>
        <a:off x="2021668" y="1392619"/>
        <a:ext cx="1060793" cy="10607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158F025E-BECE-4A2F-91FE-9DA19CDE5777}" type="datetimeFigureOut">
              <a:rPr lang="es-EC" smtClean="0"/>
              <a:pPr/>
              <a:t>15/05/2014</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9404D58B-32E9-410C-BF1A-D5C160C9818B}"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58F025E-BECE-4A2F-91FE-9DA19CDE5777}" type="datetimeFigureOut">
              <a:rPr lang="es-EC" smtClean="0"/>
              <a:pPr/>
              <a:t>15/05/2014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404D58B-32E9-410C-BF1A-D5C160C9818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58F025E-BECE-4A2F-91FE-9DA19CDE5777}" type="datetimeFigureOut">
              <a:rPr lang="es-EC" smtClean="0"/>
              <a:pPr/>
              <a:t>15/05/2014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404D58B-32E9-410C-BF1A-D5C160C9818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58F025E-BECE-4A2F-91FE-9DA19CDE5777}" type="datetimeFigureOut">
              <a:rPr lang="es-EC" smtClean="0"/>
              <a:pPr/>
              <a:t>15/05/2014</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9404D58B-32E9-410C-BF1A-D5C160C9818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158F025E-BECE-4A2F-91FE-9DA19CDE5777}" type="datetimeFigureOut">
              <a:rPr lang="es-EC" smtClean="0"/>
              <a:pPr/>
              <a:t>15/05/2014</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9404D58B-32E9-410C-BF1A-D5C160C9818B}" type="slidenum">
              <a:rPr lang="es-EC" smtClean="0"/>
              <a:pPr/>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158F025E-BECE-4A2F-91FE-9DA19CDE5777}" type="datetimeFigureOut">
              <a:rPr lang="es-EC" smtClean="0"/>
              <a:pPr/>
              <a:t>15/05/2014</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9404D58B-32E9-410C-BF1A-D5C160C9818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158F025E-BECE-4A2F-91FE-9DA19CDE5777}" type="datetimeFigureOut">
              <a:rPr lang="es-EC" smtClean="0"/>
              <a:pPr/>
              <a:t>15/05/2014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9404D58B-32E9-410C-BF1A-D5C160C9818B}" type="slidenum">
              <a:rPr lang="es-EC" smtClean="0"/>
              <a:pPr/>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158F025E-BECE-4A2F-91FE-9DA19CDE5777}" type="datetimeFigureOut">
              <a:rPr lang="es-EC" smtClean="0"/>
              <a:pPr/>
              <a:t>15/05/2014</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404D58B-32E9-410C-BF1A-D5C160C9818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58F025E-BECE-4A2F-91FE-9DA19CDE5777}" type="datetimeFigureOut">
              <a:rPr lang="es-EC" smtClean="0"/>
              <a:pPr/>
              <a:t>15/05/2014</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404D58B-32E9-410C-BF1A-D5C160C9818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58F025E-BECE-4A2F-91FE-9DA19CDE5777}" type="datetimeFigureOut">
              <a:rPr lang="es-EC" smtClean="0"/>
              <a:pPr/>
              <a:t>15/05/2014</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404D58B-32E9-410C-BF1A-D5C160C9818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158F025E-BECE-4A2F-91FE-9DA19CDE5777}" type="datetimeFigureOut">
              <a:rPr lang="es-EC" smtClean="0"/>
              <a:pPr/>
              <a:t>15/05/2014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9404D58B-32E9-410C-BF1A-D5C160C9818B}" type="slidenum">
              <a:rPr lang="es-EC" smtClean="0"/>
              <a:pPr/>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58F025E-BECE-4A2F-91FE-9DA19CDE5777}" type="datetimeFigureOut">
              <a:rPr lang="es-EC" smtClean="0"/>
              <a:pPr/>
              <a:t>15/05/2014</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404D58B-32E9-410C-BF1A-D5C160C9818B}" type="slidenum">
              <a:rPr lang="es-EC" smtClean="0"/>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VINCULOS/3.%20Flujos%20Laboral_BPMN.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VINCULOS/4.%20Flujos%20VMF_BPMN.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VINCULOS/5.%20Flujos%20Contravenciones_BPMN.pdf"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VINCULOS/Indicadore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VINCULOS/1.%20Flujos%20FMNA_BPM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VINCULOS/2.%20Flujos%20Civil_BPMN.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1619672" y="188640"/>
            <a:ext cx="6048672" cy="1368152"/>
          </a:xfrm>
          <a:prstGeom prst="rect">
            <a:avLst/>
          </a:prstGeom>
        </p:spPr>
      </p:pic>
      <p:sp>
        <p:nvSpPr>
          <p:cNvPr id="5" name="4 Rectángulo"/>
          <p:cNvSpPr/>
          <p:nvPr/>
        </p:nvSpPr>
        <p:spPr>
          <a:xfrm>
            <a:off x="683568" y="1916832"/>
            <a:ext cx="784887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s-ES" b="1" dirty="0" smtClean="0"/>
              <a:t>MAESTRÍA </a:t>
            </a:r>
            <a:r>
              <a:rPr lang="es-ES" b="1" dirty="0"/>
              <a:t>EN GESTIÓN DE LA CALIDAD Y PRODUCTIVIDAD</a:t>
            </a:r>
            <a:endParaRPr lang="es-EC" dirty="0"/>
          </a:p>
          <a:p>
            <a:pPr algn="ctr">
              <a:tabLst>
                <a:tab pos="6459538" algn="l"/>
              </a:tabLst>
              <a:defRPr/>
            </a:pPr>
            <a:r>
              <a:rPr lang="es-ES" b="1" dirty="0" smtClean="0"/>
              <a:t>PROYECTO </a:t>
            </a:r>
            <a:r>
              <a:rPr lang="es-ES" b="1" dirty="0"/>
              <a:t>DE GRADO DE </a:t>
            </a:r>
            <a:r>
              <a:rPr lang="es-ES" b="1" dirty="0" smtClean="0"/>
              <a:t>MAESTRÍA EN “CALIDAD </a:t>
            </a:r>
            <a:r>
              <a:rPr lang="es-ES" b="1" dirty="0"/>
              <a:t>Y PRODUCTIVIDAD”</a:t>
            </a:r>
          </a:p>
        </p:txBody>
      </p:sp>
      <p:sp>
        <p:nvSpPr>
          <p:cNvPr id="6" name="5 Rectángulo"/>
          <p:cNvSpPr/>
          <p:nvPr/>
        </p:nvSpPr>
        <p:spPr>
          <a:xfrm>
            <a:off x="1115616" y="2566059"/>
            <a:ext cx="7200800" cy="4247317"/>
          </a:xfrm>
          <a:prstGeom prst="rect">
            <a:avLst/>
          </a:prstGeom>
        </p:spPr>
        <p:txBody>
          <a:bodyPr wrap="square">
            <a:spAutoFit/>
          </a:bodyPr>
          <a:lstStyle/>
          <a:p>
            <a:pPr algn="ctr">
              <a:defRPr/>
            </a:pPr>
            <a:r>
              <a:rPr lang="es-ES" b="1" dirty="0" smtClean="0"/>
              <a:t>PROYECTO 2: </a:t>
            </a:r>
            <a:endParaRPr lang="es-EC" dirty="0"/>
          </a:p>
          <a:p>
            <a:pPr algn="ctr">
              <a:defRPr/>
            </a:pPr>
            <a:r>
              <a:rPr lang="es-ES" dirty="0" smtClean="0"/>
              <a:t>Diseño </a:t>
            </a:r>
            <a:r>
              <a:rPr lang="es-ES" dirty="0"/>
              <a:t>del Sistema de Gestión de Calidad de las Unidades Judiciales de la ciudad de Quito</a:t>
            </a:r>
          </a:p>
          <a:p>
            <a:pPr algn="ctr">
              <a:defRPr/>
            </a:pPr>
            <a:r>
              <a:rPr lang="es-ES" b="1" dirty="0"/>
              <a:t> </a:t>
            </a:r>
            <a:endParaRPr lang="es-EC" dirty="0"/>
          </a:p>
          <a:p>
            <a:pPr algn="ctr">
              <a:defRPr/>
            </a:pPr>
            <a:r>
              <a:rPr lang="es-ES" b="1" dirty="0"/>
              <a:t>AUTORES: </a:t>
            </a:r>
            <a:endParaRPr lang="es-EC" dirty="0"/>
          </a:p>
          <a:p>
            <a:pPr algn="ctr">
              <a:defRPr/>
            </a:pPr>
            <a:r>
              <a:rPr lang="es-ES" dirty="0"/>
              <a:t>Mabel Aracely Erazo Vaca</a:t>
            </a:r>
            <a:endParaRPr lang="es-EC" dirty="0"/>
          </a:p>
          <a:p>
            <a:pPr algn="ctr">
              <a:defRPr/>
            </a:pPr>
            <a:r>
              <a:rPr lang="es-ES" dirty="0"/>
              <a:t>Stalin Fernando Ayala Pozo</a:t>
            </a:r>
            <a:endParaRPr lang="es-EC" dirty="0"/>
          </a:p>
          <a:p>
            <a:pPr algn="ctr">
              <a:defRPr/>
            </a:pPr>
            <a:r>
              <a:rPr lang="es-ES" dirty="0"/>
              <a:t> </a:t>
            </a:r>
            <a:endParaRPr lang="es-EC" dirty="0"/>
          </a:p>
          <a:p>
            <a:pPr algn="ctr">
              <a:defRPr/>
            </a:pPr>
            <a:r>
              <a:rPr lang="es-ES" b="1" dirty="0"/>
              <a:t>DIRECTOR: </a:t>
            </a:r>
            <a:endParaRPr lang="es-EC" dirty="0"/>
          </a:p>
          <a:p>
            <a:pPr algn="ctr">
              <a:defRPr/>
            </a:pPr>
            <a:r>
              <a:rPr lang="es-ES" dirty="0"/>
              <a:t>Ing. Edgar René Bueno Arévalo</a:t>
            </a:r>
          </a:p>
          <a:p>
            <a:pPr algn="ctr">
              <a:defRPr/>
            </a:pPr>
            <a:endParaRPr lang="es-MX" dirty="0" smtClean="0"/>
          </a:p>
          <a:p>
            <a:pPr algn="ctr">
              <a:defRPr/>
            </a:pPr>
            <a:r>
              <a:rPr lang="es-MX" b="1" dirty="0"/>
              <a:t>OPONENTE:</a:t>
            </a:r>
          </a:p>
          <a:p>
            <a:pPr algn="ctr">
              <a:defRPr/>
            </a:pPr>
            <a:r>
              <a:rPr lang="es-MX" dirty="0"/>
              <a:t>Dr. Alfredo </a:t>
            </a:r>
            <a:r>
              <a:rPr lang="es-MX" dirty="0" err="1"/>
              <a:t>Suquilanda</a:t>
            </a:r>
            <a:endParaRPr lang="es-EC" dirty="0"/>
          </a:p>
          <a:p>
            <a:pPr algn="ctr">
              <a:defRPr/>
            </a:pPr>
            <a:r>
              <a:rPr lang="es-ES" dirty="0"/>
              <a:t> </a:t>
            </a:r>
            <a:endParaRPr lang="es-EC" dirty="0"/>
          </a:p>
          <a:p>
            <a:pPr algn="ctr">
              <a:defRPr/>
            </a:pPr>
            <a:r>
              <a:rPr lang="es-ES" b="1" dirty="0" smtClean="0"/>
              <a:t>MAYO 2014</a:t>
            </a:r>
            <a:endParaRPr lang="es-EC" dirty="0"/>
          </a:p>
        </p:txBody>
      </p:sp>
    </p:spTree>
    <p:extLst>
      <p:ext uri="{BB962C8B-B14F-4D97-AF65-F5344CB8AC3E}">
        <p14:creationId xmlns:p14="http://schemas.microsoft.com/office/powerpoint/2010/main" val="1164896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p:nvPr/>
        </p:nvSpPr>
        <p:spPr>
          <a:xfrm>
            <a:off x="1979712" y="188640"/>
            <a:ext cx="5112568" cy="369332"/>
          </a:xfrm>
          <a:prstGeom prst="rect">
            <a:avLst/>
          </a:prstGeom>
          <a:noFill/>
        </p:spPr>
        <p:txBody>
          <a:bodyPr wrap="square" rtlCol="0">
            <a:spAutoFit/>
          </a:bodyPr>
          <a:lstStyle/>
          <a:p>
            <a:pPr algn="ctr"/>
            <a:r>
              <a:rPr lang="es-EC" b="1" dirty="0" smtClean="0"/>
              <a:t>PROCESOS POR MATERIA</a:t>
            </a:r>
            <a:endParaRPr lang="es-EC" b="1" dirty="0"/>
          </a:p>
        </p:txBody>
      </p:sp>
      <p:sp>
        <p:nvSpPr>
          <p:cNvPr id="6" name="Rectángulo 5"/>
          <p:cNvSpPr/>
          <p:nvPr/>
        </p:nvSpPr>
        <p:spPr>
          <a:xfrm>
            <a:off x="108415" y="453879"/>
            <a:ext cx="2785443" cy="861774"/>
          </a:xfrm>
          <a:prstGeom prst="rect">
            <a:avLst/>
          </a:prstGeom>
          <a:noFill/>
        </p:spPr>
        <p:txBody>
          <a:bodyPr wrap="none" lIns="91440" tIns="45720" rIns="91440" bIns="45720">
            <a:spAutoFit/>
          </a:bodyPr>
          <a:lstStyle/>
          <a:p>
            <a:r>
              <a:rPr lang="es-ES" sz="2500" dirty="0">
                <a:ln w="0"/>
                <a:gradFill>
                  <a:gsLst>
                    <a:gs pos="21000">
                      <a:srgbClr val="53575C"/>
                    </a:gs>
                    <a:gs pos="88000">
                      <a:srgbClr val="C5C7CA"/>
                    </a:gs>
                  </a:gsLst>
                  <a:lin ang="5400000"/>
                </a:gradFill>
              </a:rPr>
              <a:t>MATERIA: LABORAL</a:t>
            </a:r>
          </a:p>
          <a:p>
            <a:pPr lvl="0"/>
            <a:endParaRPr lang="es-ES" sz="2500" dirty="0">
              <a:ln w="0"/>
              <a:gradFill>
                <a:gsLst>
                  <a:gs pos="21000">
                    <a:srgbClr val="53575C"/>
                  </a:gs>
                  <a:gs pos="88000">
                    <a:srgbClr val="C5C7CA"/>
                  </a:gs>
                </a:gsLst>
                <a:lin ang="5400000"/>
              </a:gradFill>
            </a:endParaRPr>
          </a:p>
        </p:txBody>
      </p:sp>
      <p:sp>
        <p:nvSpPr>
          <p:cNvPr id="9" name="Rectangle 4"/>
          <p:cNvSpPr>
            <a:spLocks noChangeArrowheads="1"/>
          </p:cNvSpPr>
          <p:nvPr/>
        </p:nvSpPr>
        <p:spPr bwMode="auto">
          <a:xfrm>
            <a:off x="-23133" y="8458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Objeto 9">
            <a:hlinkClick r:id="rId3" action="ppaction://hlinkfile"/>
          </p:cNvPr>
          <p:cNvGraphicFramePr>
            <a:graphicFrameLocks noChangeAspect="1"/>
          </p:cNvGraphicFramePr>
          <p:nvPr>
            <p:extLst>
              <p:ext uri="{D42A27DB-BD31-4B8C-83A1-F6EECF244321}">
                <p14:modId xmlns:p14="http://schemas.microsoft.com/office/powerpoint/2010/main" val="2894335631"/>
              </p:ext>
            </p:extLst>
          </p:nvPr>
        </p:nvGraphicFramePr>
        <p:xfrm>
          <a:off x="108415" y="908720"/>
          <a:ext cx="8928080" cy="5832648"/>
        </p:xfrm>
        <a:graphic>
          <a:graphicData uri="http://schemas.openxmlformats.org/presentationml/2006/ole">
            <mc:AlternateContent xmlns:mc="http://schemas.openxmlformats.org/markup-compatibility/2006">
              <mc:Choice xmlns:v="urn:schemas-microsoft-com:vml" Requires="v">
                <p:oleObj spid="_x0000_s21515" name="Visio" r:id="rId4" imgW="11478437" imgH="9913925" progId="Visio.Drawing.11">
                  <p:embed/>
                </p:oleObj>
              </mc:Choice>
              <mc:Fallback>
                <p:oleObj name="Visio" r:id="rId4" imgW="11478437" imgH="9913925" progId="Visio.Drawing.11">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15" y="908720"/>
                        <a:ext cx="8928080" cy="58326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806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p:nvPr/>
        </p:nvSpPr>
        <p:spPr>
          <a:xfrm>
            <a:off x="1979712" y="188640"/>
            <a:ext cx="5112568" cy="369332"/>
          </a:xfrm>
          <a:prstGeom prst="rect">
            <a:avLst/>
          </a:prstGeom>
          <a:noFill/>
        </p:spPr>
        <p:txBody>
          <a:bodyPr wrap="square" rtlCol="0">
            <a:spAutoFit/>
          </a:bodyPr>
          <a:lstStyle/>
          <a:p>
            <a:pPr algn="ctr"/>
            <a:r>
              <a:rPr lang="es-EC" b="1" dirty="0" smtClean="0"/>
              <a:t>PROCESOS POR MATERIA</a:t>
            </a:r>
            <a:endParaRPr lang="es-EC" b="1" dirty="0"/>
          </a:p>
        </p:txBody>
      </p:sp>
      <p:sp>
        <p:nvSpPr>
          <p:cNvPr id="6" name="Rectángulo 5"/>
          <p:cNvSpPr/>
          <p:nvPr/>
        </p:nvSpPr>
        <p:spPr>
          <a:xfrm>
            <a:off x="108415" y="453879"/>
            <a:ext cx="7409849" cy="861774"/>
          </a:xfrm>
          <a:prstGeom prst="rect">
            <a:avLst/>
          </a:prstGeom>
          <a:noFill/>
        </p:spPr>
        <p:txBody>
          <a:bodyPr wrap="none" lIns="91440" tIns="45720" rIns="91440" bIns="45720">
            <a:spAutoFit/>
          </a:bodyPr>
          <a:lstStyle/>
          <a:p>
            <a:r>
              <a:rPr lang="es-ES" sz="2500" dirty="0">
                <a:ln w="0"/>
                <a:gradFill>
                  <a:gsLst>
                    <a:gs pos="21000">
                      <a:srgbClr val="53575C"/>
                    </a:gs>
                    <a:gs pos="88000">
                      <a:srgbClr val="C5C7CA"/>
                    </a:gs>
                  </a:gsLst>
                  <a:lin ang="5400000"/>
                </a:gradFill>
              </a:rPr>
              <a:t>MATERIA: VIOLENCIA CONTRA LA MUJER Y LA FAMILIA</a:t>
            </a:r>
          </a:p>
          <a:p>
            <a:pPr lvl="0"/>
            <a:endParaRPr lang="es-ES" sz="2500" dirty="0">
              <a:ln w="0"/>
              <a:gradFill>
                <a:gsLst>
                  <a:gs pos="21000">
                    <a:srgbClr val="53575C"/>
                  </a:gs>
                  <a:gs pos="88000">
                    <a:srgbClr val="C5C7CA"/>
                  </a:gs>
                </a:gsLst>
                <a:lin ang="5400000"/>
              </a:gradFill>
            </a:endParaRPr>
          </a:p>
        </p:txBody>
      </p:sp>
      <p:sp>
        <p:nvSpPr>
          <p:cNvPr id="7" name="Rectangle 2"/>
          <p:cNvSpPr>
            <a:spLocks noChangeArrowheads="1"/>
          </p:cNvSpPr>
          <p:nvPr/>
        </p:nvSpPr>
        <p:spPr bwMode="auto">
          <a:xfrm>
            <a:off x="108520" y="980728"/>
            <a:ext cx="786936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20489" name="Picture 9">
            <a:hlinkClick r:id="rId2" action="ppaction://hlinkfile"/>
          </p:cNvPr>
          <p:cNvPicPr>
            <a:picLocks noChangeAspect="1" noChangeArrowheads="1"/>
          </p:cNvPicPr>
          <p:nvPr/>
        </p:nvPicPr>
        <p:blipFill>
          <a:blip r:embed="rId3"/>
          <a:srcRect/>
          <a:stretch>
            <a:fillRect/>
          </a:stretch>
        </p:blipFill>
        <p:spPr bwMode="auto">
          <a:xfrm>
            <a:off x="0" y="928670"/>
            <a:ext cx="9144032" cy="5929330"/>
          </a:xfrm>
          <a:prstGeom prst="rect">
            <a:avLst/>
          </a:prstGeom>
          <a:noFill/>
          <a:ln w="9525">
            <a:noFill/>
            <a:miter lim="800000"/>
            <a:headEnd/>
            <a:tailEnd/>
          </a:ln>
          <a:effectLst/>
        </p:spPr>
      </p:pic>
    </p:spTree>
    <p:extLst>
      <p:ext uri="{BB962C8B-B14F-4D97-AF65-F5344CB8AC3E}">
        <p14:creationId xmlns:p14="http://schemas.microsoft.com/office/powerpoint/2010/main" val="153196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blinds(horizontal)">
                                      <p:cBhvr>
                                        <p:cTn id="7"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p:nvPr/>
        </p:nvSpPr>
        <p:spPr>
          <a:xfrm>
            <a:off x="1979712" y="188640"/>
            <a:ext cx="5112568" cy="369332"/>
          </a:xfrm>
          <a:prstGeom prst="rect">
            <a:avLst/>
          </a:prstGeom>
          <a:noFill/>
        </p:spPr>
        <p:txBody>
          <a:bodyPr wrap="square" rtlCol="0">
            <a:spAutoFit/>
          </a:bodyPr>
          <a:lstStyle/>
          <a:p>
            <a:pPr algn="ctr"/>
            <a:r>
              <a:rPr lang="es-EC" b="1" dirty="0" smtClean="0"/>
              <a:t>PROCESOS POR MATERIA</a:t>
            </a:r>
            <a:endParaRPr lang="es-EC" b="1" dirty="0"/>
          </a:p>
        </p:txBody>
      </p:sp>
      <p:sp>
        <p:nvSpPr>
          <p:cNvPr id="6" name="Rectángulo 5"/>
          <p:cNvSpPr/>
          <p:nvPr/>
        </p:nvSpPr>
        <p:spPr>
          <a:xfrm>
            <a:off x="108415" y="453879"/>
            <a:ext cx="4238083" cy="861774"/>
          </a:xfrm>
          <a:prstGeom prst="rect">
            <a:avLst/>
          </a:prstGeom>
          <a:noFill/>
        </p:spPr>
        <p:txBody>
          <a:bodyPr wrap="none" lIns="91440" tIns="45720" rIns="91440" bIns="45720">
            <a:spAutoFit/>
          </a:bodyPr>
          <a:lstStyle/>
          <a:p>
            <a:r>
              <a:rPr lang="es-ES" sz="2500" dirty="0">
                <a:ln w="0"/>
                <a:gradFill>
                  <a:gsLst>
                    <a:gs pos="21000">
                      <a:srgbClr val="53575C"/>
                    </a:gs>
                    <a:gs pos="88000">
                      <a:srgbClr val="C5C7CA"/>
                    </a:gs>
                  </a:gsLst>
                  <a:lin ang="5400000"/>
                </a:gradFill>
              </a:rPr>
              <a:t>MATERIA: CONTRAVENCIONES</a:t>
            </a:r>
          </a:p>
          <a:p>
            <a:pPr lvl="0"/>
            <a:endParaRPr lang="es-ES" sz="2500" dirty="0">
              <a:ln w="0"/>
              <a:gradFill>
                <a:gsLst>
                  <a:gs pos="21000">
                    <a:srgbClr val="53575C"/>
                  </a:gs>
                  <a:gs pos="88000">
                    <a:srgbClr val="C5C7CA"/>
                  </a:gs>
                </a:gsLst>
                <a:lin ang="5400000"/>
              </a:gradFill>
            </a:endParaRPr>
          </a:p>
        </p:txBody>
      </p:sp>
      <p:sp>
        <p:nvSpPr>
          <p:cNvPr id="7" name="Rectangle 2"/>
          <p:cNvSpPr>
            <a:spLocks noChangeArrowheads="1"/>
          </p:cNvSpPr>
          <p:nvPr/>
        </p:nvSpPr>
        <p:spPr bwMode="auto">
          <a:xfrm>
            <a:off x="108520" y="9807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Objeto 7">
            <a:hlinkClick r:id="rId3" action="ppaction://hlinkfile"/>
          </p:cNvPr>
          <p:cNvGraphicFramePr>
            <a:graphicFrameLocks noChangeAspect="1"/>
          </p:cNvGraphicFramePr>
          <p:nvPr>
            <p:extLst>
              <p:ext uri="{D42A27DB-BD31-4B8C-83A1-F6EECF244321}">
                <p14:modId xmlns:p14="http://schemas.microsoft.com/office/powerpoint/2010/main" val="1480156856"/>
              </p:ext>
            </p:extLst>
          </p:nvPr>
        </p:nvGraphicFramePr>
        <p:xfrm>
          <a:off x="251520" y="980728"/>
          <a:ext cx="8568952" cy="5760640"/>
        </p:xfrm>
        <a:graphic>
          <a:graphicData uri="http://schemas.openxmlformats.org/presentationml/2006/ole">
            <mc:AlternateContent xmlns:mc="http://schemas.openxmlformats.org/markup-compatibility/2006">
              <mc:Choice xmlns:v="urn:schemas-microsoft-com:vml" Requires="v">
                <p:oleObj spid="_x0000_s19467" name="Visio" r:id="rId4" imgW="6626765" imgH="6525524" progId="Visio.Drawing.11">
                  <p:embed/>
                </p:oleObj>
              </mc:Choice>
              <mc:Fallback>
                <p:oleObj name="Visio" r:id="rId4" imgW="6626765" imgH="6525524" progId="Visio.Drawing.11">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980728"/>
                        <a:ext cx="8568952" cy="5760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1939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979712" y="116632"/>
            <a:ext cx="5112568" cy="646331"/>
          </a:xfrm>
          <a:prstGeom prst="rect">
            <a:avLst/>
          </a:prstGeom>
          <a:noFill/>
        </p:spPr>
        <p:txBody>
          <a:bodyPr wrap="square" rtlCol="0">
            <a:spAutoFit/>
          </a:bodyPr>
          <a:lstStyle/>
          <a:p>
            <a:pPr algn="ctr"/>
            <a:r>
              <a:rPr lang="es-EC" b="1" dirty="0" smtClean="0"/>
              <a:t>PROCESOS MANDATORIOS EN BASE A LA NORMA ISO 9001:2008</a:t>
            </a:r>
            <a:endParaRPr lang="es-EC" b="1" dirty="0"/>
          </a:p>
        </p:txBody>
      </p:sp>
      <p:graphicFrame>
        <p:nvGraphicFramePr>
          <p:cNvPr id="6" name="Diagrama 5"/>
          <p:cNvGraphicFramePr/>
          <p:nvPr>
            <p:extLst>
              <p:ext uri="{D42A27DB-BD31-4B8C-83A1-F6EECF244321}">
                <p14:modId xmlns:p14="http://schemas.microsoft.com/office/powerpoint/2010/main" val="2666079095"/>
              </p:ext>
            </p:extLst>
          </p:nvPr>
        </p:nvGraphicFramePr>
        <p:xfrm>
          <a:off x="0" y="692696"/>
          <a:ext cx="9144000" cy="6165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86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403648" y="116632"/>
            <a:ext cx="6480720" cy="369332"/>
          </a:xfrm>
          <a:prstGeom prst="rect">
            <a:avLst/>
          </a:prstGeom>
          <a:noFill/>
        </p:spPr>
        <p:txBody>
          <a:bodyPr wrap="square" rtlCol="0">
            <a:spAutoFit/>
          </a:bodyPr>
          <a:lstStyle/>
          <a:p>
            <a:pPr algn="ctr"/>
            <a:r>
              <a:rPr lang="es-EC" b="1" dirty="0" smtClean="0"/>
              <a:t>INDICADORES PARA CADA PROCESO DE LA CADENA DE VALOR</a:t>
            </a:r>
            <a:endParaRPr lang="es-EC" b="1" dirty="0"/>
          </a:p>
        </p:txBody>
      </p:sp>
      <p:graphicFrame>
        <p:nvGraphicFramePr>
          <p:cNvPr id="6" name="Tabla 5"/>
          <p:cNvGraphicFramePr>
            <a:graphicFrameLocks noGrp="1"/>
          </p:cNvGraphicFramePr>
          <p:nvPr>
            <p:extLst>
              <p:ext uri="{D42A27DB-BD31-4B8C-83A1-F6EECF244321}">
                <p14:modId xmlns:p14="http://schemas.microsoft.com/office/powerpoint/2010/main" val="3052574615"/>
              </p:ext>
            </p:extLst>
          </p:nvPr>
        </p:nvGraphicFramePr>
        <p:xfrm>
          <a:off x="-1" y="485965"/>
          <a:ext cx="9144000" cy="6353729"/>
        </p:xfrm>
        <a:graphic>
          <a:graphicData uri="http://schemas.openxmlformats.org/drawingml/2006/table">
            <a:tbl>
              <a:tblPr firstRow="1" firstCol="1" bandRow="1">
                <a:tableStyleId>{85BE263C-DBD7-4A20-BB59-AAB30ACAA65A}</a:tableStyleId>
              </a:tblPr>
              <a:tblGrid>
                <a:gridCol w="3048000"/>
                <a:gridCol w="2676129"/>
                <a:gridCol w="3419871"/>
              </a:tblGrid>
              <a:tr h="308100">
                <a:tc>
                  <a:txBody>
                    <a:bodyPr/>
                    <a:lstStyle/>
                    <a:p>
                      <a:pPr algn="ctr">
                        <a:lnSpc>
                          <a:spcPct val="100000"/>
                        </a:lnSpc>
                        <a:spcAft>
                          <a:spcPts val="0"/>
                        </a:spcAft>
                      </a:pPr>
                      <a:r>
                        <a:rPr lang="es-EC" sz="1800" dirty="0">
                          <a:effectLst/>
                        </a:rPr>
                        <a:t>Procesos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FC6E7">
                            <a:shade val="30000"/>
                            <a:satMod val="115000"/>
                          </a:srgbClr>
                        </a:gs>
                        <a:gs pos="50000">
                          <a:srgbClr val="AFC6E7">
                            <a:shade val="67500"/>
                            <a:satMod val="115000"/>
                          </a:srgbClr>
                        </a:gs>
                        <a:gs pos="100000">
                          <a:srgbClr val="AFC6E7">
                            <a:shade val="100000"/>
                            <a:satMod val="115000"/>
                          </a:srgbClr>
                        </a:gs>
                      </a:gsLst>
                      <a:path path="circle">
                        <a:fillToRect l="100000" t="100000"/>
                      </a:path>
                      <a:tileRect r="-100000" b="-100000"/>
                    </a:gradFill>
                  </a:tcPr>
                </a:tc>
                <a:tc>
                  <a:txBody>
                    <a:bodyPr/>
                    <a:lstStyle/>
                    <a:p>
                      <a:pPr algn="ctr">
                        <a:lnSpc>
                          <a:spcPct val="100000"/>
                        </a:lnSpc>
                        <a:spcAft>
                          <a:spcPts val="0"/>
                        </a:spcAft>
                      </a:pPr>
                      <a:r>
                        <a:rPr lang="es-EC" sz="1800" dirty="0">
                          <a:effectLst/>
                        </a:rPr>
                        <a:t>Sub Procesos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FC6E7">
                            <a:shade val="30000"/>
                            <a:satMod val="115000"/>
                          </a:srgbClr>
                        </a:gs>
                        <a:gs pos="50000">
                          <a:srgbClr val="AFC6E7">
                            <a:shade val="67500"/>
                            <a:satMod val="115000"/>
                          </a:srgbClr>
                        </a:gs>
                        <a:gs pos="100000">
                          <a:srgbClr val="AFC6E7">
                            <a:shade val="100000"/>
                            <a:satMod val="115000"/>
                          </a:srgbClr>
                        </a:gs>
                      </a:gsLst>
                      <a:lin ang="16200000" scaled="1"/>
                      <a:tileRect/>
                    </a:gradFill>
                  </a:tcPr>
                </a:tc>
                <a:tc>
                  <a:txBody>
                    <a:bodyPr/>
                    <a:lstStyle/>
                    <a:p>
                      <a:pPr algn="ctr">
                        <a:lnSpc>
                          <a:spcPct val="100000"/>
                        </a:lnSpc>
                        <a:spcAft>
                          <a:spcPts val="0"/>
                        </a:spcAft>
                      </a:pPr>
                      <a:r>
                        <a:rPr lang="es-EC" sz="1800" dirty="0">
                          <a:effectLst/>
                        </a:rPr>
                        <a:t>Indicador</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FC6E7">
                            <a:shade val="30000"/>
                            <a:satMod val="115000"/>
                          </a:srgbClr>
                        </a:gs>
                        <a:gs pos="50000">
                          <a:srgbClr val="AFC6E7">
                            <a:shade val="67500"/>
                            <a:satMod val="115000"/>
                          </a:srgbClr>
                        </a:gs>
                        <a:gs pos="100000">
                          <a:srgbClr val="AFC6E7">
                            <a:shade val="100000"/>
                            <a:satMod val="115000"/>
                          </a:srgbClr>
                        </a:gs>
                      </a:gsLst>
                      <a:lin ang="16200000" scaled="1"/>
                      <a:tileRect/>
                    </a:gradFill>
                  </a:tcPr>
                </a:tc>
              </a:tr>
              <a:tr h="671736">
                <a:tc rowSpan="2">
                  <a:txBody>
                    <a:bodyPr/>
                    <a:lstStyle/>
                    <a:p>
                      <a:pPr>
                        <a:lnSpc>
                          <a:spcPct val="100000"/>
                        </a:lnSpc>
                        <a:spcAft>
                          <a:spcPts val="0"/>
                        </a:spcAft>
                      </a:pPr>
                      <a:r>
                        <a:rPr lang="es-EC" sz="1800" dirty="0">
                          <a:effectLst/>
                        </a:rPr>
                        <a:t>Gestión de ingresos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FC6E7">
                            <a:shade val="30000"/>
                            <a:satMod val="115000"/>
                          </a:srgbClr>
                        </a:gs>
                        <a:gs pos="50000">
                          <a:srgbClr val="AFC6E7">
                            <a:shade val="67500"/>
                            <a:satMod val="115000"/>
                          </a:srgbClr>
                        </a:gs>
                        <a:gs pos="100000">
                          <a:srgbClr val="AFC6E7">
                            <a:shade val="100000"/>
                            <a:satMod val="115000"/>
                          </a:srgbClr>
                        </a:gs>
                      </a:gsLst>
                      <a:path path="circle">
                        <a:fillToRect l="100000" t="100000"/>
                      </a:path>
                      <a:tileRect r="-100000" b="-100000"/>
                    </a:gradFill>
                  </a:tcPr>
                </a:tc>
                <a:tc>
                  <a:txBody>
                    <a:bodyPr/>
                    <a:lstStyle/>
                    <a:p>
                      <a:pPr>
                        <a:lnSpc>
                          <a:spcPct val="100000"/>
                        </a:lnSpc>
                        <a:spcAft>
                          <a:spcPts val="0"/>
                        </a:spcAft>
                      </a:pPr>
                      <a:r>
                        <a:rPr lang="es-EC" sz="1800" dirty="0">
                          <a:effectLst/>
                        </a:rPr>
                        <a:t>Gestión de ingresos de causas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s-EC" sz="1800" dirty="0">
                          <a:effectLst/>
                        </a:rPr>
                        <a:t>Tiempo en el ingreso de las causas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736">
                <a:tc vMerge="1">
                  <a:txBody>
                    <a:bodyPr/>
                    <a:lstStyle/>
                    <a:p>
                      <a:endParaRPr lang="es-ES"/>
                    </a:p>
                  </a:txBody>
                  <a:tcPr/>
                </a:tc>
                <a:tc>
                  <a:txBody>
                    <a:bodyPr/>
                    <a:lstStyle/>
                    <a:p>
                      <a:pPr>
                        <a:lnSpc>
                          <a:spcPct val="100000"/>
                        </a:lnSpc>
                        <a:spcAft>
                          <a:spcPts val="0"/>
                        </a:spcAft>
                      </a:pPr>
                      <a:r>
                        <a:rPr lang="es-EC" sz="1800" dirty="0">
                          <a:effectLst/>
                        </a:rPr>
                        <a:t>Gestión de Ingresos de Escritos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s-EC" sz="1800">
                          <a:effectLst/>
                        </a:rPr>
                        <a:t>Tiempo en el ingreso de los escritos</a:t>
                      </a:r>
                      <a:endParaRPr lang="es-E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736">
                <a:tc>
                  <a:txBody>
                    <a:bodyPr/>
                    <a:lstStyle/>
                    <a:p>
                      <a:pPr>
                        <a:lnSpc>
                          <a:spcPct val="100000"/>
                        </a:lnSpc>
                        <a:spcAft>
                          <a:spcPts val="0"/>
                        </a:spcAft>
                      </a:pPr>
                      <a:r>
                        <a:rPr lang="es-EC" sz="1800" dirty="0">
                          <a:effectLst/>
                        </a:rPr>
                        <a:t>Gestión de análisis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FC6E7">
                            <a:shade val="30000"/>
                            <a:satMod val="115000"/>
                          </a:srgbClr>
                        </a:gs>
                        <a:gs pos="50000">
                          <a:srgbClr val="AFC6E7">
                            <a:shade val="67500"/>
                            <a:satMod val="115000"/>
                          </a:srgbClr>
                        </a:gs>
                        <a:gs pos="100000">
                          <a:srgbClr val="AFC6E7">
                            <a:shade val="100000"/>
                            <a:satMod val="115000"/>
                          </a:srgbClr>
                        </a:gs>
                      </a:gsLst>
                      <a:path path="circle">
                        <a:fillToRect l="100000" t="100000"/>
                      </a:path>
                      <a:tileRect r="-100000" b="-100000"/>
                    </a:gradFill>
                  </a:tcPr>
                </a:tc>
                <a:tc>
                  <a:txBody>
                    <a:bodyPr/>
                    <a:lstStyle/>
                    <a:p>
                      <a:pPr>
                        <a:lnSpc>
                          <a:spcPct val="100000"/>
                        </a:lnSpc>
                        <a:spcAft>
                          <a:spcPts val="0"/>
                        </a:spcAft>
                      </a:pPr>
                      <a:r>
                        <a:rPr lang="es-EC" sz="1800" dirty="0">
                          <a:effectLst/>
                        </a:rPr>
                        <a:t> </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s-EC" sz="1800">
                          <a:effectLst/>
                        </a:rPr>
                        <a:t>Tiempo en la emisión de providencia</a:t>
                      </a:r>
                      <a:endParaRPr lang="es-E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100">
                <a:tc rowSpan="2">
                  <a:txBody>
                    <a:bodyPr/>
                    <a:lstStyle/>
                    <a:p>
                      <a:pPr>
                        <a:lnSpc>
                          <a:spcPct val="100000"/>
                        </a:lnSpc>
                        <a:spcAft>
                          <a:spcPts val="0"/>
                        </a:spcAft>
                      </a:pPr>
                      <a:r>
                        <a:rPr lang="es-EC" sz="1800" dirty="0">
                          <a:effectLst/>
                        </a:rPr>
                        <a:t>Gestión de citaciones y notificaciones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FC6E7">
                            <a:shade val="30000"/>
                            <a:satMod val="115000"/>
                          </a:srgbClr>
                        </a:gs>
                        <a:gs pos="50000">
                          <a:srgbClr val="AFC6E7">
                            <a:shade val="67500"/>
                            <a:satMod val="115000"/>
                          </a:srgbClr>
                        </a:gs>
                        <a:gs pos="100000">
                          <a:srgbClr val="AFC6E7">
                            <a:shade val="100000"/>
                            <a:satMod val="115000"/>
                          </a:srgbClr>
                        </a:gs>
                      </a:gsLst>
                      <a:path path="circle">
                        <a:fillToRect l="100000" t="100000"/>
                      </a:path>
                      <a:tileRect r="-100000" b="-100000"/>
                    </a:gradFill>
                  </a:tcPr>
                </a:tc>
                <a:tc rowSpan="2">
                  <a:txBody>
                    <a:bodyPr/>
                    <a:lstStyle/>
                    <a:p>
                      <a:pPr>
                        <a:lnSpc>
                          <a:spcPct val="100000"/>
                        </a:lnSpc>
                        <a:spcAft>
                          <a:spcPts val="0"/>
                        </a:spcAft>
                      </a:pPr>
                      <a:r>
                        <a:rPr lang="es-EC" sz="1800" dirty="0">
                          <a:effectLst/>
                        </a:rPr>
                        <a:t> </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s-EC" sz="1800" dirty="0">
                          <a:effectLst/>
                        </a:rPr>
                        <a:t>Porcentaje de citaciones efectivas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736">
                <a:tc vMerge="1">
                  <a:txBody>
                    <a:bodyPr/>
                    <a:lstStyle/>
                    <a:p>
                      <a:endParaRPr lang="es-ES"/>
                    </a:p>
                  </a:txBody>
                  <a:tcPr/>
                </a:tc>
                <a:tc vMerge="1">
                  <a:txBody>
                    <a:bodyPr/>
                    <a:lstStyle/>
                    <a:p>
                      <a:endParaRPr lang="es-ES"/>
                    </a:p>
                  </a:txBody>
                  <a:tcPr/>
                </a:tc>
                <a:tc>
                  <a:txBody>
                    <a:bodyPr/>
                    <a:lstStyle/>
                    <a:p>
                      <a:pPr>
                        <a:lnSpc>
                          <a:spcPct val="100000"/>
                        </a:lnSpc>
                        <a:spcAft>
                          <a:spcPts val="0"/>
                        </a:spcAft>
                      </a:pPr>
                      <a:r>
                        <a:rPr lang="es-EC" sz="1800" dirty="0">
                          <a:effectLst/>
                        </a:rPr>
                        <a:t>Porcentaje de notificaciones efectivas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736">
                <a:tc rowSpan="3">
                  <a:txBody>
                    <a:bodyPr/>
                    <a:lstStyle/>
                    <a:p>
                      <a:pPr>
                        <a:lnSpc>
                          <a:spcPct val="100000"/>
                        </a:lnSpc>
                        <a:spcAft>
                          <a:spcPts val="0"/>
                        </a:spcAft>
                      </a:pPr>
                      <a:r>
                        <a:rPr lang="es-EC" sz="1800" dirty="0">
                          <a:effectLst/>
                        </a:rPr>
                        <a:t>Gestión de pruebas y audiencias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FC6E7">
                            <a:shade val="30000"/>
                            <a:satMod val="115000"/>
                          </a:srgbClr>
                        </a:gs>
                        <a:gs pos="50000">
                          <a:srgbClr val="AFC6E7">
                            <a:shade val="67500"/>
                            <a:satMod val="115000"/>
                          </a:srgbClr>
                        </a:gs>
                        <a:gs pos="100000">
                          <a:srgbClr val="AFC6E7">
                            <a:shade val="100000"/>
                            <a:satMod val="115000"/>
                          </a:srgbClr>
                        </a:gs>
                      </a:gsLst>
                      <a:path path="circle">
                        <a:fillToRect l="100000" t="100000"/>
                      </a:path>
                      <a:tileRect r="-100000" b="-100000"/>
                    </a:gradFill>
                  </a:tcPr>
                </a:tc>
                <a:tc>
                  <a:txBody>
                    <a:bodyPr/>
                    <a:lstStyle/>
                    <a:p>
                      <a:pPr>
                        <a:lnSpc>
                          <a:spcPct val="100000"/>
                        </a:lnSpc>
                        <a:spcAft>
                          <a:spcPts val="0"/>
                        </a:spcAft>
                      </a:pPr>
                      <a:r>
                        <a:rPr lang="es-EC" sz="1800" dirty="0">
                          <a:effectLst/>
                        </a:rPr>
                        <a:t>Gestión de pruebas y audiencias penales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s-EC" sz="1800" dirty="0">
                          <a:effectLst/>
                        </a:rPr>
                        <a:t>Porcentaje de audiencias realizadas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736">
                <a:tc vMerge="1">
                  <a:txBody>
                    <a:bodyPr/>
                    <a:lstStyle/>
                    <a:p>
                      <a:endParaRPr lang="es-ES"/>
                    </a:p>
                  </a:txBody>
                  <a:tcPr/>
                </a:tc>
                <a:tc>
                  <a:txBody>
                    <a:bodyPr/>
                    <a:lstStyle/>
                    <a:p>
                      <a:pPr>
                        <a:lnSpc>
                          <a:spcPct val="100000"/>
                        </a:lnSpc>
                        <a:spcAft>
                          <a:spcPts val="0"/>
                        </a:spcAft>
                      </a:pPr>
                      <a:r>
                        <a:rPr lang="es-EC" sz="1800" dirty="0">
                          <a:effectLst/>
                        </a:rPr>
                        <a:t>Gestión de pruebas y audiencias no penales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s-EC" sz="1800" dirty="0">
                          <a:effectLst/>
                        </a:rPr>
                        <a:t>Porcentaje de audiencias en materias no penales realizadas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5377">
                <a:tc vMerge="1">
                  <a:txBody>
                    <a:bodyPr/>
                    <a:lstStyle/>
                    <a:p>
                      <a:endParaRPr lang="es-ES"/>
                    </a:p>
                  </a:txBody>
                  <a:tcPr/>
                </a:tc>
                <a:tc>
                  <a:txBody>
                    <a:bodyPr/>
                    <a:lstStyle/>
                    <a:p>
                      <a:pPr>
                        <a:lnSpc>
                          <a:spcPct val="100000"/>
                        </a:lnSpc>
                        <a:spcAft>
                          <a:spcPts val="0"/>
                        </a:spcAft>
                      </a:pPr>
                      <a:r>
                        <a:rPr lang="es-EC" sz="1800" dirty="0">
                          <a:effectLst/>
                        </a:rPr>
                        <a:t>Ejecución de audiencias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s-EC" sz="1800" dirty="0">
                          <a:effectLst/>
                        </a:rPr>
                        <a:t>Porcentaje de audiencias realizadas a la primera convocatoria</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736">
                <a:tc>
                  <a:txBody>
                    <a:bodyPr/>
                    <a:lstStyle/>
                    <a:p>
                      <a:pPr>
                        <a:lnSpc>
                          <a:spcPct val="100000"/>
                        </a:lnSpc>
                        <a:spcAft>
                          <a:spcPts val="0"/>
                        </a:spcAft>
                      </a:pPr>
                      <a:r>
                        <a:rPr lang="es-EC" sz="1800" dirty="0">
                          <a:effectLst/>
                        </a:rPr>
                        <a:t>Gestión de sentencia y resolución</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FC6E7">
                            <a:shade val="30000"/>
                            <a:satMod val="115000"/>
                          </a:srgbClr>
                        </a:gs>
                        <a:gs pos="50000">
                          <a:srgbClr val="AFC6E7">
                            <a:shade val="67500"/>
                            <a:satMod val="115000"/>
                          </a:srgbClr>
                        </a:gs>
                        <a:gs pos="100000">
                          <a:srgbClr val="AFC6E7">
                            <a:shade val="100000"/>
                            <a:satMod val="115000"/>
                          </a:srgbClr>
                        </a:gs>
                      </a:gsLst>
                      <a:path path="circle">
                        <a:fillToRect l="100000" t="100000"/>
                      </a:path>
                      <a:tileRect r="-100000" b="-100000"/>
                    </a:gradFill>
                  </a:tcPr>
                </a:tc>
                <a:tc>
                  <a:txBody>
                    <a:bodyPr/>
                    <a:lstStyle/>
                    <a:p>
                      <a:pPr>
                        <a:lnSpc>
                          <a:spcPct val="100000"/>
                        </a:lnSpc>
                        <a:spcAft>
                          <a:spcPts val="0"/>
                        </a:spcAft>
                      </a:pPr>
                      <a:r>
                        <a:rPr lang="es-EC" sz="1800" dirty="0">
                          <a:effectLst/>
                        </a:rPr>
                        <a:t> </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s-EC" sz="1800" dirty="0">
                          <a:effectLst/>
                        </a:rPr>
                        <a:t>Porcentaje de sentencias y </a:t>
                      </a:r>
                      <a:r>
                        <a:rPr lang="es-EC" sz="1800" dirty="0" smtClean="0">
                          <a:effectLst/>
                        </a:rPr>
                        <a:t>resoluciones </a:t>
                      </a:r>
                      <a:r>
                        <a:rPr lang="es-EC" sz="1800" dirty="0">
                          <a:effectLst/>
                        </a:rPr>
                        <a:t>emitidas</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002" marR="300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Imagen 2">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9944" y="-18092"/>
            <a:ext cx="504056" cy="504056"/>
          </a:xfrm>
          <a:prstGeom prst="rect">
            <a:avLst/>
          </a:prstGeom>
        </p:spPr>
      </p:pic>
    </p:spTree>
    <p:extLst>
      <p:ext uri="{BB962C8B-B14F-4D97-AF65-F5344CB8AC3E}">
        <p14:creationId xmlns:p14="http://schemas.microsoft.com/office/powerpoint/2010/main" val="412592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23728" y="476672"/>
            <a:ext cx="4644008" cy="369332"/>
          </a:xfrm>
          <a:prstGeom prst="rect">
            <a:avLst/>
          </a:prstGeom>
          <a:noFill/>
        </p:spPr>
        <p:txBody>
          <a:bodyPr wrap="square" rtlCol="0">
            <a:spAutoFit/>
          </a:bodyPr>
          <a:lstStyle/>
          <a:p>
            <a:pPr algn="ctr"/>
            <a:r>
              <a:rPr lang="es-ES" b="1" cap="all" dirty="0" smtClean="0"/>
              <a:t>Conclusiones</a:t>
            </a:r>
            <a:endParaRPr lang="es-MX" b="1" cap="all"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07504" y="1340768"/>
            <a:ext cx="8928992" cy="5016758"/>
          </a:xfrm>
          <a:prstGeom prst="rect">
            <a:avLst/>
          </a:prstGeom>
        </p:spPr>
        <p:txBody>
          <a:bodyPr wrap="square">
            <a:spAutoFit/>
          </a:bodyPr>
          <a:lstStyle/>
          <a:p>
            <a:pPr marL="285750" lvl="0" indent="-285750" algn="just">
              <a:buFont typeface="Wingdings" panose="05000000000000000000" pitchFamily="2" charset="2"/>
              <a:buChar char="§"/>
            </a:pPr>
            <a:r>
              <a:rPr lang="es-MX" sz="2000" dirty="0"/>
              <a:t>La implementación de un Sistema de Gestión de Calidad aportará significativamente en el desempeño positivo de las unidades judiciales, ya que las mismas podrán contar con una metodología de trabajo basada en el enfoque al usuario, la mejora continua y la medición permanente de desempeño, haciendo énfasis en la búsqueda de oportunidades de mejora y su implementación</a:t>
            </a:r>
            <a:r>
              <a:rPr lang="es-MX" sz="2000" dirty="0" smtClean="0"/>
              <a:t>.</a:t>
            </a:r>
          </a:p>
          <a:p>
            <a:pPr marL="285750" lvl="0" indent="-285750" algn="just">
              <a:buFont typeface="Wingdings" panose="05000000000000000000" pitchFamily="2" charset="2"/>
              <a:buChar char="§"/>
            </a:pPr>
            <a:endParaRPr lang="es-ES" sz="2000" dirty="0"/>
          </a:p>
          <a:p>
            <a:pPr marL="285750" lvl="0" indent="-285750" algn="just">
              <a:buFont typeface="Wingdings" panose="05000000000000000000" pitchFamily="2" charset="2"/>
              <a:buChar char="§"/>
            </a:pPr>
            <a:r>
              <a:rPr lang="es-MX" sz="2000" dirty="0"/>
              <a:t>La definición de los procesos desde el nivel macro hasta los procedimientos aportarán en el desempeño de las unidades judiciales, evitando los reprocesos, la duplicidad de tareas que se traduce en ahorro de recursos, reducción de tiempos en los procesos y respuestas rápidas a los ciudadanos</a:t>
            </a:r>
            <a:r>
              <a:rPr lang="es-MX" sz="2000" dirty="0" smtClean="0"/>
              <a:t>.</a:t>
            </a:r>
          </a:p>
          <a:p>
            <a:pPr marL="285750" lvl="0" indent="-285750" algn="just">
              <a:buFont typeface="Wingdings" panose="05000000000000000000" pitchFamily="2" charset="2"/>
              <a:buChar char="§"/>
            </a:pPr>
            <a:endParaRPr lang="es-ES" sz="2000" dirty="0"/>
          </a:p>
          <a:p>
            <a:pPr marL="285750" lvl="0" indent="-285750" algn="just">
              <a:buFont typeface="Wingdings" panose="05000000000000000000" pitchFamily="2" charset="2"/>
              <a:buChar char="§"/>
            </a:pPr>
            <a:r>
              <a:rPr lang="es-MX" sz="2000" dirty="0"/>
              <a:t>Los procesos a partir de las definiciones dadas en este trabajo pueden ser mejorados en base a los resultados de las mediciones que están dadas por los indicadores, también diseñados en este documento.</a:t>
            </a:r>
            <a:endParaRPr lang="es-ES" sz="2000" dirty="0"/>
          </a:p>
          <a:p>
            <a:pPr algn="just"/>
            <a:endParaRPr lang="es-EC" sz="2000" dirty="0"/>
          </a:p>
        </p:txBody>
      </p:sp>
    </p:spTree>
    <p:extLst>
      <p:ext uri="{BB962C8B-B14F-4D97-AF65-F5344CB8AC3E}">
        <p14:creationId xmlns:p14="http://schemas.microsoft.com/office/powerpoint/2010/main" val="4114847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139952" y="476672"/>
            <a:ext cx="4644008" cy="369332"/>
          </a:xfrm>
          <a:prstGeom prst="rect">
            <a:avLst/>
          </a:prstGeom>
          <a:noFill/>
        </p:spPr>
        <p:txBody>
          <a:bodyPr wrap="square" rtlCol="0">
            <a:spAutoFit/>
          </a:bodyPr>
          <a:lstStyle/>
          <a:p>
            <a:pPr algn="r"/>
            <a:r>
              <a:rPr lang="es-ES" b="1" cap="all" dirty="0" smtClean="0"/>
              <a:t>… Conclusiones</a:t>
            </a:r>
            <a:endParaRPr lang="es-MX" b="1" cap="all"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07504" y="1945863"/>
            <a:ext cx="8928992" cy="3754874"/>
          </a:xfrm>
          <a:prstGeom prst="rect">
            <a:avLst/>
          </a:prstGeom>
        </p:spPr>
        <p:txBody>
          <a:bodyPr wrap="square">
            <a:spAutoFit/>
          </a:bodyPr>
          <a:lstStyle/>
          <a:p>
            <a:pPr marL="285750" lvl="0" indent="-285750" algn="just">
              <a:buFont typeface="Wingdings" panose="05000000000000000000" pitchFamily="2" charset="2"/>
              <a:buChar char="§"/>
            </a:pPr>
            <a:r>
              <a:rPr lang="es-MX" sz="2000" dirty="0" smtClean="0"/>
              <a:t>Los </a:t>
            </a:r>
            <a:r>
              <a:rPr lang="es-MX" sz="2000" dirty="0"/>
              <a:t>indicadores reflejarán el desempeño de los procesos, en función de los objetivos institucionales, alineados también a los objetivos del Plan Nacional de Desarrollo. Por lo tanto su aplicación es de importancia no solo para la institución, si no para el Ecuador</a:t>
            </a:r>
            <a:r>
              <a:rPr lang="es-MX" sz="2000" dirty="0" smtClean="0"/>
              <a:t>.</a:t>
            </a:r>
          </a:p>
          <a:p>
            <a:pPr marL="285750" lvl="0" indent="-285750" algn="just">
              <a:buFont typeface="Wingdings" panose="05000000000000000000" pitchFamily="2" charset="2"/>
              <a:buChar char="§"/>
            </a:pPr>
            <a:endParaRPr lang="es-ES" sz="2000" dirty="0"/>
          </a:p>
          <a:p>
            <a:pPr marL="285750" lvl="0" indent="-285750" algn="just">
              <a:buFont typeface="Wingdings" panose="05000000000000000000" pitchFamily="2" charset="2"/>
              <a:buChar char="§"/>
            </a:pPr>
            <a:r>
              <a:rPr lang="es-MX" sz="2000" dirty="0"/>
              <a:t>Los procesos documentados en forma de flujogramas en notación BPMN aportarán directamente en las automatizaciones de los procesos que las autoridades consideren pertinentes, ya que es el insumo principal para una automatización en herramientas de clase mundial como Bonita </a:t>
            </a:r>
            <a:r>
              <a:rPr lang="es-MX" sz="2000" dirty="0" err="1"/>
              <a:t>Soft</a:t>
            </a:r>
            <a:r>
              <a:rPr lang="es-MX" sz="2000" dirty="0"/>
              <a:t>, </a:t>
            </a:r>
            <a:r>
              <a:rPr lang="es-MX" sz="2000" dirty="0" err="1"/>
              <a:t>Intalio</a:t>
            </a:r>
            <a:r>
              <a:rPr lang="es-MX" sz="2000" dirty="0"/>
              <a:t>, </a:t>
            </a:r>
            <a:r>
              <a:rPr lang="es-MX" sz="2000" dirty="0" err="1"/>
              <a:t>Process</a:t>
            </a:r>
            <a:r>
              <a:rPr lang="es-MX" sz="2000" dirty="0"/>
              <a:t> </a:t>
            </a:r>
            <a:r>
              <a:rPr lang="es-MX" sz="2000" dirty="0" err="1"/>
              <a:t>Maker</a:t>
            </a:r>
            <a:r>
              <a:rPr lang="es-MX" sz="2000" dirty="0"/>
              <a:t>, </a:t>
            </a:r>
            <a:r>
              <a:rPr lang="es-MX" sz="2000" dirty="0" err="1" smtClean="0"/>
              <a:t>Bizagi</a:t>
            </a:r>
            <a:r>
              <a:rPr lang="es-MX" sz="2000" dirty="0" smtClean="0"/>
              <a:t> entre </a:t>
            </a:r>
            <a:r>
              <a:rPr lang="es-MX" sz="2000" dirty="0"/>
              <a:t>otras, software que cumplen la política gubernamental del uso de programas “open </a:t>
            </a:r>
            <a:r>
              <a:rPr lang="es-MX" sz="2000" dirty="0" err="1"/>
              <a:t>source</a:t>
            </a:r>
            <a:r>
              <a:rPr lang="es-MX" sz="2000" dirty="0"/>
              <a:t>”.</a:t>
            </a:r>
            <a:endParaRPr lang="es-ES" sz="2000" dirty="0"/>
          </a:p>
          <a:p>
            <a:pPr algn="just"/>
            <a:endParaRPr lang="es-EC" sz="2000" dirty="0"/>
          </a:p>
        </p:txBody>
      </p:sp>
    </p:spTree>
    <p:extLst>
      <p:ext uri="{BB962C8B-B14F-4D97-AF65-F5344CB8AC3E}">
        <p14:creationId xmlns:p14="http://schemas.microsoft.com/office/powerpoint/2010/main" val="4114847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60041" y="260648"/>
            <a:ext cx="4644008" cy="369332"/>
          </a:xfrm>
          <a:prstGeom prst="rect">
            <a:avLst/>
          </a:prstGeom>
          <a:noFill/>
        </p:spPr>
        <p:txBody>
          <a:bodyPr wrap="square" rtlCol="0">
            <a:spAutoFit/>
          </a:bodyPr>
          <a:lstStyle/>
          <a:p>
            <a:pPr algn="ctr"/>
            <a:r>
              <a:rPr lang="es-ES" b="1" cap="all" dirty="0" smtClean="0"/>
              <a:t>recomendaciones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323528" y="1168871"/>
            <a:ext cx="8568952" cy="4924425"/>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MX" dirty="0"/>
              <a:t>Las unidades judiciales son entidades de orden público que para afrontar los desafíos de las instituciones modernas, necesitan más allá de infraestructuras nuevas y equipamiento tecnológico de última, requieren formas de trabajar ordenadas, coherentes y sistemáticas que lo lograrán adoptando un Sistema de Gestión de Calidad</a:t>
            </a:r>
            <a:r>
              <a:rPr lang="es-MX" dirty="0" smtClean="0"/>
              <a:t>.</a:t>
            </a:r>
          </a:p>
          <a:p>
            <a:pPr lvl="0" algn="just">
              <a:lnSpc>
                <a:spcPct val="150000"/>
              </a:lnSpc>
            </a:pPr>
            <a:endParaRPr lang="es-ES" dirty="0"/>
          </a:p>
          <a:p>
            <a:pPr marL="285750" lvl="0" indent="-285750" algn="just">
              <a:lnSpc>
                <a:spcPct val="150000"/>
              </a:lnSpc>
              <a:buFont typeface="Arial" panose="020B0604020202020204" pitchFamily="34" charset="0"/>
              <a:buChar char="•"/>
            </a:pPr>
            <a:r>
              <a:rPr lang="es-MX" dirty="0"/>
              <a:t>El Sistema de Gestión de Calidad bajo la Norma ISO 9001:2008, ha sido probado en gran cantidad de instituciones públicas y privadas con excelentes resultados en la gestión de las mismas por lo que se recomienda su utilización en las unidades judiciales de la ciudad de Quito, con la proyección a implementarse en todas las instituciones que están bajo las directrices del Consejo de la Judicatura.</a:t>
            </a:r>
            <a:endParaRPr lang="es-ES" dirty="0"/>
          </a:p>
          <a:p>
            <a:pPr marL="285750" lvl="0" indent="-285750" algn="just">
              <a:buFont typeface="Arial" panose="020B0604020202020204" pitchFamily="34" charset="0"/>
              <a:buChar char="•"/>
            </a:pPr>
            <a:endParaRPr lang="es-EC" sz="1700" dirty="0"/>
          </a:p>
        </p:txBody>
      </p:sp>
    </p:spTree>
    <p:extLst>
      <p:ext uri="{BB962C8B-B14F-4D97-AF65-F5344CB8AC3E}">
        <p14:creationId xmlns:p14="http://schemas.microsoft.com/office/powerpoint/2010/main" val="2783055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4 CuadroTexto"/>
          <p:cNvSpPr txBox="1"/>
          <p:nvPr/>
        </p:nvSpPr>
        <p:spPr>
          <a:xfrm>
            <a:off x="1691680" y="2708920"/>
            <a:ext cx="6264696" cy="1631216"/>
          </a:xfrm>
          <a:prstGeom prst="rect">
            <a:avLst/>
          </a:prstGeom>
          <a:noFill/>
        </p:spPr>
        <p:txBody>
          <a:bodyPr wrap="square" rtlCol="0">
            <a:spAutoFit/>
          </a:bodyPr>
          <a:lstStyle/>
          <a:p>
            <a:pPr algn="ctr"/>
            <a:r>
              <a:rPr lang="es-ES" sz="5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GRACIAS POR SU ATENCIÓN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1180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iterate type="lt">
                                    <p:tmPct val="0"/>
                                  </p:iterate>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8" presetClass="exit" presetSubtype="0" accel="50000" fill="hold" grpId="1" nodeType="clickEffect">
                                  <p:stCondLst>
                                    <p:cond delay="0"/>
                                  </p:stCondLst>
                                  <p:iterate type="lt">
                                    <p:tmPct val="50000"/>
                                  </p:iterate>
                                  <p:childTnLst>
                                    <p:anim calcmode="lin" valueType="num">
                                      <p:cBhvr>
                                        <p:cTn id="10" dur="1000">
                                          <p:stCondLst>
                                            <p:cond delay="0"/>
                                          </p:stCondLst>
                                        </p:cTn>
                                        <p:tgtEl>
                                          <p:spTgt spid="5"/>
                                        </p:tgtEl>
                                        <p:attrNameLst>
                                          <p:attrName>style.rotation</p:attrName>
                                        </p:attrNameLst>
                                      </p:cBhvr>
                                      <p:tavLst>
                                        <p:tav tm="0">
                                          <p:val>
                                            <p:fltVal val="0"/>
                                          </p:val>
                                        </p:tav>
                                        <p:tav tm="100000">
                                          <p:val>
                                            <p:fltVal val="45"/>
                                          </p:val>
                                        </p:tav>
                                      </p:tavLst>
                                    </p:anim>
                                    <p:anim calcmode="lin" valueType="num">
                                      <p:cBhvr>
                                        <p:cTn id="11" dur="1000">
                                          <p:stCondLst>
                                            <p:cond delay="0"/>
                                          </p:stCondLst>
                                        </p:cTn>
                                        <p:tgtEl>
                                          <p:spTgt spid="5"/>
                                        </p:tgtEl>
                                        <p:attrNameLst>
                                          <p:attrName>ppt_y</p:attrName>
                                        </p:attrNameLst>
                                      </p:cBhvr>
                                      <p:tavLst>
                                        <p:tav tm="0">
                                          <p:val>
                                            <p:strVal val="ppt_y"/>
                                          </p:val>
                                        </p:tav>
                                        <p:tav tm="100000">
                                          <p:val>
                                            <p:strVal val="ppt_y+1"/>
                                          </p:val>
                                        </p:tav>
                                      </p:tavLst>
                                    </p:anim>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5301208"/>
            <a:ext cx="7812360" cy="1015663"/>
          </a:xfrm>
          <a:prstGeom prst="rect">
            <a:avLst/>
          </a:prstGeom>
        </p:spPr>
        <p:txBody>
          <a:bodyPr wrap="square">
            <a:spAutoFit/>
          </a:bodyPr>
          <a:lstStyle/>
          <a:p>
            <a:pPr algn="just"/>
            <a:r>
              <a:rPr lang="es-ES" sz="2000" dirty="0" smtClean="0"/>
              <a:t>Órgano </a:t>
            </a:r>
            <a:r>
              <a:rPr lang="es-ES" sz="2000" dirty="0"/>
              <a:t>de gobierno, administración, vigilancia y disciplina de la función judicial, encargado de la definición y </a:t>
            </a:r>
            <a:r>
              <a:rPr lang="es-ES" sz="2000" dirty="0" smtClean="0"/>
              <a:t>ejecución </a:t>
            </a:r>
            <a:r>
              <a:rPr lang="es-ES" sz="2000" dirty="0"/>
              <a:t>de las políticas para el mejoramiento y modernización del sistema judicial</a:t>
            </a:r>
            <a:endParaRPr lang="es-EC" sz="2000" dirty="0"/>
          </a:p>
        </p:txBody>
      </p:sp>
      <p:pic>
        <p:nvPicPr>
          <p:cNvPr id="2" name="Imagen 1"/>
          <p:cNvPicPr>
            <a:picLocks noChangeAspect="1"/>
          </p:cNvPicPr>
          <p:nvPr/>
        </p:nvPicPr>
        <p:blipFill rotWithShape="1">
          <a:blip r:embed="rId2" cstate="print"/>
          <a:srcRect l="30077" t="29328" r="35611" b="23422"/>
          <a:stretch/>
        </p:blipFill>
        <p:spPr>
          <a:xfrm>
            <a:off x="83564" y="213308"/>
            <a:ext cx="7488832" cy="5073080"/>
          </a:xfrm>
          <a:prstGeom prst="rect">
            <a:avLst/>
          </a:prstGeom>
        </p:spPr>
      </p:pic>
      <p:sp>
        <p:nvSpPr>
          <p:cNvPr id="5" name="4 Flecha izquierda"/>
          <p:cNvSpPr/>
          <p:nvPr/>
        </p:nvSpPr>
        <p:spPr>
          <a:xfrm>
            <a:off x="7215206" y="3500438"/>
            <a:ext cx="1928794" cy="92869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700" dirty="0" smtClean="0"/>
              <a:t>Unidades Judiciales Quito</a:t>
            </a:r>
            <a:endParaRPr lang="es-EC" sz="1700" dirty="0"/>
          </a:p>
        </p:txBody>
      </p:sp>
    </p:spTree>
    <p:extLst>
      <p:ext uri="{BB962C8B-B14F-4D97-AF65-F5344CB8AC3E}">
        <p14:creationId xmlns:p14="http://schemas.microsoft.com/office/powerpoint/2010/main" val="291240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02044" y="332656"/>
            <a:ext cx="5112568" cy="400110"/>
          </a:xfrm>
          <a:prstGeom prst="rect">
            <a:avLst/>
          </a:prstGeom>
          <a:noFill/>
        </p:spPr>
        <p:txBody>
          <a:bodyPr wrap="square" rtlCol="0">
            <a:spAutoFit/>
          </a:bodyPr>
          <a:lstStyle/>
          <a:p>
            <a:pPr algn="ctr"/>
            <a:r>
              <a:rPr lang="es-MX" sz="2000" b="1" dirty="0" smtClean="0"/>
              <a:t>PLANTEAMIENTO DEL PROBLEMA</a:t>
            </a:r>
            <a:endParaRPr lang="es-EC" b="1" dirty="0"/>
          </a:p>
        </p:txBody>
      </p:sp>
      <p:sp>
        <p:nvSpPr>
          <p:cNvPr id="3" name="Rectángulo 2"/>
          <p:cNvSpPr/>
          <p:nvPr/>
        </p:nvSpPr>
        <p:spPr>
          <a:xfrm>
            <a:off x="3275856" y="908720"/>
            <a:ext cx="2664296" cy="84846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Diseño del Sistema de Gestión de las unidades judiciales</a:t>
            </a:r>
            <a:endParaRPr lang="es-ES"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3491880" y="2708920"/>
            <a:ext cx="2160240" cy="216024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rPr>
              <a:t>PROBLEMA</a:t>
            </a:r>
          </a:p>
          <a:p>
            <a:pPr algn="ctr"/>
            <a:endParaRPr lang="es-ES" dirty="0">
              <a:ln w="0"/>
              <a:solidFill>
                <a:schemeClr val="tx1"/>
              </a:solidFill>
              <a:effectLst>
                <a:outerShdw blurRad="38100" dist="19050" dir="2700000" algn="tl" rotWithShape="0">
                  <a:schemeClr val="dk1">
                    <a:alpha val="40000"/>
                  </a:schemeClr>
                </a:outerShdw>
              </a:effectLst>
            </a:endParaRPr>
          </a:p>
          <a:p>
            <a:pPr algn="ctr"/>
            <a:r>
              <a:rPr lang="es-ES" dirty="0" smtClean="0">
                <a:ln w="0"/>
                <a:solidFill>
                  <a:schemeClr val="tx1"/>
                </a:solidFill>
                <a:effectLst>
                  <a:outerShdw blurRad="38100" dist="19050" dir="2700000" algn="tl" rotWithShape="0">
                    <a:schemeClr val="dk1">
                      <a:alpha val="40000"/>
                    </a:schemeClr>
                  </a:outerShdw>
                </a:effectLst>
              </a:rPr>
              <a:t>Acumulación de causas en las unidades judiciales</a:t>
            </a:r>
            <a:endParaRPr lang="es-ES"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107504" y="1757185"/>
            <a:ext cx="2808312" cy="4680520"/>
          </a:xfrm>
          <a:prstGeom prst="rect">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rPr>
              <a:t>CAUSAS</a:t>
            </a:r>
          </a:p>
          <a:p>
            <a:pPr algn="ctr"/>
            <a:endParaRPr lang="es-ES" dirty="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es-ES" dirty="0" smtClean="0">
                <a:ln w="0"/>
                <a:solidFill>
                  <a:schemeClr val="tx1"/>
                </a:solidFill>
                <a:effectLst>
                  <a:outerShdw blurRad="38100" dist="19050" dir="2700000" algn="tl" rotWithShape="0">
                    <a:schemeClr val="dk1">
                      <a:alpha val="40000"/>
                    </a:schemeClr>
                  </a:outerShdw>
                </a:effectLst>
              </a:rPr>
              <a:t>Falta de estandarización de los procesos.</a:t>
            </a:r>
          </a:p>
          <a:p>
            <a:pPr marL="285750" indent="-285750">
              <a:buFont typeface="Arial" panose="020B0604020202020204" pitchFamily="34" charset="0"/>
              <a:buChar char="•"/>
            </a:pPr>
            <a:r>
              <a:rPr lang="es-ES" dirty="0" smtClean="0">
                <a:ln w="0"/>
                <a:solidFill>
                  <a:schemeClr val="tx1"/>
                </a:solidFill>
                <a:effectLst>
                  <a:outerShdw blurRad="38100" dist="19050" dir="2700000" algn="tl" rotWithShape="0">
                    <a:schemeClr val="dk1">
                      <a:alpha val="40000"/>
                    </a:schemeClr>
                  </a:outerShdw>
                </a:effectLst>
              </a:rPr>
              <a:t>Inexistencia de procesos y procedimientos documentados y articulados.</a:t>
            </a:r>
          </a:p>
          <a:p>
            <a:pPr marL="285750" indent="-285750">
              <a:buFont typeface="Arial" panose="020B0604020202020204" pitchFamily="34" charset="0"/>
              <a:buChar char="•"/>
            </a:pPr>
            <a:r>
              <a:rPr lang="es-ES" dirty="0" smtClean="0">
                <a:ln w="0"/>
                <a:solidFill>
                  <a:schemeClr val="tx1"/>
                </a:solidFill>
                <a:effectLst>
                  <a:outerShdw blurRad="38100" dist="19050" dir="2700000" algn="tl" rotWithShape="0">
                    <a:schemeClr val="dk1">
                      <a:alpha val="40000"/>
                    </a:schemeClr>
                  </a:outerShdw>
                </a:effectLst>
              </a:rPr>
              <a:t>Falta de un sistema de gestión de calidad.</a:t>
            </a:r>
          </a:p>
          <a:p>
            <a:pPr marL="285750" indent="-285750">
              <a:buFont typeface="Arial" panose="020B0604020202020204" pitchFamily="34" charset="0"/>
              <a:buChar char="•"/>
            </a:pPr>
            <a:r>
              <a:rPr lang="es-ES" dirty="0" smtClean="0">
                <a:ln w="0"/>
                <a:solidFill>
                  <a:schemeClr val="tx1"/>
                </a:solidFill>
                <a:effectLst>
                  <a:outerShdw blurRad="38100" dist="19050" dir="2700000" algn="tl" rotWithShape="0">
                    <a:schemeClr val="dk1">
                      <a:alpha val="40000"/>
                    </a:schemeClr>
                  </a:outerShdw>
                </a:effectLst>
              </a:rPr>
              <a:t>Falta de enfoque al ciudadano</a:t>
            </a:r>
          </a:p>
          <a:p>
            <a:pPr marL="285750" indent="-285750">
              <a:buFont typeface="Arial" panose="020B0604020202020204" pitchFamily="34" charset="0"/>
              <a:buChar char="•"/>
            </a:pPr>
            <a:r>
              <a:rPr lang="es-ES" dirty="0" smtClean="0">
                <a:ln w="0"/>
                <a:solidFill>
                  <a:schemeClr val="tx1"/>
                </a:solidFill>
                <a:effectLst>
                  <a:outerShdw blurRad="38100" dist="19050" dir="2700000" algn="tl" rotWithShape="0">
                    <a:schemeClr val="dk1">
                      <a:alpha val="40000"/>
                    </a:schemeClr>
                  </a:outerShdw>
                </a:effectLst>
              </a:rPr>
              <a:t>Jueces no especializados</a:t>
            </a:r>
          </a:p>
          <a:p>
            <a:pPr marL="285750" indent="-285750" algn="ctr">
              <a:buFont typeface="Arial" panose="020B0604020202020204" pitchFamily="34" charset="0"/>
              <a:buChar char="•"/>
            </a:pPr>
            <a:endParaRPr lang="es-ES"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228184" y="1757185"/>
            <a:ext cx="2808312" cy="4680520"/>
          </a:xfrm>
          <a:prstGeom prst="rect">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rPr>
              <a:t>EFECTOS</a:t>
            </a:r>
          </a:p>
          <a:p>
            <a:endParaRPr lang="es-ES" dirty="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es-ES" dirty="0" smtClean="0">
                <a:ln w="0"/>
                <a:solidFill>
                  <a:schemeClr val="tx1"/>
                </a:solidFill>
                <a:effectLst>
                  <a:outerShdw blurRad="38100" dist="19050" dir="2700000" algn="tl" rotWithShape="0">
                    <a:schemeClr val="dk1">
                      <a:alpha val="40000"/>
                    </a:schemeClr>
                  </a:outerShdw>
                </a:effectLst>
              </a:rPr>
              <a:t>Demora en los procesos judiciales</a:t>
            </a:r>
          </a:p>
          <a:p>
            <a:pPr marL="285750" indent="-285750">
              <a:buFont typeface="Arial" panose="020B0604020202020204" pitchFamily="34" charset="0"/>
              <a:buChar char="•"/>
            </a:pPr>
            <a:endParaRPr lang="es-ES" dirty="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s-ES" dirty="0" smtClean="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s-ES" dirty="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s-ES" dirty="0" smtClean="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s-ES" dirty="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s-ES" dirty="0" smtClean="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s-ES" dirty="0" smtClean="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s-ES" dirty="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s-ES" dirty="0" smtClean="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es-ES" dirty="0">
              <a:ln w="0"/>
              <a:solidFill>
                <a:schemeClr val="tx1"/>
              </a:solidFill>
              <a:effectLst>
                <a:outerShdw blurRad="38100" dist="19050" dir="2700000" algn="tl" rotWithShape="0">
                  <a:schemeClr val="dk1">
                    <a:alpha val="40000"/>
                  </a:schemeClr>
                </a:outerShdw>
              </a:effectLst>
            </a:endParaRPr>
          </a:p>
          <a:p>
            <a:endParaRPr lang="es-ES" dirty="0" smtClean="0">
              <a:ln w="0"/>
              <a:solidFill>
                <a:schemeClr val="tx1"/>
              </a:solidFill>
              <a:effectLst>
                <a:outerShdw blurRad="38100" dist="19050" dir="2700000" algn="tl" rotWithShape="0">
                  <a:schemeClr val="dk1">
                    <a:alpha val="40000"/>
                  </a:schemeClr>
                </a:outerShdw>
              </a:effectLst>
            </a:endParaRPr>
          </a:p>
          <a:p>
            <a:pPr marL="285750" indent="-285750" algn="ctr">
              <a:buFont typeface="Arial" panose="020B0604020202020204" pitchFamily="34" charset="0"/>
              <a:buChar char="•"/>
            </a:pPr>
            <a:endParaRPr lang="es-ES" dirty="0">
              <a:ln w="0"/>
              <a:solidFill>
                <a:schemeClr val="tx1"/>
              </a:solidFill>
              <a:effectLst>
                <a:outerShdw blurRad="38100" dist="19050" dir="2700000" algn="tl" rotWithShape="0">
                  <a:schemeClr val="dk1">
                    <a:alpha val="40000"/>
                  </a:schemeClr>
                </a:outerShdw>
              </a:effectLst>
            </a:endParaRPr>
          </a:p>
        </p:txBody>
      </p:sp>
      <p:sp>
        <p:nvSpPr>
          <p:cNvPr id="10" name="Flecha derecha 9"/>
          <p:cNvSpPr/>
          <p:nvPr/>
        </p:nvSpPr>
        <p:spPr>
          <a:xfrm>
            <a:off x="5684520" y="3789700"/>
            <a:ext cx="545465" cy="395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1" name="Flecha izquierda 10"/>
          <p:cNvSpPr/>
          <p:nvPr/>
        </p:nvSpPr>
        <p:spPr>
          <a:xfrm>
            <a:off x="2914015" y="3763030"/>
            <a:ext cx="531495" cy="3956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2" name="Flecha arriba 11"/>
          <p:cNvSpPr/>
          <p:nvPr/>
        </p:nvSpPr>
        <p:spPr>
          <a:xfrm>
            <a:off x="4457700" y="1988840"/>
            <a:ext cx="408940"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Tree>
    <p:extLst>
      <p:ext uri="{BB962C8B-B14F-4D97-AF65-F5344CB8AC3E}">
        <p14:creationId xmlns:p14="http://schemas.microsoft.com/office/powerpoint/2010/main" val="3838802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1" animBg="1"/>
      <p:bldP spid="8"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02044" y="332656"/>
            <a:ext cx="5112568" cy="400110"/>
          </a:xfrm>
          <a:prstGeom prst="rect">
            <a:avLst/>
          </a:prstGeom>
          <a:noFill/>
        </p:spPr>
        <p:txBody>
          <a:bodyPr wrap="square" rtlCol="0">
            <a:spAutoFit/>
          </a:bodyPr>
          <a:lstStyle/>
          <a:p>
            <a:pPr algn="ctr"/>
            <a:r>
              <a:rPr lang="es-MX" sz="2000" b="1" dirty="0" smtClean="0"/>
              <a:t>OBJETIVO GENERAL Y ESPECÍFICOS</a:t>
            </a:r>
            <a:endParaRPr lang="es-EC" b="1" dirty="0"/>
          </a:p>
        </p:txBody>
      </p:sp>
      <p:graphicFrame>
        <p:nvGraphicFramePr>
          <p:cNvPr id="3" name="2 Diagrama"/>
          <p:cNvGraphicFramePr/>
          <p:nvPr>
            <p:extLst>
              <p:ext uri="{D42A27DB-BD31-4B8C-83A1-F6EECF244321}">
                <p14:modId xmlns:p14="http://schemas.microsoft.com/office/powerpoint/2010/main" val="1271912218"/>
              </p:ext>
            </p:extLst>
          </p:nvPr>
        </p:nvGraphicFramePr>
        <p:xfrm>
          <a:off x="323528" y="1397000"/>
          <a:ext cx="842493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699792" y="1052736"/>
            <a:ext cx="3760838" cy="707886"/>
          </a:xfrm>
          <a:prstGeom prst="rect">
            <a:avLst/>
          </a:prstGeom>
          <a:noFill/>
        </p:spPr>
        <p:txBody>
          <a:bodyPr wrap="none" lIns="91440" tIns="45720" rIns="91440" bIns="45720">
            <a:spAutoFit/>
          </a:bodyPr>
          <a:lstStyle/>
          <a:p>
            <a:pPr algn="ctr"/>
            <a:r>
              <a:rPr lang="es-ES"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Objetivo General</a:t>
            </a:r>
            <a:endParaRPr lang="es-ES" sz="4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Rectángulo 4"/>
          <p:cNvSpPr/>
          <p:nvPr/>
        </p:nvSpPr>
        <p:spPr>
          <a:xfrm>
            <a:off x="2363374" y="3009146"/>
            <a:ext cx="4738477" cy="707886"/>
          </a:xfrm>
          <a:prstGeom prst="rect">
            <a:avLst/>
          </a:prstGeom>
          <a:noFill/>
        </p:spPr>
        <p:txBody>
          <a:bodyPr wrap="none" lIns="91440" tIns="45720" rIns="91440" bIns="45720">
            <a:spAutoFit/>
          </a:bodyPr>
          <a:lstStyle/>
          <a:p>
            <a:pPr algn="ctr"/>
            <a:r>
              <a:rPr lang="es-ES"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Objetivos Específicos</a:t>
            </a:r>
            <a:endParaRPr lang="es-ES" sz="4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02211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02044" y="332656"/>
            <a:ext cx="5112568" cy="400110"/>
          </a:xfrm>
          <a:prstGeom prst="rect">
            <a:avLst/>
          </a:prstGeom>
          <a:noFill/>
        </p:spPr>
        <p:txBody>
          <a:bodyPr wrap="square" rtlCol="0">
            <a:spAutoFit/>
          </a:bodyPr>
          <a:lstStyle/>
          <a:p>
            <a:pPr algn="ctr"/>
            <a:r>
              <a:rPr lang="es-MX" sz="2000" b="1" dirty="0" smtClean="0"/>
              <a:t>METODOLOGÍA OPERATIVA</a:t>
            </a:r>
            <a:endParaRPr lang="es-EC" b="1" dirty="0"/>
          </a:p>
        </p:txBody>
      </p:sp>
      <p:graphicFrame>
        <p:nvGraphicFramePr>
          <p:cNvPr id="3" name="2 Diagrama"/>
          <p:cNvGraphicFramePr/>
          <p:nvPr>
            <p:extLst>
              <p:ext uri="{D42A27DB-BD31-4B8C-83A1-F6EECF244321}">
                <p14:modId xmlns:p14="http://schemas.microsoft.com/office/powerpoint/2010/main" val="3453353288"/>
              </p:ext>
            </p:extLst>
          </p:nvPr>
        </p:nvGraphicFramePr>
        <p:xfrm>
          <a:off x="395536"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isel"/>
          <p:cNvSpPr/>
          <p:nvPr/>
        </p:nvSpPr>
        <p:spPr>
          <a:xfrm>
            <a:off x="7092280" y="2564904"/>
            <a:ext cx="1800200" cy="165618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Diseño del sistema de gestión</a:t>
            </a:r>
            <a:endParaRPr lang="es-EC" dirty="0"/>
          </a:p>
        </p:txBody>
      </p:sp>
    </p:spTree>
    <p:extLst>
      <p:ext uri="{BB962C8B-B14F-4D97-AF65-F5344CB8AC3E}">
        <p14:creationId xmlns:p14="http://schemas.microsoft.com/office/powerpoint/2010/main" val="16269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2102044" y="332656"/>
            <a:ext cx="5112568" cy="707886"/>
          </a:xfrm>
          <a:prstGeom prst="rect">
            <a:avLst/>
          </a:prstGeom>
          <a:noFill/>
        </p:spPr>
        <p:txBody>
          <a:bodyPr wrap="square" rtlCol="0">
            <a:spAutoFit/>
          </a:bodyPr>
          <a:lstStyle/>
          <a:p>
            <a:pPr algn="ctr"/>
            <a:r>
              <a:rPr lang="es-MX" sz="2000" b="1" dirty="0" smtClean="0"/>
              <a:t>CADENA DE VALOR</a:t>
            </a:r>
          </a:p>
          <a:p>
            <a:pPr algn="ctr"/>
            <a:r>
              <a:rPr lang="es-MX" sz="2000" b="1" dirty="0" smtClean="0"/>
              <a:t>DE LAS UNIDADES JUDICIALES</a:t>
            </a:r>
            <a:endParaRPr lang="es-EC" b="1" dirty="0"/>
          </a:p>
        </p:txBody>
      </p:sp>
      <p:pic>
        <p:nvPicPr>
          <p:cNvPr id="5" name="Imagen 4"/>
          <p:cNvPicPr/>
          <p:nvPr/>
        </p:nvPicPr>
        <p:blipFill>
          <a:blip r:embed="rId2" cstate="print"/>
          <a:srcRect l="31183" t="19656" r="17070" b="15116"/>
          <a:stretch>
            <a:fillRect/>
          </a:stretch>
        </p:blipFill>
        <p:spPr bwMode="auto">
          <a:xfrm>
            <a:off x="323528" y="1202690"/>
            <a:ext cx="8568952" cy="539466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4029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2102044" y="332656"/>
            <a:ext cx="5112568" cy="369332"/>
          </a:xfrm>
          <a:prstGeom prst="rect">
            <a:avLst/>
          </a:prstGeom>
          <a:noFill/>
        </p:spPr>
        <p:txBody>
          <a:bodyPr wrap="square" rtlCol="0">
            <a:spAutoFit/>
          </a:bodyPr>
          <a:lstStyle/>
          <a:p>
            <a:pPr algn="ctr"/>
            <a:r>
              <a:rPr lang="es-EC" b="1" dirty="0" smtClean="0"/>
              <a:t>UNIDADES JUDICIALES ESPECIALIZADAS</a:t>
            </a:r>
            <a:endParaRPr lang="es-EC" b="1" dirty="0"/>
          </a:p>
        </p:txBody>
      </p:sp>
      <p:graphicFrame>
        <p:nvGraphicFramePr>
          <p:cNvPr id="6" name="Diagrama 5"/>
          <p:cNvGraphicFramePr/>
          <p:nvPr>
            <p:extLst>
              <p:ext uri="{D42A27DB-BD31-4B8C-83A1-F6EECF244321}">
                <p14:modId xmlns:p14="http://schemas.microsoft.com/office/powerpoint/2010/main" val="4118030961"/>
              </p:ext>
            </p:extLst>
          </p:nvPr>
        </p:nvGraphicFramePr>
        <p:xfrm>
          <a:off x="144016" y="2101304"/>
          <a:ext cx="16196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a 18"/>
          <p:cNvGraphicFramePr/>
          <p:nvPr>
            <p:extLst>
              <p:ext uri="{D42A27DB-BD31-4B8C-83A1-F6EECF244321}">
                <p14:modId xmlns:p14="http://schemas.microsoft.com/office/powerpoint/2010/main" val="3269712853"/>
              </p:ext>
            </p:extLst>
          </p:nvPr>
        </p:nvGraphicFramePr>
        <p:xfrm>
          <a:off x="1944216" y="2101304"/>
          <a:ext cx="161967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Diagrama 19"/>
          <p:cNvGraphicFramePr/>
          <p:nvPr>
            <p:extLst>
              <p:ext uri="{D42A27DB-BD31-4B8C-83A1-F6EECF244321}">
                <p14:modId xmlns:p14="http://schemas.microsoft.com/office/powerpoint/2010/main" val="1549073037"/>
              </p:ext>
            </p:extLst>
          </p:nvPr>
        </p:nvGraphicFramePr>
        <p:xfrm>
          <a:off x="3744416" y="2101304"/>
          <a:ext cx="1619672"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1" name="Diagrama 20"/>
          <p:cNvGraphicFramePr/>
          <p:nvPr>
            <p:extLst>
              <p:ext uri="{D42A27DB-BD31-4B8C-83A1-F6EECF244321}">
                <p14:modId xmlns:p14="http://schemas.microsoft.com/office/powerpoint/2010/main" val="117733831"/>
              </p:ext>
            </p:extLst>
          </p:nvPr>
        </p:nvGraphicFramePr>
        <p:xfrm>
          <a:off x="5580112" y="2101304"/>
          <a:ext cx="1619672" cy="406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2" name="Diagrama 21"/>
          <p:cNvGraphicFramePr/>
          <p:nvPr>
            <p:extLst>
              <p:ext uri="{D42A27DB-BD31-4B8C-83A1-F6EECF244321}">
                <p14:modId xmlns:p14="http://schemas.microsoft.com/office/powerpoint/2010/main" val="3589044683"/>
              </p:ext>
            </p:extLst>
          </p:nvPr>
        </p:nvGraphicFramePr>
        <p:xfrm>
          <a:off x="7380312" y="2101304"/>
          <a:ext cx="1619672" cy="4064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3" name="Rectángulo redondeado 22"/>
          <p:cNvSpPr/>
          <p:nvPr/>
        </p:nvSpPr>
        <p:spPr>
          <a:xfrm>
            <a:off x="0" y="1340768"/>
            <a:ext cx="9144000" cy="2664296"/>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4" name="Rectángulo 23"/>
          <p:cNvSpPr/>
          <p:nvPr/>
        </p:nvSpPr>
        <p:spPr>
          <a:xfrm>
            <a:off x="3492219" y="1340768"/>
            <a:ext cx="2159566" cy="630942"/>
          </a:xfrm>
          <a:prstGeom prst="rect">
            <a:avLst/>
          </a:prstGeom>
          <a:noFill/>
        </p:spPr>
        <p:txBody>
          <a:bodyPr wrap="none" lIns="91440" tIns="45720" rIns="91440" bIns="45720">
            <a:spAutoFit/>
          </a:bodyPr>
          <a:lstStyle/>
          <a:p>
            <a:pPr algn="ctr"/>
            <a:r>
              <a:rPr lang="es-ES" sz="35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MATERIAS</a:t>
            </a:r>
            <a:endParaRPr lang="es-ES" sz="35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5" name="Rectángulo redondeado 24"/>
          <p:cNvSpPr/>
          <p:nvPr/>
        </p:nvSpPr>
        <p:spPr>
          <a:xfrm>
            <a:off x="-36512" y="4149080"/>
            <a:ext cx="9144000" cy="2664296"/>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6" name="Rectángulo 25"/>
          <p:cNvSpPr/>
          <p:nvPr/>
        </p:nvSpPr>
        <p:spPr>
          <a:xfrm>
            <a:off x="3552192" y="6237312"/>
            <a:ext cx="2344424" cy="630942"/>
          </a:xfrm>
          <a:prstGeom prst="rect">
            <a:avLst/>
          </a:prstGeom>
          <a:noFill/>
        </p:spPr>
        <p:txBody>
          <a:bodyPr wrap="none" lIns="91440" tIns="45720" rIns="91440" bIns="45720">
            <a:spAutoFit/>
          </a:bodyPr>
          <a:lstStyle/>
          <a:p>
            <a:pPr algn="ctr"/>
            <a:r>
              <a:rPr lang="es-ES" sz="35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PROCESOS</a:t>
            </a:r>
            <a:endParaRPr lang="es-ES" sz="35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38573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9" grpId="0">
        <p:bldAsOne/>
      </p:bldGraphic>
      <p:bldGraphic spid="20" grpId="0">
        <p:bldAsOne/>
      </p:bldGraphic>
      <p:bldGraphic spid="21" grpId="0">
        <p:bldAsOne/>
      </p:bldGraphic>
      <p:bldGraphic spid="2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n 1">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80728"/>
            <a:ext cx="8928992" cy="580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CuadroTexto"/>
          <p:cNvSpPr txBox="1"/>
          <p:nvPr/>
        </p:nvSpPr>
        <p:spPr>
          <a:xfrm>
            <a:off x="1979712" y="188640"/>
            <a:ext cx="5112568" cy="369332"/>
          </a:xfrm>
          <a:prstGeom prst="rect">
            <a:avLst/>
          </a:prstGeom>
          <a:noFill/>
        </p:spPr>
        <p:txBody>
          <a:bodyPr wrap="square" rtlCol="0">
            <a:spAutoFit/>
          </a:bodyPr>
          <a:lstStyle/>
          <a:p>
            <a:pPr algn="ctr"/>
            <a:r>
              <a:rPr lang="es-EC" b="1" dirty="0" smtClean="0"/>
              <a:t>PROCESOS POR MATERIA</a:t>
            </a:r>
            <a:endParaRPr lang="es-EC" b="1" dirty="0"/>
          </a:p>
        </p:txBody>
      </p:sp>
      <p:sp>
        <p:nvSpPr>
          <p:cNvPr id="4" name="Rectángulo 3"/>
          <p:cNvSpPr/>
          <p:nvPr/>
        </p:nvSpPr>
        <p:spPr>
          <a:xfrm>
            <a:off x="108415" y="453879"/>
            <a:ext cx="7234224" cy="477054"/>
          </a:xfrm>
          <a:prstGeom prst="rect">
            <a:avLst/>
          </a:prstGeom>
          <a:noFill/>
        </p:spPr>
        <p:txBody>
          <a:bodyPr wrap="none" lIns="91440" tIns="45720" rIns="91440" bIns="45720">
            <a:spAutoFit/>
          </a:bodyPr>
          <a:lstStyle/>
          <a:p>
            <a:pPr lvl="0"/>
            <a:r>
              <a:rPr lang="es-ES" sz="2500" dirty="0" smtClean="0">
                <a:ln w="0"/>
                <a:gradFill>
                  <a:gsLst>
                    <a:gs pos="21000">
                      <a:srgbClr val="53575C"/>
                    </a:gs>
                    <a:gs pos="88000">
                      <a:srgbClr val="C5C7CA"/>
                    </a:gs>
                  </a:gsLst>
                  <a:lin ang="5400000"/>
                </a:gradFill>
              </a:rPr>
              <a:t>MATERIA: FAMILIA</a:t>
            </a:r>
            <a:r>
              <a:rPr lang="es-ES" sz="2500" dirty="0">
                <a:ln w="0"/>
                <a:gradFill>
                  <a:gsLst>
                    <a:gs pos="21000">
                      <a:srgbClr val="53575C"/>
                    </a:gs>
                    <a:gs pos="88000">
                      <a:srgbClr val="C5C7CA"/>
                    </a:gs>
                  </a:gsLst>
                  <a:lin ang="5400000"/>
                </a:gradFill>
              </a:rPr>
              <a:t>, MUJER, NIÑEZ Y ADOLESCENCIA </a:t>
            </a:r>
          </a:p>
        </p:txBody>
      </p:sp>
    </p:spTree>
    <p:extLst>
      <p:ext uri="{BB962C8B-B14F-4D97-AF65-F5344CB8AC3E}">
        <p14:creationId xmlns:p14="http://schemas.microsoft.com/office/powerpoint/2010/main" val="7708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p:nvPr/>
        </p:nvSpPr>
        <p:spPr>
          <a:xfrm>
            <a:off x="1979712" y="188640"/>
            <a:ext cx="5112568" cy="369332"/>
          </a:xfrm>
          <a:prstGeom prst="rect">
            <a:avLst/>
          </a:prstGeom>
          <a:noFill/>
        </p:spPr>
        <p:txBody>
          <a:bodyPr wrap="square" rtlCol="0">
            <a:spAutoFit/>
          </a:bodyPr>
          <a:lstStyle/>
          <a:p>
            <a:pPr algn="ctr"/>
            <a:r>
              <a:rPr lang="es-EC" b="1" dirty="0" smtClean="0"/>
              <a:t>PROCESOS POR MATERIA</a:t>
            </a:r>
            <a:endParaRPr lang="es-EC" b="1" dirty="0"/>
          </a:p>
        </p:txBody>
      </p:sp>
      <p:sp>
        <p:nvSpPr>
          <p:cNvPr id="6" name="Rectángulo 5"/>
          <p:cNvSpPr/>
          <p:nvPr/>
        </p:nvSpPr>
        <p:spPr>
          <a:xfrm>
            <a:off x="108415" y="453879"/>
            <a:ext cx="4123245" cy="861774"/>
          </a:xfrm>
          <a:prstGeom prst="rect">
            <a:avLst/>
          </a:prstGeom>
          <a:noFill/>
        </p:spPr>
        <p:txBody>
          <a:bodyPr wrap="none" lIns="91440" tIns="45720" rIns="91440" bIns="45720">
            <a:spAutoFit/>
          </a:bodyPr>
          <a:lstStyle/>
          <a:p>
            <a:r>
              <a:rPr lang="es-ES" sz="2500" dirty="0">
                <a:ln w="0"/>
                <a:gradFill>
                  <a:gsLst>
                    <a:gs pos="21000">
                      <a:srgbClr val="53575C"/>
                    </a:gs>
                    <a:gs pos="88000">
                      <a:srgbClr val="C5C7CA"/>
                    </a:gs>
                  </a:gsLst>
                  <a:lin ang="5400000"/>
                </a:gradFill>
              </a:rPr>
              <a:t>MATERIA: CIVIL Y MERCANTIL</a:t>
            </a:r>
          </a:p>
          <a:p>
            <a:pPr lvl="0"/>
            <a:endParaRPr lang="es-ES" sz="2500" dirty="0">
              <a:ln w="0"/>
              <a:gradFill>
                <a:gsLst>
                  <a:gs pos="21000">
                    <a:srgbClr val="53575C"/>
                  </a:gs>
                  <a:gs pos="88000">
                    <a:srgbClr val="C5C7CA"/>
                  </a:gs>
                </a:gsLst>
                <a:lin ang="5400000"/>
              </a:gradFill>
            </a:endParaRPr>
          </a:p>
        </p:txBody>
      </p:sp>
      <p:sp>
        <p:nvSpPr>
          <p:cNvPr id="7" name="Rectangle 2"/>
          <p:cNvSpPr>
            <a:spLocks noChangeArrowheads="1"/>
          </p:cNvSpPr>
          <p:nvPr/>
        </p:nvSpPr>
        <p:spPr bwMode="auto">
          <a:xfrm>
            <a:off x="80602" y="10527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Objeto 7">
            <a:hlinkClick r:id="rId3" action="ppaction://hlinkfile"/>
          </p:cNvPr>
          <p:cNvGraphicFramePr>
            <a:graphicFrameLocks noChangeAspect="1"/>
          </p:cNvGraphicFramePr>
          <p:nvPr>
            <p:extLst>
              <p:ext uri="{D42A27DB-BD31-4B8C-83A1-F6EECF244321}">
                <p14:modId xmlns:p14="http://schemas.microsoft.com/office/powerpoint/2010/main" val="2207873822"/>
              </p:ext>
            </p:extLst>
          </p:nvPr>
        </p:nvGraphicFramePr>
        <p:xfrm>
          <a:off x="80602" y="980728"/>
          <a:ext cx="8955894" cy="5877272"/>
        </p:xfrm>
        <a:graphic>
          <a:graphicData uri="http://schemas.openxmlformats.org/presentationml/2006/ole">
            <mc:AlternateContent xmlns:mc="http://schemas.openxmlformats.org/markup-compatibility/2006">
              <mc:Choice xmlns:v="urn:schemas-microsoft-com:vml" Requires="v">
                <p:oleObj spid="_x0000_s22537" name="Visio" r:id="rId4" imgW="12288845" imgH="10146182" progId="Visio.Drawing.11">
                  <p:embed/>
                </p:oleObj>
              </mc:Choice>
              <mc:Fallback>
                <p:oleObj name="Visio" r:id="rId4" imgW="12288845" imgH="10146182" progId="Visio.Drawing.1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02" y="980728"/>
                        <a:ext cx="8955894" cy="5877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904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3596</TotalTime>
  <Words>900</Words>
  <Application>Microsoft Office PowerPoint</Application>
  <PresentationFormat>Presentación en pantalla (4:3)</PresentationFormat>
  <Paragraphs>130</Paragraphs>
  <Slides>18</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6" baseType="lpstr">
      <vt:lpstr>Arial</vt:lpstr>
      <vt:lpstr>Franklin Gothic Book</vt:lpstr>
      <vt:lpstr>Franklin Gothic Medium</vt:lpstr>
      <vt:lpstr>Times New Roman</vt:lpstr>
      <vt:lpstr>Wingdings</vt:lpstr>
      <vt:lpstr>Wingdings 2</vt:lpstr>
      <vt:lpstr>Viajes</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Mabel Araceli Erazo Vaca</dc:creator>
  <cp:lastModifiedBy>Stalin</cp:lastModifiedBy>
  <cp:revision>64</cp:revision>
  <dcterms:created xsi:type="dcterms:W3CDTF">2013-12-02T03:07:53Z</dcterms:created>
  <dcterms:modified xsi:type="dcterms:W3CDTF">2014-05-16T02:30:31Z</dcterms:modified>
</cp:coreProperties>
</file>