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60" r:id="rId2"/>
    <p:sldId id="300" r:id="rId3"/>
    <p:sldId id="301" r:id="rId4"/>
    <p:sldId id="302" r:id="rId5"/>
    <p:sldId id="306" r:id="rId6"/>
    <p:sldId id="304" r:id="rId7"/>
    <p:sldId id="305" r:id="rId8"/>
    <p:sldId id="303" r:id="rId9"/>
    <p:sldId id="307" r:id="rId10"/>
    <p:sldId id="308" r:id="rId11"/>
    <p:sldId id="309" r:id="rId12"/>
    <p:sldId id="310" r:id="rId13"/>
    <p:sldId id="311" r:id="rId14"/>
    <p:sldId id="312" r:id="rId15"/>
    <p:sldId id="315" r:id="rId16"/>
    <p:sldId id="316" r:id="rId17"/>
    <p:sldId id="317" r:id="rId18"/>
    <p:sldId id="332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3" r:id="rId34"/>
    <p:sldId id="334" r:id="rId35"/>
    <p:sldId id="341" r:id="rId36"/>
    <p:sldId id="336" r:id="rId37"/>
    <p:sldId id="337" r:id="rId38"/>
    <p:sldId id="338" r:id="rId39"/>
    <p:sldId id="335" r:id="rId40"/>
    <p:sldId id="342" r:id="rId41"/>
    <p:sldId id="345" r:id="rId42"/>
    <p:sldId id="343" r:id="rId43"/>
    <p:sldId id="344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9" r:id="rId53"/>
    <p:sldId id="360" r:id="rId54"/>
    <p:sldId id="361" r:id="rId55"/>
    <p:sldId id="362" r:id="rId56"/>
    <p:sldId id="363" r:id="rId57"/>
    <p:sldId id="355" r:id="rId58"/>
    <p:sldId id="356" r:id="rId59"/>
    <p:sldId id="357" r:id="rId60"/>
    <p:sldId id="358" r:id="rId61"/>
    <p:sldId id="364" r:id="rId62"/>
    <p:sldId id="366" r:id="rId63"/>
    <p:sldId id="368" r:id="rId64"/>
    <p:sldId id="367" r:id="rId65"/>
    <p:sldId id="369" r:id="rId66"/>
    <p:sldId id="370" r:id="rId6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0066"/>
    <a:srgbClr val="33CCFF"/>
    <a:srgbClr val="336600"/>
    <a:srgbClr val="66FF66"/>
    <a:srgbClr val="FF9900"/>
    <a:srgbClr val="CC0066"/>
    <a:srgbClr val="CC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434" autoAdjust="0"/>
  </p:normalViewPr>
  <p:slideViewPr>
    <p:cSldViewPr>
      <p:cViewPr varScale="1">
        <p:scale>
          <a:sx n="74" d="100"/>
          <a:sy n="74" d="100"/>
        </p:scale>
        <p:origin x="6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Distribución de Población</a:t>
            </a:r>
          </a:p>
          <a:p>
            <a:pPr>
              <a:defRPr/>
            </a:pPr>
            <a:r>
              <a:rPr lang="en-US"/>
              <a:t>Ecuador - España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Ecuador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Hoja1!$B$1:$C$1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Hoja1!$B$2:$C$2</c:f>
              <c:numCache>
                <c:formatCode>General</c:formatCode>
                <c:ptCount val="2"/>
                <c:pt idx="0">
                  <c:v>62.77</c:v>
                </c:pt>
                <c:pt idx="1">
                  <c:v>37.229999999999997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España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Hoja1!$B$1:$C$1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Hoja1!$B$3:$C$3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6348864"/>
        <c:axId val="216349424"/>
      </c:barChart>
      <c:catAx>
        <c:axId val="21634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6349424"/>
        <c:crosses val="autoZero"/>
        <c:auto val="1"/>
        <c:lblAlgn val="ctr"/>
        <c:lblOffset val="100"/>
        <c:noMultiLvlLbl val="0"/>
      </c:catAx>
      <c:valAx>
        <c:axId val="2163494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634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slide" Target="../slides/slide46.xml"/><Relationship Id="rId1" Type="http://schemas.openxmlformats.org/officeDocument/2006/relationships/slide" Target="../slides/slide48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7.xml"/><Relationship Id="rId3" Type="http://schemas.openxmlformats.org/officeDocument/2006/relationships/slide" Target="../slides/slide52.xml"/><Relationship Id="rId7" Type="http://schemas.openxmlformats.org/officeDocument/2006/relationships/slide" Target="../slides/slide56.xml"/><Relationship Id="rId2" Type="http://schemas.openxmlformats.org/officeDocument/2006/relationships/slide" Target="../slides/slide51.xml"/><Relationship Id="rId1" Type="http://schemas.openxmlformats.org/officeDocument/2006/relationships/slide" Target="../slides/slide50.xml"/><Relationship Id="rId6" Type="http://schemas.openxmlformats.org/officeDocument/2006/relationships/slide" Target="../slides/slide55.xml"/><Relationship Id="rId5" Type="http://schemas.openxmlformats.org/officeDocument/2006/relationships/slide" Target="../slides/slide54.xml"/><Relationship Id="rId4" Type="http://schemas.openxmlformats.org/officeDocument/2006/relationships/slide" Target="../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56AA3-94D4-4D6B-B0E1-1284958D09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</dgm:pt>
    <dgm:pt modelId="{7F31A7BA-8C75-429A-A9A5-7FB92207F454}">
      <dgm:prSet phldrT="[Texto]" custT="1"/>
      <dgm:spPr/>
      <dgm:t>
        <a:bodyPr/>
        <a:lstStyle/>
        <a:p>
          <a:r>
            <a:rPr lang="es-EC" sz="2800" dirty="0" smtClean="0"/>
            <a:t>ONU</a:t>
          </a:r>
          <a:endParaRPr lang="es-EC" sz="2800" dirty="0"/>
        </a:p>
      </dgm:t>
    </dgm:pt>
    <dgm:pt modelId="{6C5EF0A9-AEC6-4A30-BB36-0258C3AD208C}" type="parTrans" cxnId="{957E2726-5EF8-47AE-B23A-5F403EBFEA0A}">
      <dgm:prSet/>
      <dgm:spPr/>
      <dgm:t>
        <a:bodyPr/>
        <a:lstStyle/>
        <a:p>
          <a:endParaRPr lang="es-EC" sz="2000"/>
        </a:p>
      </dgm:t>
    </dgm:pt>
    <dgm:pt modelId="{D50353E9-C192-4E63-8781-5FC0D0C3106D}" type="sibTrans" cxnId="{957E2726-5EF8-47AE-B23A-5F403EBFEA0A}">
      <dgm:prSet custT="1"/>
      <dgm:spPr/>
      <dgm:t>
        <a:bodyPr/>
        <a:lstStyle/>
        <a:p>
          <a:endParaRPr lang="es-EC" sz="2400"/>
        </a:p>
      </dgm:t>
    </dgm:pt>
    <dgm:pt modelId="{21A0BC8E-821A-4D34-9CF6-ECA632AEC6B2}">
      <dgm:prSet phldrT="[Texto]" custT="1"/>
      <dgm:spPr/>
      <dgm:t>
        <a:bodyPr/>
        <a:lstStyle/>
        <a:p>
          <a:r>
            <a:rPr lang="es-EC" sz="2800" dirty="0" smtClean="0"/>
            <a:t>Año 2050</a:t>
          </a:r>
          <a:endParaRPr lang="es-EC" sz="2800" dirty="0"/>
        </a:p>
      </dgm:t>
    </dgm:pt>
    <dgm:pt modelId="{63BABFE6-F3F7-4B1C-831E-5EDB5193298C}" type="parTrans" cxnId="{BA5A20B1-218E-4FB5-B435-806250E0954B}">
      <dgm:prSet/>
      <dgm:spPr/>
      <dgm:t>
        <a:bodyPr/>
        <a:lstStyle/>
        <a:p>
          <a:endParaRPr lang="es-EC" sz="2000"/>
        </a:p>
      </dgm:t>
    </dgm:pt>
    <dgm:pt modelId="{8F5FB5FE-2D78-40D8-94AD-8497CCECB6FE}" type="sibTrans" cxnId="{BA5A20B1-218E-4FB5-B435-806250E0954B}">
      <dgm:prSet custT="1"/>
      <dgm:spPr/>
      <dgm:t>
        <a:bodyPr/>
        <a:lstStyle/>
        <a:p>
          <a:endParaRPr lang="es-EC" sz="2400"/>
        </a:p>
      </dgm:t>
    </dgm:pt>
    <dgm:pt modelId="{017C9C60-5FA1-4FC9-B049-1A137433FB88}">
      <dgm:prSet phldrT="[Texto]" custT="1"/>
      <dgm:spPr/>
      <dgm:t>
        <a:bodyPr/>
        <a:lstStyle/>
        <a:p>
          <a:r>
            <a:rPr lang="es-EC" sz="2800" smtClean="0"/>
            <a:t>70% Población Urbana</a:t>
          </a:r>
          <a:endParaRPr lang="es-EC" sz="2800" dirty="0"/>
        </a:p>
      </dgm:t>
    </dgm:pt>
    <dgm:pt modelId="{2D4F614D-A55F-4645-9609-E2497D9CBBF4}" type="parTrans" cxnId="{11B8A875-2A7C-4B46-A8FD-C5C730DC1E86}">
      <dgm:prSet/>
      <dgm:spPr/>
      <dgm:t>
        <a:bodyPr/>
        <a:lstStyle/>
        <a:p>
          <a:endParaRPr lang="es-EC"/>
        </a:p>
      </dgm:t>
    </dgm:pt>
    <dgm:pt modelId="{CD4FB4B6-1405-4022-9CAA-37F67DD02B23}" type="sibTrans" cxnId="{11B8A875-2A7C-4B46-A8FD-C5C730DC1E86}">
      <dgm:prSet/>
      <dgm:spPr/>
      <dgm:t>
        <a:bodyPr/>
        <a:lstStyle/>
        <a:p>
          <a:endParaRPr lang="es-EC"/>
        </a:p>
      </dgm:t>
    </dgm:pt>
    <dgm:pt modelId="{76B9C112-3124-4BBB-8A1F-43CC06BDC0E1}" type="pres">
      <dgm:prSet presAssocID="{91556AA3-94D4-4D6B-B0E1-1284958D092A}" presName="rootnode" presStyleCnt="0">
        <dgm:presLayoutVars>
          <dgm:chMax/>
          <dgm:chPref/>
          <dgm:dir/>
          <dgm:animLvl val="lvl"/>
        </dgm:presLayoutVars>
      </dgm:prSet>
      <dgm:spPr/>
    </dgm:pt>
    <dgm:pt modelId="{01B6D284-33A2-4569-9032-446B63894A15}" type="pres">
      <dgm:prSet presAssocID="{7F31A7BA-8C75-429A-A9A5-7FB92207F454}" presName="composite" presStyleCnt="0"/>
      <dgm:spPr/>
    </dgm:pt>
    <dgm:pt modelId="{25A35662-AE81-4448-8711-7FAB3348A0B4}" type="pres">
      <dgm:prSet presAssocID="{7F31A7BA-8C75-429A-A9A5-7FB92207F454}" presName="bentUpArrow1" presStyleLbl="alignImgPlace1" presStyleIdx="0" presStyleCnt="2" custScaleX="48560" custLinFactNeighborX="-32390" custLinFactNeighborY="-3200"/>
      <dgm:spPr/>
    </dgm:pt>
    <dgm:pt modelId="{C9DEFA0E-CBB7-4E0A-9C39-153F67A03896}" type="pres">
      <dgm:prSet presAssocID="{7F31A7BA-8C75-429A-A9A5-7FB92207F45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798C3B-C709-491E-B6D9-ADDF6CC52B9C}" type="pres">
      <dgm:prSet presAssocID="{7F31A7BA-8C75-429A-A9A5-7FB92207F454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DFE56FD-2833-4967-B2B4-8ED5738D5ED5}" type="pres">
      <dgm:prSet presAssocID="{D50353E9-C192-4E63-8781-5FC0D0C3106D}" presName="sibTrans" presStyleCnt="0"/>
      <dgm:spPr/>
    </dgm:pt>
    <dgm:pt modelId="{03F5EA1F-2A6E-48EF-A187-DD0E616C02B6}" type="pres">
      <dgm:prSet presAssocID="{21A0BC8E-821A-4D34-9CF6-ECA632AEC6B2}" presName="composite" presStyleCnt="0"/>
      <dgm:spPr/>
    </dgm:pt>
    <dgm:pt modelId="{26D4C458-552B-4225-A1EB-6D83C885FFD4}" type="pres">
      <dgm:prSet presAssocID="{21A0BC8E-821A-4D34-9CF6-ECA632AEC6B2}" presName="bentUpArrow1" presStyleLbl="alignImgPlace1" presStyleIdx="1" presStyleCnt="2" custScaleX="46097" custLinFactNeighborX="-91488" custLinFactNeighborY="-561"/>
      <dgm:spPr/>
    </dgm:pt>
    <dgm:pt modelId="{6FC1C52D-5FB5-47C1-BA66-AB33550DBE91}" type="pres">
      <dgm:prSet presAssocID="{21A0BC8E-821A-4D34-9CF6-ECA632AEC6B2}" presName="ParentText" presStyleLbl="node1" presStyleIdx="1" presStyleCnt="3" custLinFactNeighborX="-42955" custLinFactNeighborY="5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96B0E3-C938-4522-866A-2B3742ED7D79}" type="pres">
      <dgm:prSet presAssocID="{21A0BC8E-821A-4D34-9CF6-ECA632AEC6B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0801C90-E99F-4DE1-8FBF-C696FDF72CE4}" type="pres">
      <dgm:prSet presAssocID="{8F5FB5FE-2D78-40D8-94AD-8497CCECB6FE}" presName="sibTrans" presStyleCnt="0"/>
      <dgm:spPr/>
    </dgm:pt>
    <dgm:pt modelId="{A1C037FB-082B-4C92-8129-E2A0361F4D4B}" type="pres">
      <dgm:prSet presAssocID="{017C9C60-5FA1-4FC9-B049-1A137433FB88}" presName="composite" presStyleCnt="0"/>
      <dgm:spPr/>
    </dgm:pt>
    <dgm:pt modelId="{72CA1932-BBC9-47C1-9FAF-E03E71784737}" type="pres">
      <dgm:prSet presAssocID="{017C9C60-5FA1-4FC9-B049-1A137433FB88}" presName="ParentText" presStyleLbl="node1" presStyleIdx="2" presStyleCnt="3" custLinFactNeighborX="-85768" custLinFactNeighborY="131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B5D6B6-46A0-4E2D-BCA6-ED55E850763B}" type="presOf" srcId="{21A0BC8E-821A-4D34-9CF6-ECA632AEC6B2}" destId="{6FC1C52D-5FB5-47C1-BA66-AB33550DBE91}" srcOrd="0" destOrd="0" presId="urn:microsoft.com/office/officeart/2005/8/layout/StepDownProcess"/>
    <dgm:cxn modelId="{11B8A875-2A7C-4B46-A8FD-C5C730DC1E86}" srcId="{91556AA3-94D4-4D6B-B0E1-1284958D092A}" destId="{017C9C60-5FA1-4FC9-B049-1A137433FB88}" srcOrd="2" destOrd="0" parTransId="{2D4F614D-A55F-4645-9609-E2497D9CBBF4}" sibTransId="{CD4FB4B6-1405-4022-9CAA-37F67DD02B23}"/>
    <dgm:cxn modelId="{22190CDA-D593-4F30-96C3-055D02A71B49}" type="presOf" srcId="{017C9C60-5FA1-4FC9-B049-1A137433FB88}" destId="{72CA1932-BBC9-47C1-9FAF-E03E71784737}" srcOrd="0" destOrd="0" presId="urn:microsoft.com/office/officeart/2005/8/layout/StepDownProcess"/>
    <dgm:cxn modelId="{BA5A20B1-218E-4FB5-B435-806250E0954B}" srcId="{91556AA3-94D4-4D6B-B0E1-1284958D092A}" destId="{21A0BC8E-821A-4D34-9CF6-ECA632AEC6B2}" srcOrd="1" destOrd="0" parTransId="{63BABFE6-F3F7-4B1C-831E-5EDB5193298C}" sibTransId="{8F5FB5FE-2D78-40D8-94AD-8497CCECB6FE}"/>
    <dgm:cxn modelId="{C09241B9-BC8F-4ACD-8766-0E07589C6AE5}" type="presOf" srcId="{7F31A7BA-8C75-429A-A9A5-7FB92207F454}" destId="{C9DEFA0E-CBB7-4E0A-9C39-153F67A03896}" srcOrd="0" destOrd="0" presId="urn:microsoft.com/office/officeart/2005/8/layout/StepDownProcess"/>
    <dgm:cxn modelId="{3CE13A47-EAA5-42BD-9FD2-BF8B65F015D2}" type="presOf" srcId="{91556AA3-94D4-4D6B-B0E1-1284958D092A}" destId="{76B9C112-3124-4BBB-8A1F-43CC06BDC0E1}" srcOrd="0" destOrd="0" presId="urn:microsoft.com/office/officeart/2005/8/layout/StepDownProcess"/>
    <dgm:cxn modelId="{957E2726-5EF8-47AE-B23A-5F403EBFEA0A}" srcId="{91556AA3-94D4-4D6B-B0E1-1284958D092A}" destId="{7F31A7BA-8C75-429A-A9A5-7FB92207F454}" srcOrd="0" destOrd="0" parTransId="{6C5EF0A9-AEC6-4A30-BB36-0258C3AD208C}" sibTransId="{D50353E9-C192-4E63-8781-5FC0D0C3106D}"/>
    <dgm:cxn modelId="{F83CDC38-C0E6-45BB-8CA8-463C123ABD8B}" type="presParOf" srcId="{76B9C112-3124-4BBB-8A1F-43CC06BDC0E1}" destId="{01B6D284-33A2-4569-9032-446B63894A15}" srcOrd="0" destOrd="0" presId="urn:microsoft.com/office/officeart/2005/8/layout/StepDownProcess"/>
    <dgm:cxn modelId="{7FB87767-EB55-43EA-8AA6-7A501691E167}" type="presParOf" srcId="{01B6D284-33A2-4569-9032-446B63894A15}" destId="{25A35662-AE81-4448-8711-7FAB3348A0B4}" srcOrd="0" destOrd="0" presId="urn:microsoft.com/office/officeart/2005/8/layout/StepDownProcess"/>
    <dgm:cxn modelId="{5C1DE17F-1164-418C-97A0-4F9004551764}" type="presParOf" srcId="{01B6D284-33A2-4569-9032-446B63894A15}" destId="{C9DEFA0E-CBB7-4E0A-9C39-153F67A03896}" srcOrd="1" destOrd="0" presId="urn:microsoft.com/office/officeart/2005/8/layout/StepDownProcess"/>
    <dgm:cxn modelId="{FA269BFF-0A46-4BFA-85F0-56BF94640CD5}" type="presParOf" srcId="{01B6D284-33A2-4569-9032-446B63894A15}" destId="{4F798C3B-C709-491E-B6D9-ADDF6CC52B9C}" srcOrd="2" destOrd="0" presId="urn:microsoft.com/office/officeart/2005/8/layout/StepDownProcess"/>
    <dgm:cxn modelId="{9D69A71F-5BE3-474C-A0E3-6CD9993713A5}" type="presParOf" srcId="{76B9C112-3124-4BBB-8A1F-43CC06BDC0E1}" destId="{CDFE56FD-2833-4967-B2B4-8ED5738D5ED5}" srcOrd="1" destOrd="0" presId="urn:microsoft.com/office/officeart/2005/8/layout/StepDownProcess"/>
    <dgm:cxn modelId="{77355CBD-38E3-441F-8D24-AD4F992CAB74}" type="presParOf" srcId="{76B9C112-3124-4BBB-8A1F-43CC06BDC0E1}" destId="{03F5EA1F-2A6E-48EF-A187-DD0E616C02B6}" srcOrd="2" destOrd="0" presId="urn:microsoft.com/office/officeart/2005/8/layout/StepDownProcess"/>
    <dgm:cxn modelId="{5497475E-3FB0-4CB8-A8CB-9807D2ECC0E1}" type="presParOf" srcId="{03F5EA1F-2A6E-48EF-A187-DD0E616C02B6}" destId="{26D4C458-552B-4225-A1EB-6D83C885FFD4}" srcOrd="0" destOrd="0" presId="urn:microsoft.com/office/officeart/2005/8/layout/StepDownProcess"/>
    <dgm:cxn modelId="{0558E249-E4D3-4D2E-87CD-4C58D52F9D10}" type="presParOf" srcId="{03F5EA1F-2A6E-48EF-A187-DD0E616C02B6}" destId="{6FC1C52D-5FB5-47C1-BA66-AB33550DBE91}" srcOrd="1" destOrd="0" presId="urn:microsoft.com/office/officeart/2005/8/layout/StepDownProcess"/>
    <dgm:cxn modelId="{3F31D9BE-063D-4E06-ACAD-47F328B0AD42}" type="presParOf" srcId="{03F5EA1F-2A6E-48EF-A187-DD0E616C02B6}" destId="{4696B0E3-C938-4522-866A-2B3742ED7D79}" srcOrd="2" destOrd="0" presId="urn:microsoft.com/office/officeart/2005/8/layout/StepDownProcess"/>
    <dgm:cxn modelId="{91D822F8-A230-41FE-AF80-86942653C885}" type="presParOf" srcId="{76B9C112-3124-4BBB-8A1F-43CC06BDC0E1}" destId="{80801C90-E99F-4DE1-8FBF-C696FDF72CE4}" srcOrd="3" destOrd="0" presId="urn:microsoft.com/office/officeart/2005/8/layout/StepDownProcess"/>
    <dgm:cxn modelId="{22855A88-C95D-46AB-97E8-65A9EA50E9D5}" type="presParOf" srcId="{76B9C112-3124-4BBB-8A1F-43CC06BDC0E1}" destId="{A1C037FB-082B-4C92-8129-E2A0361F4D4B}" srcOrd="4" destOrd="0" presId="urn:microsoft.com/office/officeart/2005/8/layout/StepDownProcess"/>
    <dgm:cxn modelId="{5D3972F0-6F26-4761-8D96-FFED75420959}" type="presParOf" srcId="{A1C037FB-082B-4C92-8129-E2A0361F4D4B}" destId="{72CA1932-BBC9-47C1-9FAF-E03E7178473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11D4D-2DA8-4E98-A4B8-BF5FFD06705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E53DEEA-32C1-4E86-9F25-E2D8EC5D1787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C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Características</a:t>
          </a:r>
          <a:endParaRPr lang="es-EC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BC77B-0280-4DE0-9443-EA21CB04A048}" type="parTrans" cxnId="{95EF2A10-EB0C-471B-AC0A-61A7B56257B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278B3-C47C-47C7-B98F-5D5A8F4D0253}" type="sibTrans" cxnId="{95EF2A10-EB0C-471B-AC0A-61A7B56257B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F5336-F0DC-4289-8E2D-8C161A8C4B41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Comunicación y Consumo de energía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84C31-CBF0-4FF4-B0A5-43B0FE0F825E}" type="parTrans" cxnId="{1EE21DF8-9C43-4998-A39F-B161B1438B90}">
      <dgm:prSet/>
      <dgm:spPr>
        <a:solidFill>
          <a:srgbClr val="FFC000"/>
        </a:solid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197EE-6A18-402A-B38C-64EE7D1057CE}" type="sibTrans" cxnId="{1EE21DF8-9C43-4998-A39F-B161B1438B90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B7172-AE23-451C-9675-3FFDCD0B0914}">
      <dgm:prSet phldrT="[Texto]"/>
      <dgm:spPr>
        <a:solidFill>
          <a:srgbClr val="99FF99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Topología de red</a:t>
          </a:r>
        </a:p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dinámica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E1EB5-1092-46B8-802E-96D24312A642}" type="parTrans" cxnId="{C06BF11F-09B2-4D22-938C-AB9C62EBBE88}">
      <dgm:prSet/>
      <dgm:spPr>
        <a:solidFill>
          <a:srgbClr val="99FF99"/>
        </a:solid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EE6BD-8E06-4297-A35A-EB1672DF7D5A}" type="sibTrans" cxnId="{C06BF11F-09B2-4D22-938C-AB9C62EBBE8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DA3FA-5BAB-4037-A8C5-B42A5B36C525}">
      <dgm:prSet phldrT="[Texto]"/>
      <dgm:spPr>
        <a:solidFill>
          <a:srgbClr val="33CCFF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Escalabilidad para el</a:t>
          </a:r>
        </a:p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despliegue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37702D-8B11-440E-BA37-672628816D45}" type="parTrans" cxnId="{87F5D0B1-49CA-4854-8C90-E8E391F47BA8}">
      <dgm:prSet/>
      <dgm:spPr>
        <a:solidFill>
          <a:srgbClr val="33CCFF"/>
        </a:solidFill>
      </dgm:spPr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A1AFC-5439-4FC4-AA68-B428DC0EDBC6}" type="sibTrans" cxnId="{87F5D0B1-49CA-4854-8C90-E8E391F47BA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9F1439-5121-440C-B8CD-55767CC23624}" type="pres">
      <dgm:prSet presAssocID="{0BA11D4D-2DA8-4E98-A4B8-BF5FFD06705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21A4564-9BD8-49C2-8FF7-D81D8A9AD666}" type="pres">
      <dgm:prSet presAssocID="{FE53DEEA-32C1-4E86-9F25-E2D8EC5D1787}" presName="centerShape" presStyleLbl="node0" presStyleIdx="0" presStyleCnt="1" custScaleX="150659"/>
      <dgm:spPr/>
      <dgm:t>
        <a:bodyPr/>
        <a:lstStyle/>
        <a:p>
          <a:endParaRPr lang="es-EC"/>
        </a:p>
      </dgm:t>
    </dgm:pt>
    <dgm:pt modelId="{F3E8A07D-121A-4167-84B1-371DB777BA44}" type="pres">
      <dgm:prSet presAssocID="{AF884C31-CBF0-4FF4-B0A5-43B0FE0F825E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5795977B-D05B-4B12-8059-6CA7EE6107C9}" type="pres">
      <dgm:prSet presAssocID="{E7FF5336-F0DC-4289-8E2D-8C161A8C4B4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123891-0FAB-4E22-9C62-D41286D0308D}" type="pres">
      <dgm:prSet presAssocID="{9C9E1EB5-1092-46B8-802E-96D24312A642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8C96A370-FAD0-4DDF-BF27-88A604DAF7B0}" type="pres">
      <dgm:prSet presAssocID="{27AB7172-AE23-451C-9675-3FFDCD0B09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3349D2-6D80-41EE-A1B7-DDD989076084}" type="pres">
      <dgm:prSet presAssocID="{B037702D-8B11-440E-BA37-672628816D45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18B91F05-9CA7-42C8-951A-E28894499CFB}" type="pres">
      <dgm:prSet presAssocID="{C93DA3FA-5BAB-4037-A8C5-B42A5B36C5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087465-402C-43F7-9FB6-5BEC4A0734B6}" type="presOf" srcId="{27AB7172-AE23-451C-9675-3FFDCD0B0914}" destId="{8C96A370-FAD0-4DDF-BF27-88A604DAF7B0}" srcOrd="0" destOrd="0" presId="urn:microsoft.com/office/officeart/2005/8/layout/radial4"/>
    <dgm:cxn modelId="{D252C8A2-E244-4FDE-8479-C1728EBE60DE}" type="presOf" srcId="{B037702D-8B11-440E-BA37-672628816D45}" destId="{693349D2-6D80-41EE-A1B7-DDD989076084}" srcOrd="0" destOrd="0" presId="urn:microsoft.com/office/officeart/2005/8/layout/radial4"/>
    <dgm:cxn modelId="{C669D4D6-6CA1-400E-BD22-4D1F785F5408}" type="presOf" srcId="{9C9E1EB5-1092-46B8-802E-96D24312A642}" destId="{FD123891-0FAB-4E22-9C62-D41286D0308D}" srcOrd="0" destOrd="0" presId="urn:microsoft.com/office/officeart/2005/8/layout/radial4"/>
    <dgm:cxn modelId="{8999AA60-E5E5-412E-8A6E-EF9C73F52DB1}" type="presOf" srcId="{C93DA3FA-5BAB-4037-A8C5-B42A5B36C525}" destId="{18B91F05-9CA7-42C8-951A-E28894499CFB}" srcOrd="0" destOrd="0" presId="urn:microsoft.com/office/officeart/2005/8/layout/radial4"/>
    <dgm:cxn modelId="{617EB983-2540-4A5B-9A6B-61EDA14EBCED}" type="presOf" srcId="{FE53DEEA-32C1-4E86-9F25-E2D8EC5D1787}" destId="{921A4564-9BD8-49C2-8FF7-D81D8A9AD666}" srcOrd="0" destOrd="0" presId="urn:microsoft.com/office/officeart/2005/8/layout/radial4"/>
    <dgm:cxn modelId="{87F5D0B1-49CA-4854-8C90-E8E391F47BA8}" srcId="{FE53DEEA-32C1-4E86-9F25-E2D8EC5D1787}" destId="{C93DA3FA-5BAB-4037-A8C5-B42A5B36C525}" srcOrd="2" destOrd="0" parTransId="{B037702D-8B11-440E-BA37-672628816D45}" sibTransId="{67FA1AFC-5439-4FC4-AA68-B428DC0EDBC6}"/>
    <dgm:cxn modelId="{4C619183-7C2D-41EB-9899-312E2B49AF6B}" type="presOf" srcId="{0BA11D4D-2DA8-4E98-A4B8-BF5FFD067052}" destId="{069F1439-5121-440C-B8CD-55767CC23624}" srcOrd="0" destOrd="0" presId="urn:microsoft.com/office/officeart/2005/8/layout/radial4"/>
    <dgm:cxn modelId="{146A6179-90DB-4D43-9EEA-00D185E9E0A8}" type="presOf" srcId="{AF884C31-CBF0-4FF4-B0A5-43B0FE0F825E}" destId="{F3E8A07D-121A-4167-84B1-371DB777BA44}" srcOrd="0" destOrd="0" presId="urn:microsoft.com/office/officeart/2005/8/layout/radial4"/>
    <dgm:cxn modelId="{C06BF11F-09B2-4D22-938C-AB9C62EBBE88}" srcId="{FE53DEEA-32C1-4E86-9F25-E2D8EC5D1787}" destId="{27AB7172-AE23-451C-9675-3FFDCD0B0914}" srcOrd="1" destOrd="0" parTransId="{9C9E1EB5-1092-46B8-802E-96D24312A642}" sibTransId="{2F4EE6BD-8E06-4297-A35A-EB1672DF7D5A}"/>
    <dgm:cxn modelId="{1EE21DF8-9C43-4998-A39F-B161B1438B90}" srcId="{FE53DEEA-32C1-4E86-9F25-E2D8EC5D1787}" destId="{E7FF5336-F0DC-4289-8E2D-8C161A8C4B41}" srcOrd="0" destOrd="0" parTransId="{AF884C31-CBF0-4FF4-B0A5-43B0FE0F825E}" sibTransId="{339197EE-6A18-402A-B38C-64EE7D1057CE}"/>
    <dgm:cxn modelId="{593816B8-FB61-4B99-9E44-4EC7DE3A3D56}" type="presOf" srcId="{E7FF5336-F0DC-4289-8E2D-8C161A8C4B41}" destId="{5795977B-D05B-4B12-8059-6CA7EE6107C9}" srcOrd="0" destOrd="0" presId="urn:microsoft.com/office/officeart/2005/8/layout/radial4"/>
    <dgm:cxn modelId="{95EF2A10-EB0C-471B-AC0A-61A7B56257B8}" srcId="{0BA11D4D-2DA8-4E98-A4B8-BF5FFD067052}" destId="{FE53DEEA-32C1-4E86-9F25-E2D8EC5D1787}" srcOrd="0" destOrd="0" parTransId="{F3CBC77B-0280-4DE0-9443-EA21CB04A048}" sibTransId="{62E278B3-C47C-47C7-B98F-5D5A8F4D0253}"/>
    <dgm:cxn modelId="{6CA5A50F-9638-42B4-9FC1-34531072740F}" type="presParOf" srcId="{069F1439-5121-440C-B8CD-55767CC23624}" destId="{921A4564-9BD8-49C2-8FF7-D81D8A9AD666}" srcOrd="0" destOrd="0" presId="urn:microsoft.com/office/officeart/2005/8/layout/radial4"/>
    <dgm:cxn modelId="{C7272138-AC21-40F1-8524-15DAB9BD9512}" type="presParOf" srcId="{069F1439-5121-440C-B8CD-55767CC23624}" destId="{F3E8A07D-121A-4167-84B1-371DB777BA44}" srcOrd="1" destOrd="0" presId="urn:microsoft.com/office/officeart/2005/8/layout/radial4"/>
    <dgm:cxn modelId="{90D7B5F3-F276-4702-8D11-7C54D8AB0BD0}" type="presParOf" srcId="{069F1439-5121-440C-B8CD-55767CC23624}" destId="{5795977B-D05B-4B12-8059-6CA7EE6107C9}" srcOrd="2" destOrd="0" presId="urn:microsoft.com/office/officeart/2005/8/layout/radial4"/>
    <dgm:cxn modelId="{C7E606A2-1934-4685-B073-57695E8BDBBB}" type="presParOf" srcId="{069F1439-5121-440C-B8CD-55767CC23624}" destId="{FD123891-0FAB-4E22-9C62-D41286D0308D}" srcOrd="3" destOrd="0" presId="urn:microsoft.com/office/officeart/2005/8/layout/radial4"/>
    <dgm:cxn modelId="{DBE04A5C-33D3-4D24-BB80-5DDA95F02BDB}" type="presParOf" srcId="{069F1439-5121-440C-B8CD-55767CC23624}" destId="{8C96A370-FAD0-4DDF-BF27-88A604DAF7B0}" srcOrd="4" destOrd="0" presId="urn:microsoft.com/office/officeart/2005/8/layout/radial4"/>
    <dgm:cxn modelId="{5D37D662-A98C-44AF-9D63-83E17B69496C}" type="presParOf" srcId="{069F1439-5121-440C-B8CD-55767CC23624}" destId="{693349D2-6D80-41EE-A1B7-DDD989076084}" srcOrd="5" destOrd="0" presId="urn:microsoft.com/office/officeart/2005/8/layout/radial4"/>
    <dgm:cxn modelId="{E86A07FB-63FE-414C-B816-595059684A2C}" type="presParOf" srcId="{069F1439-5121-440C-B8CD-55767CC23624}" destId="{18B91F05-9CA7-42C8-951A-E28894499CF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51AB24-B01F-4EA8-8C15-A73B9880C7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583CBFC-B6A2-479E-9441-951D1141078F}">
      <dgm:prSet phldrT="[Texto]" custT="1"/>
      <dgm:spPr>
        <a:solidFill>
          <a:srgbClr val="33CCFF"/>
        </a:solidFill>
      </dgm:spPr>
      <dgm:t>
        <a:bodyPr/>
        <a:lstStyle/>
        <a:p>
          <a:r>
            <a:rPr lang="es-EC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Añadir Librerías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B1AC0-71DC-453F-9BD2-AC9182EE9FA7}" type="parTrans" cxnId="{B8575F45-9E35-4F6F-9726-D639DBC4EC34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3A07F-73A6-4A33-90A9-A845E5A2D2A6}" type="sibTrans" cxnId="{B8575F45-9E35-4F6F-9726-D639DBC4EC34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E7592-26BB-4DD0-A530-DDC1662BF79C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WaspXBee802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E4F5A-19F8-48B0-AB1C-27E087B4211C}" type="parTrans" cxnId="{770902E6-99AB-4692-AE81-83435BC95C9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5E342-4E2D-4EB1-AD53-8AB150AB872C}" type="sibTrans" cxnId="{770902E6-99AB-4692-AE81-83435BC95C9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B4CE8-5E98-405E-BC0E-9B95E41ECE18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C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Declaración de variables</a:t>
          </a:r>
          <a:endParaRPr lang="es-EC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3F912-985A-4C1B-BA36-FAB80BF05DD3}" type="parTrans" cxnId="{CA7AECDD-A8D4-4B32-8038-CE03AA232E7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21946-D3C4-4D31-83FE-EBCFF01CC575}" type="sibTrans" cxnId="{CA7AECDD-A8D4-4B32-8038-CE03AA232E7B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00B9B-96DD-45A6-918F-5D5E11AF9D30}">
      <dgm:prSet phldrT="[Texto]" custT="1"/>
      <dgm:spPr/>
      <dgm:t>
        <a:bodyPr/>
        <a:lstStyle/>
        <a:p>
          <a:r>
            <a:rPr lang="es-EC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packetXBee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s-EC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packet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9681A-B61D-4434-97D9-AF89BD1833A4}" type="parTrans" cxnId="{11594A17-BA23-4DAC-8AB6-BE96B19B95C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032A9-832A-4C00-A0A2-A3EC09759958}" type="sibTrans" cxnId="{11594A17-BA23-4DAC-8AB6-BE96B19B95C1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569646-77A8-4440-ACB3-68899935AC05}">
      <dgm:prSet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WaspSensorGas_v20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98BD2-06B4-4B0E-8639-A52080C888CC}" type="parTrans" cxnId="{66464647-1D28-4ADC-AE4B-3DBD6B683F6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5F1A2-49E5-4FDB-A46C-E5375ABBA542}" type="sibTrans" cxnId="{66464647-1D28-4ADC-AE4B-3DBD6B683F6A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A0A7F6-B8B0-4D7B-A559-619CB0B740C7}">
      <dgm:prSet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MAC_ADDRESS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7D4121-DD77-40BB-AD5F-039937B82212}" type="parTrans" cxnId="{BAC50F09-FF45-42BF-867D-146A78E3645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1D06D-E72E-461C-836F-DD1ACADD41DA}" type="sibTrans" cxnId="{BAC50F09-FF45-42BF-867D-146A78E3645C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D7C67-1144-492D-94A1-2F7AF3159142}">
      <dgm:prSet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CO2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9505F-3090-4760-A95C-15BE312A23FF}" type="parTrans" cxnId="{47E36F5E-A793-40AA-A7A2-9F439173A42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5DAC8-CF6D-461B-9A87-94BB5EB17D00}" type="sibTrans" cxnId="{47E36F5E-A793-40AA-A7A2-9F439173A42D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049F7-CF69-46CE-9F50-0528986BC15F}">
      <dgm:prSet phldrT="[Texto]" custT="1"/>
      <dgm:spPr/>
      <dgm:t>
        <a:bodyPr/>
        <a:lstStyle/>
        <a:p>
          <a:r>
            <a:rPr lang="pt-B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WaspFrame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85098E-1D6A-428F-93AA-166593B90F7E}" type="parTrans" cxnId="{B8D1933D-846E-4060-808B-B6A30D7017F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29FAD-7AD0-4888-BB0D-02A73D09B196}" type="sibTrans" cxnId="{B8D1933D-846E-4060-808B-B6A30D7017F6}">
      <dgm:prSet/>
      <dgm:spPr/>
      <dgm:t>
        <a:bodyPr/>
        <a:lstStyle/>
        <a:p>
          <a:endParaRPr lang="es-EC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572D6-94DF-4BC0-AE45-1BBAD1D831BD}" type="pres">
      <dgm:prSet presAssocID="{0951AB24-B01F-4EA8-8C15-A73B9880C7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A005AE0-3DB1-4910-BBCC-015B754F9B0C}" type="pres">
      <dgm:prSet presAssocID="{9583CBFC-B6A2-479E-9441-951D1141078F}" presName="parentText" presStyleLbl="node1" presStyleIdx="0" presStyleCnt="2" custScaleY="63695" custLinFactNeighborY="-251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9F23D0-64AC-41AD-9721-B2849DB84952}" type="pres">
      <dgm:prSet presAssocID="{9583CBFC-B6A2-479E-9441-951D1141078F}" presName="childText" presStyleLbl="revTx" presStyleIdx="0" presStyleCnt="2" custLinFactNeighborX="215" custLinFactNeighborY="-114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403862-BF89-4B10-ACB1-8668DF7F9A73}" type="pres">
      <dgm:prSet presAssocID="{EDEB4CE8-5E98-405E-BC0E-9B95E41ECE18}" presName="parentText" presStyleLbl="node1" presStyleIdx="1" presStyleCnt="2" custScaleY="57685" custLinFactNeighborX="592" custLinFactNeighborY="2484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CDADC4-43F8-4338-803C-DA8D89BB8F1E}" type="pres">
      <dgm:prSet presAssocID="{EDEB4CE8-5E98-405E-BC0E-9B95E41ECE18}" presName="childText" presStyleLbl="revTx" presStyleIdx="1" presStyleCnt="2" custLinFactNeighborY="384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81654B-D158-4B1E-AB3B-4C50C2223E14}" type="presOf" srcId="{8A569646-77A8-4440-ACB3-68899935AC05}" destId="{C09F23D0-64AC-41AD-9721-B2849DB84952}" srcOrd="0" destOrd="2" presId="urn:microsoft.com/office/officeart/2005/8/layout/vList2"/>
    <dgm:cxn modelId="{3ECD95B5-B7D6-4D97-A099-9BDE5D033CB0}" type="presOf" srcId="{EDEB4CE8-5E98-405E-BC0E-9B95E41ECE18}" destId="{BE403862-BF89-4B10-ACB1-8668DF7F9A73}" srcOrd="0" destOrd="0" presId="urn:microsoft.com/office/officeart/2005/8/layout/vList2"/>
    <dgm:cxn modelId="{66464647-1D28-4ADC-AE4B-3DBD6B683F6A}" srcId="{9583CBFC-B6A2-479E-9441-951D1141078F}" destId="{8A569646-77A8-4440-ACB3-68899935AC05}" srcOrd="2" destOrd="0" parTransId="{3A298BD2-06B4-4B0E-8639-A52080C888CC}" sibTransId="{9DB5F1A2-49E5-4FDB-A46C-E5375ABBA542}"/>
    <dgm:cxn modelId="{48885A8A-B565-49B0-AC8C-B3F14EB9720B}" type="presOf" srcId="{CDA0A7F6-B8B0-4D7B-A559-619CB0B740C7}" destId="{81CDADC4-43F8-4338-803C-DA8D89BB8F1E}" srcOrd="0" destOrd="1" presId="urn:microsoft.com/office/officeart/2005/8/layout/vList2"/>
    <dgm:cxn modelId="{CA7AECDD-A8D4-4B32-8038-CE03AA232E7B}" srcId="{0951AB24-B01F-4EA8-8C15-A73B9880C792}" destId="{EDEB4CE8-5E98-405E-BC0E-9B95E41ECE18}" srcOrd="1" destOrd="0" parTransId="{F773F912-985A-4C1B-BA36-FAB80BF05DD3}" sibTransId="{04121946-D3C4-4D31-83FE-EBCFF01CC575}"/>
    <dgm:cxn modelId="{770902E6-99AB-4692-AE81-83435BC95C9A}" srcId="{9583CBFC-B6A2-479E-9441-951D1141078F}" destId="{153E7592-26BB-4DD0-A530-DDC1662BF79C}" srcOrd="0" destOrd="0" parTransId="{54FE4F5A-19F8-48B0-AB1C-27E087B4211C}" sibTransId="{9E75E342-4E2D-4EB1-AD53-8AB150AB872C}"/>
    <dgm:cxn modelId="{4D533E65-2FBB-4DAC-A4C0-F8D25D9B470F}" type="presOf" srcId="{153E7592-26BB-4DD0-A530-DDC1662BF79C}" destId="{C09F23D0-64AC-41AD-9721-B2849DB84952}" srcOrd="0" destOrd="0" presId="urn:microsoft.com/office/officeart/2005/8/layout/vList2"/>
    <dgm:cxn modelId="{C18FF16A-D9A7-46C1-ADCA-CD15C192C8D0}" type="presOf" srcId="{2C0049F7-CF69-46CE-9F50-0528986BC15F}" destId="{C09F23D0-64AC-41AD-9721-B2849DB84952}" srcOrd="0" destOrd="1" presId="urn:microsoft.com/office/officeart/2005/8/layout/vList2"/>
    <dgm:cxn modelId="{11594A17-BA23-4DAC-8AB6-BE96B19B95C1}" srcId="{EDEB4CE8-5E98-405E-BC0E-9B95E41ECE18}" destId="{3EC00B9B-96DD-45A6-918F-5D5E11AF9D30}" srcOrd="0" destOrd="0" parTransId="{7ED9681A-B61D-4434-97D9-AF89BD1833A4}" sibTransId="{56F032A9-832A-4C00-A0A2-A3EC09759958}"/>
    <dgm:cxn modelId="{661A6A95-01C1-4D29-B98D-16539E963A30}" type="presOf" srcId="{3EC00B9B-96DD-45A6-918F-5D5E11AF9D30}" destId="{81CDADC4-43F8-4338-803C-DA8D89BB8F1E}" srcOrd="0" destOrd="0" presId="urn:microsoft.com/office/officeart/2005/8/layout/vList2"/>
    <dgm:cxn modelId="{4E04F8B6-FEB7-4A9D-A669-1EE2C8678AC2}" type="presOf" srcId="{0ACD7C67-1144-492D-94A1-2F7AF3159142}" destId="{81CDADC4-43F8-4338-803C-DA8D89BB8F1E}" srcOrd="0" destOrd="2" presId="urn:microsoft.com/office/officeart/2005/8/layout/vList2"/>
    <dgm:cxn modelId="{47E36F5E-A793-40AA-A7A2-9F439173A42D}" srcId="{EDEB4CE8-5E98-405E-BC0E-9B95E41ECE18}" destId="{0ACD7C67-1144-492D-94A1-2F7AF3159142}" srcOrd="2" destOrd="0" parTransId="{0869505F-3090-4760-A95C-15BE312A23FF}" sibTransId="{C0F5DAC8-CF6D-461B-9A87-94BB5EB17D00}"/>
    <dgm:cxn modelId="{5BC17E80-5DDE-459C-BD6E-69646ABE8AEE}" type="presOf" srcId="{0951AB24-B01F-4EA8-8C15-A73B9880C792}" destId="{F28572D6-94DF-4BC0-AE45-1BBAD1D831BD}" srcOrd="0" destOrd="0" presId="urn:microsoft.com/office/officeart/2005/8/layout/vList2"/>
    <dgm:cxn modelId="{B8D1933D-846E-4060-808B-B6A30D7017F6}" srcId="{9583CBFC-B6A2-479E-9441-951D1141078F}" destId="{2C0049F7-CF69-46CE-9F50-0528986BC15F}" srcOrd="1" destOrd="0" parTransId="{C585098E-1D6A-428F-93AA-166593B90F7E}" sibTransId="{0E329FAD-7AD0-4888-BB0D-02A73D09B196}"/>
    <dgm:cxn modelId="{BAC50F09-FF45-42BF-867D-146A78E3645C}" srcId="{EDEB4CE8-5E98-405E-BC0E-9B95E41ECE18}" destId="{CDA0A7F6-B8B0-4D7B-A559-619CB0B740C7}" srcOrd="1" destOrd="0" parTransId="{4C7D4121-DD77-40BB-AD5F-039937B82212}" sibTransId="{D751D06D-E72E-461C-836F-DD1ACADD41DA}"/>
    <dgm:cxn modelId="{C51F95CA-4DD6-4E04-8E92-26D1DE03EF7D}" type="presOf" srcId="{9583CBFC-B6A2-479E-9441-951D1141078F}" destId="{AA005AE0-3DB1-4910-BBCC-015B754F9B0C}" srcOrd="0" destOrd="0" presId="urn:microsoft.com/office/officeart/2005/8/layout/vList2"/>
    <dgm:cxn modelId="{B8575F45-9E35-4F6F-9726-D639DBC4EC34}" srcId="{0951AB24-B01F-4EA8-8C15-A73B9880C792}" destId="{9583CBFC-B6A2-479E-9441-951D1141078F}" srcOrd="0" destOrd="0" parTransId="{820B1AC0-71DC-453F-9BD2-AC9182EE9FA7}" sibTransId="{1A93A07F-73A6-4A33-90A9-A845E5A2D2A6}"/>
    <dgm:cxn modelId="{2D113223-080E-4210-997F-440CF803CB21}" type="presParOf" srcId="{F28572D6-94DF-4BC0-AE45-1BBAD1D831BD}" destId="{AA005AE0-3DB1-4910-BBCC-015B754F9B0C}" srcOrd="0" destOrd="0" presId="urn:microsoft.com/office/officeart/2005/8/layout/vList2"/>
    <dgm:cxn modelId="{19EFB128-C9EE-419F-BD5D-BD1C62DAB571}" type="presParOf" srcId="{F28572D6-94DF-4BC0-AE45-1BBAD1D831BD}" destId="{C09F23D0-64AC-41AD-9721-B2849DB84952}" srcOrd="1" destOrd="0" presId="urn:microsoft.com/office/officeart/2005/8/layout/vList2"/>
    <dgm:cxn modelId="{6C6511FD-3EDB-48B8-B8B5-4678533DE661}" type="presParOf" srcId="{F28572D6-94DF-4BC0-AE45-1BBAD1D831BD}" destId="{BE403862-BF89-4B10-ACB1-8668DF7F9A73}" srcOrd="2" destOrd="0" presId="urn:microsoft.com/office/officeart/2005/8/layout/vList2"/>
    <dgm:cxn modelId="{6D381DC5-C869-4552-9AD9-33AAB51E2891}" type="presParOf" srcId="{F28572D6-94DF-4BC0-AE45-1BBAD1D831BD}" destId="{81CDADC4-43F8-4338-803C-DA8D89BB8F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6E8C33-CC55-407B-8932-55688418C9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F75E511-BA9B-456F-A36B-144AD891A462}">
      <dgm:prSet phldrT="[Texto]"/>
      <dgm:spPr>
        <a:solidFill>
          <a:srgbClr val="FFCC00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Inicialización de módulos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6B964-D997-43F9-8D74-EA3F2EBD6EF7}" type="parTrans" cxnId="{1C182CF1-D76C-4915-9A4D-D1427CDE2AD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6A45F-EB15-4E79-A334-294D3A8676A3}" type="sibTrans" cxnId="{1C182CF1-D76C-4915-9A4D-D1427CDE2AD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0EAB8-664D-4DD2-89F4-AEAB22A39B6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 Time </a:t>
          </a:r>
          <a:r>
            <a:rPr lang="es-EC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Clock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1EE83F-DAE2-4167-9F57-649644121607}" type="parTrans" cxnId="{AE97405A-E3D4-48C9-9140-B8840903B8E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42393-28BD-47E8-AEB0-0DBEA2EC11AD}" type="sibTrans" cxnId="{AE97405A-E3D4-48C9-9140-B8840903B8E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3517A-E8EE-4DBA-95D3-E36C985ABD9F}">
      <dgm:prSet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Sensor de CO2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9D250-87F1-4946-9191-6116F6CA1FCD}" type="parTrans" cxnId="{345162A0-342D-4F8D-9B3F-8878714CC24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E395E-E950-4D5A-930F-11EE0FCBED2B}" type="sibTrans" cxnId="{345162A0-342D-4F8D-9B3F-8878714CC24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5E6BC-3C03-41DA-968C-7E47DE8046F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Placa de gases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269AD-C4DF-4067-B130-6373C854500B}" type="parTrans" cxnId="{534DFC7D-CC30-4100-BC5B-384D6F53AA8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211DA6-9413-4088-9B02-038E5670FA1F}" type="sibTrans" cxnId="{534DFC7D-CC30-4100-BC5B-384D6F53AA8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229A7-432B-4441-9973-A6567BE195F8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Socket del sensor de CO2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4A5BF-3259-4A11-BAF5-B16503D4B506}" type="parTrans" cxnId="{B6DBFBB8-EE9D-418A-95E1-76766610008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2BECC-04DB-496D-8D48-506DD2DA504E}" type="sibTrans" cxnId="{B6DBFBB8-EE9D-418A-95E1-76766610008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5213C-B0B7-4945-A419-E6A4231B8278}" type="pres">
      <dgm:prSet presAssocID="{436E8C33-CC55-407B-8932-55688418C9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17678E-FE08-497C-829A-24DA303D04B0}" type="pres">
      <dgm:prSet presAssocID="{CF75E511-BA9B-456F-A36B-144AD891A462}" presName="parentText" presStyleLbl="node1" presStyleIdx="0" presStyleCnt="1" custScaleY="3958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5A6DA3-18E3-44C6-92D2-B8020DAF566D}" type="pres">
      <dgm:prSet presAssocID="{CF75E511-BA9B-456F-A36B-144AD891A462}" presName="childText" presStyleLbl="revTx" presStyleIdx="0" presStyleCnt="1" custLinFactNeighborX="0" custLinFactNeighborY="65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514FA01-A3AD-4E9E-8EC3-0A6C5642F3FC}" type="presOf" srcId="{AC50EAB8-664D-4DD2-89F4-AEAB22A39B6B}" destId="{4C5A6DA3-18E3-44C6-92D2-B8020DAF566D}" srcOrd="0" destOrd="0" presId="urn:microsoft.com/office/officeart/2005/8/layout/vList2"/>
    <dgm:cxn modelId="{ECA7812E-153B-4203-B3B3-3CE4B4E5F6CA}" type="presOf" srcId="{646229A7-432B-4441-9973-A6567BE195F8}" destId="{4C5A6DA3-18E3-44C6-92D2-B8020DAF566D}" srcOrd="0" destOrd="2" presId="urn:microsoft.com/office/officeart/2005/8/layout/vList2"/>
    <dgm:cxn modelId="{E857B546-C976-405E-AF96-CF74932A9AE2}" type="presOf" srcId="{5E85E6BC-3C03-41DA-968C-7E47DE8046FF}" destId="{4C5A6DA3-18E3-44C6-92D2-B8020DAF566D}" srcOrd="0" destOrd="1" presId="urn:microsoft.com/office/officeart/2005/8/layout/vList2"/>
    <dgm:cxn modelId="{AE97405A-E3D4-48C9-9140-B8840903B8EC}" srcId="{CF75E511-BA9B-456F-A36B-144AD891A462}" destId="{AC50EAB8-664D-4DD2-89F4-AEAB22A39B6B}" srcOrd="0" destOrd="0" parTransId="{951EE83F-DAE2-4167-9F57-649644121607}" sibTransId="{D7D42393-28BD-47E8-AEB0-0DBEA2EC11AD}"/>
    <dgm:cxn modelId="{345162A0-342D-4F8D-9B3F-8878714CC241}" srcId="{CF75E511-BA9B-456F-A36B-144AD891A462}" destId="{FBF3517A-E8EE-4DBA-95D3-E36C985ABD9F}" srcOrd="3" destOrd="0" parTransId="{5719D250-87F1-4946-9191-6116F6CA1FCD}" sibTransId="{111E395E-E950-4D5A-930F-11EE0FCBED2B}"/>
    <dgm:cxn modelId="{B6DBFBB8-EE9D-418A-95E1-76766610008D}" srcId="{CF75E511-BA9B-456F-A36B-144AD891A462}" destId="{646229A7-432B-4441-9973-A6567BE195F8}" srcOrd="2" destOrd="0" parTransId="{5B44A5BF-3259-4A11-BAF5-B16503D4B506}" sibTransId="{FBB2BECC-04DB-496D-8D48-506DD2DA504E}"/>
    <dgm:cxn modelId="{534DFC7D-CC30-4100-BC5B-384D6F53AA81}" srcId="{CF75E511-BA9B-456F-A36B-144AD891A462}" destId="{5E85E6BC-3C03-41DA-968C-7E47DE8046FF}" srcOrd="1" destOrd="0" parTransId="{503269AD-C4DF-4067-B130-6373C854500B}" sibTransId="{BB211DA6-9413-4088-9B02-038E5670FA1F}"/>
    <dgm:cxn modelId="{B9BC7E69-1755-4CFD-A5C4-7143DDE7C993}" type="presOf" srcId="{FBF3517A-E8EE-4DBA-95D3-E36C985ABD9F}" destId="{4C5A6DA3-18E3-44C6-92D2-B8020DAF566D}" srcOrd="0" destOrd="3" presId="urn:microsoft.com/office/officeart/2005/8/layout/vList2"/>
    <dgm:cxn modelId="{1C182CF1-D76C-4915-9A4D-D1427CDE2ADB}" srcId="{436E8C33-CC55-407B-8932-55688418C9B3}" destId="{CF75E511-BA9B-456F-A36B-144AD891A462}" srcOrd="0" destOrd="0" parTransId="{74F6B964-D997-43F9-8D74-EA3F2EBD6EF7}" sibTransId="{0E36A45F-EB15-4E79-A334-294D3A8676A3}"/>
    <dgm:cxn modelId="{3D2D4A6C-D25A-44BA-AD4C-4CB60FF89B49}" type="presOf" srcId="{CF75E511-BA9B-456F-A36B-144AD891A462}" destId="{9717678E-FE08-497C-829A-24DA303D04B0}" srcOrd="0" destOrd="0" presId="urn:microsoft.com/office/officeart/2005/8/layout/vList2"/>
    <dgm:cxn modelId="{DAB0DAF3-9026-4F19-AAC9-1C73B7BA1C92}" type="presOf" srcId="{436E8C33-CC55-407B-8932-55688418C9B3}" destId="{8845213C-B0B7-4945-A419-E6A4231B8278}" srcOrd="0" destOrd="0" presId="urn:microsoft.com/office/officeart/2005/8/layout/vList2"/>
    <dgm:cxn modelId="{94AB3DA7-FBE8-448A-80F3-CE8B92B431E0}" type="presParOf" srcId="{8845213C-B0B7-4945-A419-E6A4231B8278}" destId="{9717678E-FE08-497C-829A-24DA303D04B0}" srcOrd="0" destOrd="0" presId="urn:microsoft.com/office/officeart/2005/8/layout/vList2"/>
    <dgm:cxn modelId="{83DE4E93-CB27-42E7-973A-4BB27762C356}" type="presParOf" srcId="{8845213C-B0B7-4945-A419-E6A4231B8278}" destId="{4C5A6DA3-18E3-44C6-92D2-B8020DAF566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81D8B6-0BF5-428F-803F-FB9FF3FB17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51093B4-FDE4-4B9B-92F8-B5619434E08E}">
      <dgm:prSet phldrT="[Texto]"/>
      <dgm:spPr>
        <a:solidFill>
          <a:srgbClr val="66FF66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Mediciones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AEEEE-4091-41B4-963B-7477F7FA6413}" type="parTrans" cxnId="{0ACEB699-D0A4-46C6-95CC-53AF11C0904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9CCAC-C4DF-4D57-8C25-EDA360D1DA99}" type="sibTrans" cxnId="{0ACEB699-D0A4-46C6-95CC-53AF11C0904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7D167-1171-40A9-BF60-080CDE8BE664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Batería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81261-8162-4E41-A656-B493BD83B8F7}" type="parTrans" cxnId="{DC34C296-4109-40A8-93A5-AF5DE1A6DCF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1B99C-40CF-470A-A2B4-7B8AA03AF900}" type="sibTrans" cxnId="{DC34C296-4109-40A8-93A5-AF5DE1A6DCF9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798EF-DFB3-4722-8641-3C142B0EB907}">
      <dgm:prSet phldrT="[Texto]"/>
      <dgm:spPr>
        <a:solidFill>
          <a:srgbClr val="CC00FF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Enviar la información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A81488-7905-48AF-ABDE-35AC1466D659}" type="parTrans" cxnId="{92B77EBB-EEA6-4699-BDC7-6B2BAD08E9B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E93EC-3DE1-4422-8EDE-B441E41F4622}" type="sibTrans" cxnId="{92B77EBB-EEA6-4699-BDC7-6B2BAD08E9B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77D93-CA8C-4D96-BFF4-7116E93C00DC}">
      <dgm:prSet phldrT="[Texto]"/>
      <dgm:spPr>
        <a:solidFill>
          <a:srgbClr val="FF9900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Definir modo </a:t>
          </a:r>
          <a:r>
            <a:rPr lang="es-EC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Sleep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E6B69-CC95-4576-817A-726EDD4EA689}" type="parTrans" cxnId="{C2D1460C-2370-4963-AF48-7250C0F73BA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17EA4-6C14-4021-9843-0DF546BDC539}" type="sibTrans" cxnId="{C2D1460C-2370-4963-AF48-7250C0F73BA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62EC1-98AA-4F52-8075-64E74460CAB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parámetros de envío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321C8-1DC4-4F9E-85DE-4784653A8C5D}" type="parTrans" cxnId="{AEF3BB41-FE4E-4AA6-9C5B-D5009835801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986396-2B82-4B5B-99F4-3CD9DAD9E881}" type="sibTrans" cxnId="{AEF3BB41-FE4E-4AA6-9C5B-D5009835801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5301D-8A34-4720-94D7-D9AB1FB6B6CC}">
      <dgm:prSet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Sensor de CO2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0149D-FFC1-45F6-99F3-06A9A0101BE9}" type="parTrans" cxnId="{D8401678-9BEB-43B7-89D4-BCE0865EEB7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A44BE-C878-40C8-B132-7B3149E612E7}" type="sibTrans" cxnId="{D8401678-9BEB-43B7-89D4-BCE0865EEB7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786C0-4B01-4F37-89DC-BE0F1A894EEF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Apagar </a:t>
          </a:r>
          <a:r>
            <a:rPr lang="es-EC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Xbee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ECBAD-FCB9-41FB-B4B5-D420F5FB5DF7}" type="parTrans" cxnId="{DFE6B1E0-9E1E-4A5F-85ED-AF39EFD7713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C80B4-BABC-416B-998E-BC3C0FA22328}" type="sibTrans" cxnId="{DFE6B1E0-9E1E-4A5F-85ED-AF39EFD7713C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3987B-2080-41F0-8C1B-299465EA880B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00:00:15:00.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4FA74-4BB2-469B-BF73-E56F24B6705E}" type="parTrans" cxnId="{BABC7D85-E195-4977-9FFD-72085D952C1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DAC7E7-346A-426B-8939-B696776CA971}" type="sibTrans" cxnId="{BABC7D85-E195-4977-9FFD-72085D952C1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E5C7E-0E44-4F1D-A082-13ABE26D0AB2}" type="pres">
      <dgm:prSet presAssocID="{0181D8B6-0BF5-428F-803F-FB9FF3FB17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6B4E12-0EE6-4AF2-A9F6-2595EF44EBEB}" type="pres">
      <dgm:prSet presAssocID="{751093B4-FDE4-4B9B-92F8-B5619434E0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4E1801-5E29-4FC5-A8B6-4A338FF91410}" type="pres">
      <dgm:prSet presAssocID="{751093B4-FDE4-4B9B-92F8-B5619434E08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2F7E38-CD63-416C-98F2-D22CA7524FD1}" type="pres">
      <dgm:prSet presAssocID="{4FD798EF-DFB3-4722-8641-3C142B0EB9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023216-B73A-4521-936E-DFD6FC143F73}" type="pres">
      <dgm:prSet presAssocID="{4FD798EF-DFB3-4722-8641-3C142B0EB90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BBED59-4439-4AFF-865D-DFC1A6DE37C8}" type="pres">
      <dgm:prSet presAssocID="{34177D93-CA8C-4D96-BFF4-7116E93C00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19988-4397-49CC-8E7E-85A8F93A7693}" type="pres">
      <dgm:prSet presAssocID="{34177D93-CA8C-4D96-BFF4-7116E93C00D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9CDDE1-2DC0-45FC-97F7-88B77B5D1CD3}" type="presOf" srcId="{0181D8B6-0BF5-428F-803F-FB9FF3FB1749}" destId="{532E5C7E-0E44-4F1D-A082-13ABE26D0AB2}" srcOrd="0" destOrd="0" presId="urn:microsoft.com/office/officeart/2005/8/layout/vList2"/>
    <dgm:cxn modelId="{BF7FE9FB-AB3D-4FEE-9687-E7A56C708B93}" type="presOf" srcId="{D7C786C0-4B01-4F37-89DC-BE0F1A894EEF}" destId="{E5619988-4397-49CC-8E7E-85A8F93A7693}" srcOrd="0" destOrd="0" presId="urn:microsoft.com/office/officeart/2005/8/layout/vList2"/>
    <dgm:cxn modelId="{BABC7D85-E195-4977-9FFD-72085D952C13}" srcId="{34177D93-CA8C-4D96-BFF4-7116E93C00DC}" destId="{9E83987B-2080-41F0-8C1B-299465EA880B}" srcOrd="1" destOrd="0" parTransId="{8FB4FA74-4BB2-469B-BF73-E56F24B6705E}" sibTransId="{6CDAC7E7-346A-426B-8939-B696776CA971}"/>
    <dgm:cxn modelId="{0ACEB699-D0A4-46C6-95CC-53AF11C09045}" srcId="{0181D8B6-0BF5-428F-803F-FB9FF3FB1749}" destId="{751093B4-FDE4-4B9B-92F8-B5619434E08E}" srcOrd="0" destOrd="0" parTransId="{1AAAEEEE-4091-41B4-963B-7477F7FA6413}" sibTransId="{3FD9CCAC-C4DF-4D57-8C25-EDA360D1DA99}"/>
    <dgm:cxn modelId="{DC34C296-4109-40A8-93A5-AF5DE1A6DCF9}" srcId="{751093B4-FDE4-4B9B-92F8-B5619434E08E}" destId="{D557D167-1171-40A9-BF60-080CDE8BE664}" srcOrd="0" destOrd="0" parTransId="{CC781261-8162-4E41-A656-B493BD83B8F7}" sibTransId="{DCE1B99C-40CF-470A-A2B4-7B8AA03AF900}"/>
    <dgm:cxn modelId="{D8401678-9BEB-43B7-89D4-BCE0865EEB7E}" srcId="{751093B4-FDE4-4B9B-92F8-B5619434E08E}" destId="{9FA5301D-8A34-4720-94D7-D9AB1FB6B6CC}" srcOrd="1" destOrd="0" parTransId="{2DA0149D-FFC1-45F6-99F3-06A9A0101BE9}" sibTransId="{56BA44BE-C878-40C8-B132-7B3149E612E7}"/>
    <dgm:cxn modelId="{C2D1460C-2370-4963-AF48-7250C0F73BAC}" srcId="{0181D8B6-0BF5-428F-803F-FB9FF3FB1749}" destId="{34177D93-CA8C-4D96-BFF4-7116E93C00DC}" srcOrd="2" destOrd="0" parTransId="{882E6B69-CC95-4576-817A-726EDD4EA689}" sibTransId="{0BE17EA4-6C14-4021-9843-0DF546BDC539}"/>
    <dgm:cxn modelId="{DFE6B1E0-9E1E-4A5F-85ED-AF39EFD7713C}" srcId="{34177D93-CA8C-4D96-BFF4-7116E93C00DC}" destId="{D7C786C0-4B01-4F37-89DC-BE0F1A894EEF}" srcOrd="0" destOrd="0" parTransId="{0F0ECBAD-FCB9-41FB-B4B5-D420F5FB5DF7}" sibTransId="{009C80B4-BABC-416B-998E-BC3C0FA22328}"/>
    <dgm:cxn modelId="{AE4D01E1-3F0B-4867-A38C-2175899E9B29}" type="presOf" srcId="{D557D167-1171-40A9-BF60-080CDE8BE664}" destId="{624E1801-5E29-4FC5-A8B6-4A338FF91410}" srcOrd="0" destOrd="0" presId="urn:microsoft.com/office/officeart/2005/8/layout/vList2"/>
    <dgm:cxn modelId="{AEF3BB41-FE4E-4AA6-9C5B-D5009835801E}" srcId="{4FD798EF-DFB3-4722-8641-3C142B0EB907}" destId="{65462EC1-98AA-4F52-8075-64E74460CABF}" srcOrd="0" destOrd="0" parTransId="{A23321C8-1DC4-4F9E-85DE-4784653A8C5D}" sibTransId="{82986396-2B82-4B5B-99F4-3CD9DAD9E881}"/>
    <dgm:cxn modelId="{92B77EBB-EEA6-4699-BDC7-6B2BAD08E9B4}" srcId="{0181D8B6-0BF5-428F-803F-FB9FF3FB1749}" destId="{4FD798EF-DFB3-4722-8641-3C142B0EB907}" srcOrd="1" destOrd="0" parTransId="{25A81488-7905-48AF-ABDE-35AC1466D659}" sibTransId="{8E6E93EC-3DE1-4422-8EDE-B441E41F4622}"/>
    <dgm:cxn modelId="{BEA03B85-E66A-423B-8C0A-E02638BFDD0F}" type="presOf" srcId="{4FD798EF-DFB3-4722-8641-3C142B0EB907}" destId="{9A2F7E38-CD63-416C-98F2-D22CA7524FD1}" srcOrd="0" destOrd="0" presId="urn:microsoft.com/office/officeart/2005/8/layout/vList2"/>
    <dgm:cxn modelId="{301FAC5F-3FAB-4617-8A5D-19C642BA9F26}" type="presOf" srcId="{65462EC1-98AA-4F52-8075-64E74460CABF}" destId="{E1023216-B73A-4521-936E-DFD6FC143F73}" srcOrd="0" destOrd="0" presId="urn:microsoft.com/office/officeart/2005/8/layout/vList2"/>
    <dgm:cxn modelId="{0DAF76A8-3B8F-4CC7-B82D-59BC91A50EFF}" type="presOf" srcId="{34177D93-CA8C-4D96-BFF4-7116E93C00DC}" destId="{CBBBED59-4439-4AFF-865D-DFC1A6DE37C8}" srcOrd="0" destOrd="0" presId="urn:microsoft.com/office/officeart/2005/8/layout/vList2"/>
    <dgm:cxn modelId="{DC0DDA6B-6D81-4B4E-99DF-E02F6782F7F2}" type="presOf" srcId="{9FA5301D-8A34-4720-94D7-D9AB1FB6B6CC}" destId="{624E1801-5E29-4FC5-A8B6-4A338FF91410}" srcOrd="0" destOrd="1" presId="urn:microsoft.com/office/officeart/2005/8/layout/vList2"/>
    <dgm:cxn modelId="{2A23FD36-1007-4069-A772-446CF2D3CC3A}" type="presOf" srcId="{751093B4-FDE4-4B9B-92F8-B5619434E08E}" destId="{0C6B4E12-0EE6-4AF2-A9F6-2595EF44EBEB}" srcOrd="0" destOrd="0" presId="urn:microsoft.com/office/officeart/2005/8/layout/vList2"/>
    <dgm:cxn modelId="{48392A11-0A61-44FD-958E-F0FD26945A91}" type="presOf" srcId="{9E83987B-2080-41F0-8C1B-299465EA880B}" destId="{E5619988-4397-49CC-8E7E-85A8F93A7693}" srcOrd="0" destOrd="1" presId="urn:microsoft.com/office/officeart/2005/8/layout/vList2"/>
    <dgm:cxn modelId="{0705B5AF-5F4E-4A80-8A10-B78D116FE359}" type="presParOf" srcId="{532E5C7E-0E44-4F1D-A082-13ABE26D0AB2}" destId="{0C6B4E12-0EE6-4AF2-A9F6-2595EF44EBEB}" srcOrd="0" destOrd="0" presId="urn:microsoft.com/office/officeart/2005/8/layout/vList2"/>
    <dgm:cxn modelId="{19A825E3-E8AE-46CF-9854-89A5B0C20345}" type="presParOf" srcId="{532E5C7E-0E44-4F1D-A082-13ABE26D0AB2}" destId="{624E1801-5E29-4FC5-A8B6-4A338FF91410}" srcOrd="1" destOrd="0" presId="urn:microsoft.com/office/officeart/2005/8/layout/vList2"/>
    <dgm:cxn modelId="{A0819060-A52D-4647-BCC9-7001EDB3CEEB}" type="presParOf" srcId="{532E5C7E-0E44-4F1D-A082-13ABE26D0AB2}" destId="{9A2F7E38-CD63-416C-98F2-D22CA7524FD1}" srcOrd="2" destOrd="0" presId="urn:microsoft.com/office/officeart/2005/8/layout/vList2"/>
    <dgm:cxn modelId="{32383297-3CEF-4DFA-B223-3FAB0B033B8A}" type="presParOf" srcId="{532E5C7E-0E44-4F1D-A082-13ABE26D0AB2}" destId="{E1023216-B73A-4521-936E-DFD6FC143F73}" srcOrd="3" destOrd="0" presId="urn:microsoft.com/office/officeart/2005/8/layout/vList2"/>
    <dgm:cxn modelId="{D848F4FD-64E2-41BF-AFC2-568EC7EB75E6}" type="presParOf" srcId="{532E5C7E-0E44-4F1D-A082-13ABE26D0AB2}" destId="{CBBBED59-4439-4AFF-865D-DFC1A6DE37C8}" srcOrd="4" destOrd="0" presId="urn:microsoft.com/office/officeart/2005/8/layout/vList2"/>
    <dgm:cxn modelId="{EB455EA6-D1CB-4DF6-9871-F647A4BD26D4}" type="presParOf" srcId="{532E5C7E-0E44-4F1D-A082-13ABE26D0AB2}" destId="{E5619988-4397-49CC-8E7E-85A8F93A769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21BD68-1882-4C7C-ADF1-1A49499EF7C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154FE73-DB8D-4D5D-9B38-7EAA045478C4}">
      <dgm:prSet phldrT="[Texto]"/>
      <dgm:spPr>
        <a:solidFill>
          <a:srgbClr val="CC00FF"/>
        </a:solidFill>
      </dgm:spPr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PRUEBA EN PARQUEADEROS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EBDAB-F296-40B8-8DFF-2324F8CC2B9A}" type="parTrans" cxnId="{2215665D-7303-4B56-A5A2-B5E3F184F79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D05D58-93F6-49FD-AA1C-BFED61A97E19}" type="sibTrans" cxnId="{2215665D-7303-4B56-A5A2-B5E3F184F794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0963F-4E83-4F77-A9FF-2B2F3916487C}">
      <dgm:prSet phldrT="[Texto]"/>
      <dgm:spPr>
        <a:solidFill>
          <a:srgbClr val="66FF66"/>
        </a:solidFill>
      </dgm:spPr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Hora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B568F-2219-4BEC-B081-8D2D65F930FE}" type="parTrans" cxnId="{95885C28-8746-440A-8CB5-480B64E4B35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94936-FD52-44A5-8D2E-C0744E8347E5}" type="sibTrans" cxnId="{95885C28-8746-440A-8CB5-480B64E4B35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73160-62E8-4608-BA74-CF5EFA4D1CE3}">
      <dgm:prSet phldrT="[Texto]"/>
      <dgm:spPr>
        <a:solidFill>
          <a:srgbClr val="66FF66"/>
        </a:solidFill>
      </dgm:spPr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Clima</a:t>
          </a:r>
          <a:endParaRPr lang="es-EC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14C5B6-D803-4BC6-ADC1-B483D9E2DDCC}" type="parTrans" cxnId="{80BF0B54-8504-4D0D-A996-8C8AF65C1AC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47358-CC57-4574-A2D3-563AD864706E}" type="sibTrans" cxnId="{80BF0B54-8504-4D0D-A996-8C8AF65C1AC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49CB4-E381-41B2-9592-135A3671AB19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Despejado con viento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7C1F4-F3A4-4CC7-88EF-CE7A07AA2443}" type="parTrans" cxnId="{B2213929-1E8F-484D-9F31-6E57FB6C4EA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C25F32-5B29-448F-B920-0212E2FC9A0F}" type="sibTrans" cxnId="{B2213929-1E8F-484D-9F31-6E57FB6C4EA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DC73B-83BB-4838-B061-CCDF9B699258}">
      <dgm:prSet phldrT="[Texto]"/>
      <dgm:spPr>
        <a:solidFill>
          <a:srgbClr val="FFC000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12:45 pm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39D57784-582A-4DD5-A488-F56F4AFDD667}" type="parTrans" cxnId="{F823C48F-6192-4BCB-A6FA-03FDB88A015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4A0D5-CFF4-4FE5-9737-4241E925A966}" type="sibTrans" cxnId="{F823C48F-6192-4BCB-A6FA-03FDB88A0156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609EB-1FBC-4422-BFFA-ECB44CC97513}">
      <dgm:prSet phldrT="[Texto]"/>
      <dgm:spPr>
        <a:solidFill>
          <a:srgbClr val="FFFF00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Despejado con viento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EAA6DE4-CD68-4AF4-B999-933008B8A7B7}" type="parTrans" cxnId="{CBFA8477-AEB7-4462-9A38-1933DD955BA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1C32C3-5054-4BC6-BFF0-5B38542F5B9F}" type="sibTrans" cxnId="{CBFA8477-AEB7-4462-9A38-1933DD955BA5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65649-D995-47BB-8918-1BF4C82F86F4}">
      <dgm:prSet phldrT="[Texto]"/>
      <dgm:spPr>
        <a:solidFill>
          <a:srgbClr val="FFFF00"/>
        </a:solidFill>
      </dgm:spPr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14:00 pm</a:t>
          </a:r>
          <a:endParaRPr lang="es-EC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633CEC5-E083-4D3C-8906-78A3A35C4025}" type="parTrans" cxnId="{2AB736FA-2F5D-46B6-9A2C-D92DA02464F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597826-402E-4A8A-9D87-98B20065C2AF}" type="sibTrans" cxnId="{2AB736FA-2F5D-46B6-9A2C-D92DA02464FF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F7FDCF-BEA7-4528-B42A-FD86ED88FC94}" type="pres">
      <dgm:prSet presAssocID="{CD21BD68-1882-4C7C-ADF1-1A49499EF7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504D18C-EFEF-453C-8B3D-3396DAB7A649}" type="pres">
      <dgm:prSet presAssocID="{B154FE73-DB8D-4D5D-9B38-7EAA045478C4}" presName="vertOne" presStyleCnt="0"/>
      <dgm:spPr/>
    </dgm:pt>
    <dgm:pt modelId="{4AF3781E-F5D4-4DEB-8965-83F88021D5F8}" type="pres">
      <dgm:prSet presAssocID="{B154FE73-DB8D-4D5D-9B38-7EAA045478C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BC15CEE-2CF5-4164-BB5C-A7C954ADC989}" type="pres">
      <dgm:prSet presAssocID="{B154FE73-DB8D-4D5D-9B38-7EAA045478C4}" presName="parTransOne" presStyleCnt="0"/>
      <dgm:spPr/>
    </dgm:pt>
    <dgm:pt modelId="{9DE80217-F812-4E93-82A5-9B49AF59B75B}" type="pres">
      <dgm:prSet presAssocID="{B154FE73-DB8D-4D5D-9B38-7EAA045478C4}" presName="horzOne" presStyleCnt="0"/>
      <dgm:spPr/>
    </dgm:pt>
    <dgm:pt modelId="{A1F09DCA-4247-416A-98D3-C41DB24A6B92}" type="pres">
      <dgm:prSet presAssocID="{CC30963F-4E83-4F77-A9FF-2B2F3916487C}" presName="vertTwo" presStyleCnt="0"/>
      <dgm:spPr/>
    </dgm:pt>
    <dgm:pt modelId="{6AFF89BE-6D53-45E4-8484-D544C09208DC}" type="pres">
      <dgm:prSet presAssocID="{CC30963F-4E83-4F77-A9FF-2B2F3916487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EE22F4-2424-496A-BC2C-5DBA43F02FA0}" type="pres">
      <dgm:prSet presAssocID="{CC30963F-4E83-4F77-A9FF-2B2F3916487C}" presName="parTransTwo" presStyleCnt="0"/>
      <dgm:spPr/>
    </dgm:pt>
    <dgm:pt modelId="{A626008B-5F27-416B-A930-227B8EA7C751}" type="pres">
      <dgm:prSet presAssocID="{CC30963F-4E83-4F77-A9FF-2B2F3916487C}" presName="horzTwo" presStyleCnt="0"/>
      <dgm:spPr/>
    </dgm:pt>
    <dgm:pt modelId="{15F07C14-9528-4885-9FF5-A807BED576AF}" type="pres">
      <dgm:prSet presAssocID="{3EBDC73B-83BB-4838-B061-CCDF9B699258}" presName="vertThree" presStyleCnt="0"/>
      <dgm:spPr/>
    </dgm:pt>
    <dgm:pt modelId="{FCCAF09E-6DD6-4E77-8058-817DDC6930B3}" type="pres">
      <dgm:prSet presAssocID="{3EBDC73B-83BB-4838-B061-CCDF9B69925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82F6A9D-9B30-4DCF-A9AA-2364C5E99A14}" type="pres">
      <dgm:prSet presAssocID="{3EBDC73B-83BB-4838-B061-CCDF9B699258}" presName="parTransThree" presStyleCnt="0"/>
      <dgm:spPr/>
    </dgm:pt>
    <dgm:pt modelId="{E1C356D0-EE05-4A73-A5A9-D9F8A686BCC9}" type="pres">
      <dgm:prSet presAssocID="{3EBDC73B-83BB-4838-B061-CCDF9B699258}" presName="horzThree" presStyleCnt="0"/>
      <dgm:spPr/>
    </dgm:pt>
    <dgm:pt modelId="{6D69112C-2BE2-4C3F-8C8A-6266E64E67AB}" type="pres">
      <dgm:prSet presAssocID="{44265649-D995-47BB-8918-1BF4C82F86F4}" presName="vertFour" presStyleCnt="0">
        <dgm:presLayoutVars>
          <dgm:chPref val="3"/>
        </dgm:presLayoutVars>
      </dgm:prSet>
      <dgm:spPr/>
    </dgm:pt>
    <dgm:pt modelId="{B15050A6-C4A5-46B8-9BF2-B5644CD52AC8}" type="pres">
      <dgm:prSet presAssocID="{44265649-D995-47BB-8918-1BF4C82F86F4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3CDD8F-2135-4609-91EC-2EA575176B6F}" type="pres">
      <dgm:prSet presAssocID="{44265649-D995-47BB-8918-1BF4C82F86F4}" presName="horzFour" presStyleCnt="0"/>
      <dgm:spPr/>
    </dgm:pt>
    <dgm:pt modelId="{29829486-5F43-48AC-90CE-E01FA2E4A7D6}" type="pres">
      <dgm:prSet presAssocID="{87D94936-FD52-44A5-8D2E-C0744E8347E5}" presName="sibSpaceTwo" presStyleCnt="0"/>
      <dgm:spPr/>
    </dgm:pt>
    <dgm:pt modelId="{B5B566DF-37B0-471F-B649-3D50477ACF7B}" type="pres">
      <dgm:prSet presAssocID="{80E73160-62E8-4608-BA74-CF5EFA4D1CE3}" presName="vertTwo" presStyleCnt="0"/>
      <dgm:spPr/>
    </dgm:pt>
    <dgm:pt modelId="{5D865D59-A1E4-4FBC-937B-080B36221847}" type="pres">
      <dgm:prSet presAssocID="{80E73160-62E8-4608-BA74-CF5EFA4D1CE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D476496-D023-47B7-83F4-8CE8E6D8FE1A}" type="pres">
      <dgm:prSet presAssocID="{80E73160-62E8-4608-BA74-CF5EFA4D1CE3}" presName="parTransTwo" presStyleCnt="0"/>
      <dgm:spPr/>
    </dgm:pt>
    <dgm:pt modelId="{51813EF1-CA38-4A18-88EA-7EE5BCD5A829}" type="pres">
      <dgm:prSet presAssocID="{80E73160-62E8-4608-BA74-CF5EFA4D1CE3}" presName="horzTwo" presStyleCnt="0"/>
      <dgm:spPr/>
    </dgm:pt>
    <dgm:pt modelId="{BC962BD1-71C2-42AF-A9E2-D01BFF24D0BD}" type="pres">
      <dgm:prSet presAssocID="{DBC49CB4-E381-41B2-9592-135A3671AB19}" presName="vertThree" presStyleCnt="0"/>
      <dgm:spPr/>
    </dgm:pt>
    <dgm:pt modelId="{DB6FED5F-42FC-4898-B2A3-0654C3FF3E7D}" type="pres">
      <dgm:prSet presAssocID="{DBC49CB4-E381-41B2-9592-135A3671AB1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0F38BC-E645-464A-9522-8859D176A5CA}" type="pres">
      <dgm:prSet presAssocID="{DBC49CB4-E381-41B2-9592-135A3671AB19}" presName="parTransThree" presStyleCnt="0"/>
      <dgm:spPr/>
    </dgm:pt>
    <dgm:pt modelId="{66078A2D-CDB7-49DF-A2F2-E2309239AF45}" type="pres">
      <dgm:prSet presAssocID="{DBC49CB4-E381-41B2-9592-135A3671AB19}" presName="horzThree" presStyleCnt="0"/>
      <dgm:spPr/>
    </dgm:pt>
    <dgm:pt modelId="{A438689F-0EE7-4C7F-BD05-3B4F913AEDC7}" type="pres">
      <dgm:prSet presAssocID="{266609EB-1FBC-4422-BFFA-ECB44CC97513}" presName="vertFour" presStyleCnt="0">
        <dgm:presLayoutVars>
          <dgm:chPref val="3"/>
        </dgm:presLayoutVars>
      </dgm:prSet>
      <dgm:spPr/>
    </dgm:pt>
    <dgm:pt modelId="{04775014-8023-43D5-93AF-A21DCEBFFC09}" type="pres">
      <dgm:prSet presAssocID="{266609EB-1FBC-4422-BFFA-ECB44CC9751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4C8B33-34D6-4BC9-B5BD-A6C5654BFBE1}" type="pres">
      <dgm:prSet presAssocID="{266609EB-1FBC-4422-BFFA-ECB44CC97513}" presName="horzFour" presStyleCnt="0"/>
      <dgm:spPr/>
    </dgm:pt>
  </dgm:ptLst>
  <dgm:cxnLst>
    <dgm:cxn modelId="{2215665D-7303-4B56-A5A2-B5E3F184F794}" srcId="{CD21BD68-1882-4C7C-ADF1-1A49499EF7C2}" destId="{B154FE73-DB8D-4D5D-9B38-7EAA045478C4}" srcOrd="0" destOrd="0" parTransId="{A34EBDAB-F296-40B8-8DFF-2324F8CC2B9A}" sibTransId="{90D05D58-93F6-49FD-AA1C-BFED61A97E19}"/>
    <dgm:cxn modelId="{783DA4E5-6DA9-4371-8165-BD50707FD358}" type="presOf" srcId="{DBC49CB4-E381-41B2-9592-135A3671AB19}" destId="{DB6FED5F-42FC-4898-B2A3-0654C3FF3E7D}" srcOrd="0" destOrd="0" presId="urn:microsoft.com/office/officeart/2005/8/layout/hierarchy4"/>
    <dgm:cxn modelId="{D4CFE174-1FB5-4E28-8097-FEDAE2263246}" type="presOf" srcId="{B154FE73-DB8D-4D5D-9B38-7EAA045478C4}" destId="{4AF3781E-F5D4-4DEB-8965-83F88021D5F8}" srcOrd="0" destOrd="0" presId="urn:microsoft.com/office/officeart/2005/8/layout/hierarchy4"/>
    <dgm:cxn modelId="{CF825392-4476-401F-8440-7B69DE54EB00}" type="presOf" srcId="{44265649-D995-47BB-8918-1BF4C82F86F4}" destId="{B15050A6-C4A5-46B8-9BF2-B5644CD52AC8}" srcOrd="0" destOrd="0" presId="urn:microsoft.com/office/officeart/2005/8/layout/hierarchy4"/>
    <dgm:cxn modelId="{CBFA8477-AEB7-4462-9A38-1933DD955BA5}" srcId="{DBC49CB4-E381-41B2-9592-135A3671AB19}" destId="{266609EB-1FBC-4422-BFFA-ECB44CC97513}" srcOrd="0" destOrd="0" parTransId="{3EAA6DE4-CD68-4AF4-B999-933008B8A7B7}" sibTransId="{D51C32C3-5054-4BC6-BFF0-5B38542F5B9F}"/>
    <dgm:cxn modelId="{B2213929-1E8F-484D-9F31-6E57FB6C4EA6}" srcId="{80E73160-62E8-4608-BA74-CF5EFA4D1CE3}" destId="{DBC49CB4-E381-41B2-9592-135A3671AB19}" srcOrd="0" destOrd="0" parTransId="{53B7C1F4-F3A4-4CC7-88EF-CE7A07AA2443}" sibTransId="{07C25F32-5B29-448F-B920-0212E2FC9A0F}"/>
    <dgm:cxn modelId="{F823C48F-6192-4BCB-A6FA-03FDB88A0156}" srcId="{CC30963F-4E83-4F77-A9FF-2B2F3916487C}" destId="{3EBDC73B-83BB-4838-B061-CCDF9B699258}" srcOrd="0" destOrd="0" parTransId="{39D57784-582A-4DD5-A488-F56F4AFDD667}" sibTransId="{60C4A0D5-CFF4-4FE5-9737-4241E925A966}"/>
    <dgm:cxn modelId="{80BF0B54-8504-4D0D-A996-8C8AF65C1AC1}" srcId="{B154FE73-DB8D-4D5D-9B38-7EAA045478C4}" destId="{80E73160-62E8-4608-BA74-CF5EFA4D1CE3}" srcOrd="1" destOrd="0" parTransId="{9C14C5B6-D803-4BC6-ADC1-B483D9E2DDCC}" sibTransId="{08B47358-CC57-4574-A2D3-563AD864706E}"/>
    <dgm:cxn modelId="{1CFADA16-0FDD-41EA-9C32-A052094DC3D4}" type="presOf" srcId="{CD21BD68-1882-4C7C-ADF1-1A49499EF7C2}" destId="{63F7FDCF-BEA7-4528-B42A-FD86ED88FC94}" srcOrd="0" destOrd="0" presId="urn:microsoft.com/office/officeart/2005/8/layout/hierarchy4"/>
    <dgm:cxn modelId="{2AB736FA-2F5D-46B6-9A2C-D92DA02464FF}" srcId="{3EBDC73B-83BB-4838-B061-CCDF9B699258}" destId="{44265649-D995-47BB-8918-1BF4C82F86F4}" srcOrd="0" destOrd="0" parTransId="{1633CEC5-E083-4D3C-8906-78A3A35C4025}" sibTransId="{0E597826-402E-4A8A-9D87-98B20065C2AF}"/>
    <dgm:cxn modelId="{A07B6417-F8F2-4421-8BFD-222DC7AF2BB3}" type="presOf" srcId="{3EBDC73B-83BB-4838-B061-CCDF9B699258}" destId="{FCCAF09E-6DD6-4E77-8058-817DDC6930B3}" srcOrd="0" destOrd="0" presId="urn:microsoft.com/office/officeart/2005/8/layout/hierarchy4"/>
    <dgm:cxn modelId="{95885C28-8746-440A-8CB5-480B64E4B35E}" srcId="{B154FE73-DB8D-4D5D-9B38-7EAA045478C4}" destId="{CC30963F-4E83-4F77-A9FF-2B2F3916487C}" srcOrd="0" destOrd="0" parTransId="{666B568F-2219-4BEC-B081-8D2D65F930FE}" sibTransId="{87D94936-FD52-44A5-8D2E-C0744E8347E5}"/>
    <dgm:cxn modelId="{6F2880C0-4BE3-4F4D-9846-523C5C8C65DC}" type="presOf" srcId="{80E73160-62E8-4608-BA74-CF5EFA4D1CE3}" destId="{5D865D59-A1E4-4FBC-937B-080B36221847}" srcOrd="0" destOrd="0" presId="urn:microsoft.com/office/officeart/2005/8/layout/hierarchy4"/>
    <dgm:cxn modelId="{F3B5EBAE-D559-4618-895B-99A8302F629B}" type="presOf" srcId="{266609EB-1FBC-4422-BFFA-ECB44CC97513}" destId="{04775014-8023-43D5-93AF-A21DCEBFFC09}" srcOrd="0" destOrd="0" presId="urn:microsoft.com/office/officeart/2005/8/layout/hierarchy4"/>
    <dgm:cxn modelId="{6E61FF89-E295-465D-AC10-6F04134ABC9E}" type="presOf" srcId="{CC30963F-4E83-4F77-A9FF-2B2F3916487C}" destId="{6AFF89BE-6D53-45E4-8484-D544C09208DC}" srcOrd="0" destOrd="0" presId="urn:microsoft.com/office/officeart/2005/8/layout/hierarchy4"/>
    <dgm:cxn modelId="{0D6317A7-33E6-4D65-A558-944D509DCC43}" type="presParOf" srcId="{63F7FDCF-BEA7-4528-B42A-FD86ED88FC94}" destId="{D504D18C-EFEF-453C-8B3D-3396DAB7A649}" srcOrd="0" destOrd="0" presId="urn:microsoft.com/office/officeart/2005/8/layout/hierarchy4"/>
    <dgm:cxn modelId="{32B5CDF7-DFAC-47E8-BBFB-2CA6D84036E2}" type="presParOf" srcId="{D504D18C-EFEF-453C-8B3D-3396DAB7A649}" destId="{4AF3781E-F5D4-4DEB-8965-83F88021D5F8}" srcOrd="0" destOrd="0" presId="urn:microsoft.com/office/officeart/2005/8/layout/hierarchy4"/>
    <dgm:cxn modelId="{237E92C9-A9D0-4B24-9CDB-5E1438EB673C}" type="presParOf" srcId="{D504D18C-EFEF-453C-8B3D-3396DAB7A649}" destId="{FBC15CEE-2CF5-4164-BB5C-A7C954ADC989}" srcOrd="1" destOrd="0" presId="urn:microsoft.com/office/officeart/2005/8/layout/hierarchy4"/>
    <dgm:cxn modelId="{361E2C14-839F-4A3C-B336-D3898B39A989}" type="presParOf" srcId="{D504D18C-EFEF-453C-8B3D-3396DAB7A649}" destId="{9DE80217-F812-4E93-82A5-9B49AF59B75B}" srcOrd="2" destOrd="0" presId="urn:microsoft.com/office/officeart/2005/8/layout/hierarchy4"/>
    <dgm:cxn modelId="{36C60498-956B-4496-BA21-A2439487B8EC}" type="presParOf" srcId="{9DE80217-F812-4E93-82A5-9B49AF59B75B}" destId="{A1F09DCA-4247-416A-98D3-C41DB24A6B92}" srcOrd="0" destOrd="0" presId="urn:microsoft.com/office/officeart/2005/8/layout/hierarchy4"/>
    <dgm:cxn modelId="{EB29746A-4AF9-4B8F-BABE-B0B5CE8E81EA}" type="presParOf" srcId="{A1F09DCA-4247-416A-98D3-C41DB24A6B92}" destId="{6AFF89BE-6D53-45E4-8484-D544C09208DC}" srcOrd="0" destOrd="0" presId="urn:microsoft.com/office/officeart/2005/8/layout/hierarchy4"/>
    <dgm:cxn modelId="{FD1374AE-C117-45D7-9D22-7866E1EC7DDE}" type="presParOf" srcId="{A1F09DCA-4247-416A-98D3-C41DB24A6B92}" destId="{A5EE22F4-2424-496A-BC2C-5DBA43F02FA0}" srcOrd="1" destOrd="0" presId="urn:microsoft.com/office/officeart/2005/8/layout/hierarchy4"/>
    <dgm:cxn modelId="{8751E29A-D5F4-4FAA-AC84-0B805829511D}" type="presParOf" srcId="{A1F09DCA-4247-416A-98D3-C41DB24A6B92}" destId="{A626008B-5F27-416B-A930-227B8EA7C751}" srcOrd="2" destOrd="0" presId="urn:microsoft.com/office/officeart/2005/8/layout/hierarchy4"/>
    <dgm:cxn modelId="{FD8B6493-A970-4772-B1E0-2A41675AAE9E}" type="presParOf" srcId="{A626008B-5F27-416B-A930-227B8EA7C751}" destId="{15F07C14-9528-4885-9FF5-A807BED576AF}" srcOrd="0" destOrd="0" presId="urn:microsoft.com/office/officeart/2005/8/layout/hierarchy4"/>
    <dgm:cxn modelId="{DE564D33-E137-43C2-AF69-30C926FDC027}" type="presParOf" srcId="{15F07C14-9528-4885-9FF5-A807BED576AF}" destId="{FCCAF09E-6DD6-4E77-8058-817DDC6930B3}" srcOrd="0" destOrd="0" presId="urn:microsoft.com/office/officeart/2005/8/layout/hierarchy4"/>
    <dgm:cxn modelId="{2EB9AD75-F13F-48D3-B5D4-055E56F48A42}" type="presParOf" srcId="{15F07C14-9528-4885-9FF5-A807BED576AF}" destId="{782F6A9D-9B30-4DCF-A9AA-2364C5E99A14}" srcOrd="1" destOrd="0" presId="urn:microsoft.com/office/officeart/2005/8/layout/hierarchy4"/>
    <dgm:cxn modelId="{5304BDDB-10FD-49F1-9C27-AEE88B1C3D02}" type="presParOf" srcId="{15F07C14-9528-4885-9FF5-A807BED576AF}" destId="{E1C356D0-EE05-4A73-A5A9-D9F8A686BCC9}" srcOrd="2" destOrd="0" presId="urn:microsoft.com/office/officeart/2005/8/layout/hierarchy4"/>
    <dgm:cxn modelId="{D87F7664-445E-450F-9F32-A80B13EA4D66}" type="presParOf" srcId="{E1C356D0-EE05-4A73-A5A9-D9F8A686BCC9}" destId="{6D69112C-2BE2-4C3F-8C8A-6266E64E67AB}" srcOrd="0" destOrd="0" presId="urn:microsoft.com/office/officeart/2005/8/layout/hierarchy4"/>
    <dgm:cxn modelId="{B987A0CC-BE44-4A46-9B30-6373EEB2AA56}" type="presParOf" srcId="{6D69112C-2BE2-4C3F-8C8A-6266E64E67AB}" destId="{B15050A6-C4A5-46B8-9BF2-B5644CD52AC8}" srcOrd="0" destOrd="0" presId="urn:microsoft.com/office/officeart/2005/8/layout/hierarchy4"/>
    <dgm:cxn modelId="{07C89FC2-1973-4ECD-A830-7186B93BD646}" type="presParOf" srcId="{6D69112C-2BE2-4C3F-8C8A-6266E64E67AB}" destId="{FD3CDD8F-2135-4609-91EC-2EA575176B6F}" srcOrd="1" destOrd="0" presId="urn:microsoft.com/office/officeart/2005/8/layout/hierarchy4"/>
    <dgm:cxn modelId="{83948724-8AA5-431C-9F84-C40ECBAF8A0E}" type="presParOf" srcId="{9DE80217-F812-4E93-82A5-9B49AF59B75B}" destId="{29829486-5F43-48AC-90CE-E01FA2E4A7D6}" srcOrd="1" destOrd="0" presId="urn:microsoft.com/office/officeart/2005/8/layout/hierarchy4"/>
    <dgm:cxn modelId="{DA53A75C-3873-405E-A0CA-519CCE12790C}" type="presParOf" srcId="{9DE80217-F812-4E93-82A5-9B49AF59B75B}" destId="{B5B566DF-37B0-471F-B649-3D50477ACF7B}" srcOrd="2" destOrd="0" presId="urn:microsoft.com/office/officeart/2005/8/layout/hierarchy4"/>
    <dgm:cxn modelId="{E7933FFC-A2BA-418C-B688-1E806E19C4C9}" type="presParOf" srcId="{B5B566DF-37B0-471F-B649-3D50477ACF7B}" destId="{5D865D59-A1E4-4FBC-937B-080B36221847}" srcOrd="0" destOrd="0" presId="urn:microsoft.com/office/officeart/2005/8/layout/hierarchy4"/>
    <dgm:cxn modelId="{B518FDD6-2B8A-4477-8407-BFC01ED8D168}" type="presParOf" srcId="{B5B566DF-37B0-471F-B649-3D50477ACF7B}" destId="{BD476496-D023-47B7-83F4-8CE8E6D8FE1A}" srcOrd="1" destOrd="0" presId="urn:microsoft.com/office/officeart/2005/8/layout/hierarchy4"/>
    <dgm:cxn modelId="{A415E8D1-2A4E-40B6-A0DB-E8DCF98E8DA3}" type="presParOf" srcId="{B5B566DF-37B0-471F-B649-3D50477ACF7B}" destId="{51813EF1-CA38-4A18-88EA-7EE5BCD5A829}" srcOrd="2" destOrd="0" presId="urn:microsoft.com/office/officeart/2005/8/layout/hierarchy4"/>
    <dgm:cxn modelId="{A5F416BC-83A3-45CA-8A96-B9ADC8DF1515}" type="presParOf" srcId="{51813EF1-CA38-4A18-88EA-7EE5BCD5A829}" destId="{BC962BD1-71C2-42AF-A9E2-D01BFF24D0BD}" srcOrd="0" destOrd="0" presId="urn:microsoft.com/office/officeart/2005/8/layout/hierarchy4"/>
    <dgm:cxn modelId="{87C61D05-0B72-4A0C-B79A-92DCAE234949}" type="presParOf" srcId="{BC962BD1-71C2-42AF-A9E2-D01BFF24D0BD}" destId="{DB6FED5F-42FC-4898-B2A3-0654C3FF3E7D}" srcOrd="0" destOrd="0" presId="urn:microsoft.com/office/officeart/2005/8/layout/hierarchy4"/>
    <dgm:cxn modelId="{70F22626-9918-4A71-A733-45479D62F2E6}" type="presParOf" srcId="{BC962BD1-71C2-42AF-A9E2-D01BFF24D0BD}" destId="{CB0F38BC-E645-464A-9522-8859D176A5CA}" srcOrd="1" destOrd="0" presId="urn:microsoft.com/office/officeart/2005/8/layout/hierarchy4"/>
    <dgm:cxn modelId="{BEE623EC-9284-462B-B971-0CD8FC43B1CD}" type="presParOf" srcId="{BC962BD1-71C2-42AF-A9E2-D01BFF24D0BD}" destId="{66078A2D-CDB7-49DF-A2F2-E2309239AF45}" srcOrd="2" destOrd="0" presId="urn:microsoft.com/office/officeart/2005/8/layout/hierarchy4"/>
    <dgm:cxn modelId="{07608A80-E7F1-4D13-A910-435F82432DCC}" type="presParOf" srcId="{66078A2D-CDB7-49DF-A2F2-E2309239AF45}" destId="{A438689F-0EE7-4C7F-BD05-3B4F913AEDC7}" srcOrd="0" destOrd="0" presId="urn:microsoft.com/office/officeart/2005/8/layout/hierarchy4"/>
    <dgm:cxn modelId="{4544E2C7-82F7-405A-9218-596908B18E6B}" type="presParOf" srcId="{A438689F-0EE7-4C7F-BD05-3B4F913AEDC7}" destId="{04775014-8023-43D5-93AF-A21DCEBFFC09}" srcOrd="0" destOrd="0" presId="urn:microsoft.com/office/officeart/2005/8/layout/hierarchy4"/>
    <dgm:cxn modelId="{6F0A07C7-9C40-4932-8323-BBA56ACEC785}" type="presParOf" srcId="{A438689F-0EE7-4C7F-BD05-3B4F913AEDC7}" destId="{D94C8B33-34D6-4BC9-B5BD-A6C5654BFBE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9A8F04-499E-4595-9F74-60DD97C11DD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93DA2A-BC50-4C11-967E-0918F0B54CF1}">
      <dgm:prSet phldrT="[Texto]" custT="1"/>
      <dgm:spPr>
        <a:solidFill>
          <a:srgbClr val="CC00FF"/>
        </a:solidFill>
      </dgm:spPr>
      <dgm:t>
        <a:bodyPr/>
        <a:lstStyle/>
        <a:p>
          <a:r>
            <a:rPr lang="es-EC" sz="15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Prueba en Laboratorio</a:t>
          </a:r>
          <a:endParaRPr lang="es-EC" sz="15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3C5BA-70F0-4A1D-8F17-A3246CB2A00A}" type="parTrans" cxnId="{4A3771D7-2567-4394-BABB-968571B16234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37E6B-C99B-461C-8A1A-DE6F2D770BC5}" type="sibTrans" cxnId="{4A3771D7-2567-4394-BABB-968571B16234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A0D91-2235-4295-BDB8-76B0D8FF83F5}">
      <dgm:prSet phldrT="[Texto]" custT="1"/>
      <dgm:spPr>
        <a:solidFill>
          <a:srgbClr val="66FF66"/>
        </a:solidFill>
      </dgm:spPr>
      <dgm:t>
        <a:bodyPr/>
        <a:lstStyle/>
        <a:p>
          <a:r>
            <a:rPr lang="es-EC" sz="15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Día</a:t>
          </a:r>
          <a:endParaRPr lang="es-EC" sz="15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0CD5C-C9CB-49D3-9FDE-2CEDE16C889C}" type="parTrans" cxnId="{D77BF4E0-A5FB-4FED-8309-02216AFEE34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3D5D3-CEF0-4D1C-8417-2873112AC1EB}" type="sibTrans" cxnId="{D77BF4E0-A5FB-4FED-8309-02216AFEE34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C047C-6A32-4D4D-B8CE-45A4826C26C0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0EFED3E-0122-4AAA-B71D-C838372C10F8}" type="parTrans" cxnId="{62F6555B-1D92-493E-8BCB-7EC7C7AC7535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A3735-3B02-4630-B2E5-70654BC11529}" type="sibTrans" cxnId="{62F6555B-1D92-493E-8BCB-7EC7C7AC7535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04CF4-50C3-4BF9-B67E-EA65DFF2A876}">
      <dgm:prSet phldrT="[Texto]" custT="1"/>
      <dgm:spPr>
        <a:solidFill>
          <a:srgbClr val="66FF66"/>
        </a:solidFill>
      </dgm:spPr>
      <dgm:t>
        <a:bodyPr/>
        <a:lstStyle/>
        <a:p>
          <a:r>
            <a:rPr lang="es-EC" sz="15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Hora</a:t>
          </a:r>
          <a:endParaRPr lang="es-EC" sz="15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9DC10-A22B-4196-B73F-72D9556A7039}" type="parTrans" cxnId="{441BD232-9629-45E9-8E2A-096057A99E94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F16FFC-AC9F-40F5-872E-A55886CC6DF0}" type="sibTrans" cxnId="{441BD232-9629-45E9-8E2A-096057A99E94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31D26-2B1F-439B-85CE-E0521819D652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7:15 am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412D9-35B2-48EF-984F-14C32CD776D6}" type="parTrans" cxnId="{872463CF-0373-4E8F-88C2-94DCC2B47ABE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90AB9-27F2-4118-BB8C-A98EB1A6EB3C}" type="sibTrans" cxnId="{872463CF-0373-4E8F-88C2-94DCC2B47ABE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33274-1B6F-4EAA-A72C-DCFFF3FD166D}">
      <dgm:prSet phldrT="[Texto]" custT="1"/>
      <dgm:spPr>
        <a:solidFill>
          <a:srgbClr val="66FF66"/>
        </a:solidFill>
      </dgm:spPr>
      <dgm:t>
        <a:bodyPr/>
        <a:lstStyle/>
        <a:p>
          <a:r>
            <a:rPr lang="es-EC" sz="15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No. Personas</a:t>
          </a:r>
          <a:endParaRPr lang="es-EC" sz="15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86B0A-311E-4B0A-946C-BDC70E31E449}" type="parTrans" cxnId="{DDEB976F-A6ED-4874-8B43-6E9A7110DA72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53FCE-51CA-4CE7-AB19-7A78B41E6BD4}" type="sibTrans" cxnId="{DDEB976F-A6ED-4874-8B43-6E9A7110DA72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BBAE0-9953-481D-9560-5573831097AD}">
      <dgm:prSet phldrT="[Texto]" custT="1"/>
      <dgm:spPr>
        <a:solidFill>
          <a:srgbClr val="66FF66"/>
        </a:solidFill>
      </dgm:spPr>
      <dgm:t>
        <a:bodyPr/>
        <a:lstStyle/>
        <a:p>
          <a:r>
            <a:rPr lang="es-EC" sz="1500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Observaciones</a:t>
          </a:r>
          <a:endParaRPr lang="es-EC" sz="15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A84CD-4EF5-4A1D-803D-DF0841906E60}" type="parTrans" cxnId="{A45B6B2C-BC34-4A40-8412-0D4512BB5AA5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0023D-F9DA-4477-9396-10EDFA5DDE0D}" type="sibTrans" cxnId="{A45B6B2C-BC34-4A40-8412-0D4512BB5AA5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F3D45-A499-474C-BA9F-10C741148FC0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46924DE-264B-4235-B757-619E61DD462C}" type="parTrans" cxnId="{D708705B-73C8-4F42-A755-A72D3909EF54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52468-40E9-468B-8FD4-9928EBF804FD}" type="sibTrans" cxnId="{D708705B-73C8-4F42-A755-A72D3909EF54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74DAD-B458-4F0C-A2A6-7740C521B796}">
      <dgm:prSet phldrT="[Texto]" custT="1"/>
      <dgm:spPr>
        <a:solidFill>
          <a:srgbClr val="33CCFF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6008382-E265-4CCB-AC11-D89B8A9F05D1}" type="parTrans" cxnId="{2DC8333F-E80C-4976-8B81-7CAD57EBA28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CD907-FFFB-4D20-83BD-A5E5E31E60FC}" type="sibTrans" cxnId="{2DC8333F-E80C-4976-8B81-7CAD57EBA28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F01EA-4398-4AA5-A333-54C7F71D8BD3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AD097C2-3515-4825-B266-BB0E69C34D9E}" type="parTrans" cxnId="{298391F4-821B-4489-A9CD-F83287EA7D21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8F35B4-E242-478B-B5A9-F931492401F0}" type="sibTrans" cxnId="{298391F4-821B-4489-A9CD-F83287EA7D21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E7A35-E958-4657-9E33-EAF640C73BC9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74AC854-A6B5-47F4-9D98-DB1F683EEF9D}" type="parTrans" cxnId="{91FF5042-067C-474E-B055-863A67B8703D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5CAC9-66C3-4F70-BA37-603896846134}" type="sibTrans" cxnId="{91FF5042-067C-474E-B055-863A67B8703D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D6ED7-8118-4339-94D2-E68E6CA39DCF}">
      <dgm:prSet phldrT="[Texto]" custT="1"/>
      <dgm:spPr>
        <a:solidFill>
          <a:srgbClr val="FFCC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46885102-B12C-4759-8F1E-753F39310E52}" type="parTrans" cxnId="{F7D09ABD-E985-4B13-8A2A-7FDCB0B143DB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69903-7D1F-4BA8-AC46-CC4EEA7F0C25}" type="sibTrans" cxnId="{F7D09ABD-E985-4B13-8A2A-7FDCB0B143DB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7B0F7-2FC6-4F37-A0B5-C6C4C0238FCF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31AF977-7328-4C1D-AD19-2A411F1C88DA}" type="parTrans" cxnId="{63EC5C29-DE00-4A99-9B30-427AA23345DC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2FE24-F4F5-4829-8E66-37D98EDCBEF9}" type="sibTrans" cxnId="{63EC5C29-DE00-4A99-9B30-427AA23345DC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10893-2096-4349-A57F-954FB9203356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6:45 am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DB7CF-B1A3-4A0B-905F-1BBF8FE82CAF}" type="parTrans" cxnId="{5C0DD992-5E74-4722-9078-6806F9BEB4D3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FEE1F-A980-44F9-A157-F37634807175}" type="sibTrans" cxnId="{5C0DD992-5E74-4722-9078-6806F9BEB4D3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3F521-DDF9-456B-89A8-CB834441B4A7}">
      <dgm:prSet phldrT="[Texto]" custT="1"/>
      <dgm:spPr>
        <a:solidFill>
          <a:srgbClr val="33CCFF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8:00 am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D539F-F3A5-404D-95E0-8406CAB4370A}" type="parTrans" cxnId="{58976FF1-35D0-4523-A2D7-1E657507FAD6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25047-B7C4-427F-82C2-E562927BCA98}" type="sibTrans" cxnId="{58976FF1-35D0-4523-A2D7-1E657507FAD6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9DC5A-8741-46C7-AB33-C5B91B72F4E9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7:00 am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217D1-BAA5-4D37-8997-68E29D9BEFF7}" type="parTrans" cxnId="{752130DA-5434-4416-A9B5-4F955E997A61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053EA-884C-456D-990F-F69AE65E12E4}" type="sibTrans" cxnId="{752130DA-5434-4416-A9B5-4F955E997A61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A8D6E-D23D-47AB-8536-54F9F8193D76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8:15 am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274EF-5352-4B5F-B619-C68AFBAB60D9}" type="parTrans" cxnId="{3850AE15-D1EF-4D0C-91B1-5039C25E7EB4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B98D1-B93C-4E72-AE9F-B7CFD73A01B5}" type="sibTrans" cxnId="{3850AE15-D1EF-4D0C-91B1-5039C25E7EB4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C2E83-1696-4F84-9C3C-206E9F4C733F}">
      <dgm:prSet phldrT="[Texto]" custT="1"/>
      <dgm:spPr>
        <a:solidFill>
          <a:srgbClr val="FFCC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6:45 am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1F54B-3A24-44DF-8B85-CA4F3170CB0B}" type="parTrans" cxnId="{60DBCB39-B099-4D87-86F8-51A47D457D2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9CCC5-2621-4374-A85A-5919690CFD2F}" type="sibTrans" cxnId="{60DBCB39-B099-4D87-86F8-51A47D457D2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52344-2B59-46D4-A21C-59E1B7BA1C43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9:30 am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70AF8-E2EF-48D0-9569-EBAFEB28F2DB}" type="parTrans" cxnId="{3E2E4483-FDD0-46AC-AF02-44B36548DC56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AA790-EEC6-4E51-A97D-19FA0949C547}" type="sibTrans" cxnId="{3E2E4483-FDD0-46AC-AF02-44B36548DC56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75A9F-4DE6-4AA8-A842-403EB611C5BD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F60C5-AE0F-425B-9998-03AF5E81A92A}" type="parTrans" cxnId="{C8ED6CE7-CC8C-47C4-A1DB-AC6F4FE102AA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49F64-C01B-440C-BBF0-C4CD817B17A4}" type="sibTrans" cxnId="{C8ED6CE7-CC8C-47C4-A1DB-AC6F4FE102AA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813F2-C470-45F8-809E-2EB27D3002F1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F47DF-AA77-43AB-99F3-6F525A123F12}" type="parTrans" cxnId="{31DAECCA-C46F-42F3-AD7A-DD80A2B7AF4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99866-459B-4A6A-B5AD-6144240169CC}" type="sibTrans" cxnId="{31DAECCA-C46F-42F3-AD7A-DD80A2B7AF4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8CF02-A994-4F1A-9A02-71D77CBD3939}">
      <dgm:prSet phldrT="[Texto]" custT="1"/>
      <dgm:spPr>
        <a:solidFill>
          <a:srgbClr val="33CCFF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A83F5-2ECF-4924-8B3C-4580177FF97B}" type="parTrans" cxnId="{0993D11C-571D-486A-A4AD-FBD80E5AB6A9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AED68-455A-477D-A579-4D76DEA6AA1C}" type="sibTrans" cxnId="{0993D11C-571D-486A-A4AD-FBD80E5AB6A9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28822-FF20-41BA-8CFB-8E3AF555C0FD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1C638-88F5-4A6F-BD89-C0B2AEDEC436}" type="parTrans" cxnId="{559AF9EA-FE6F-4D23-B266-D8B1A4FD9E9F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D6866-6323-4FBE-BE44-1F781EB8D7CE}" type="sibTrans" cxnId="{559AF9EA-FE6F-4D23-B266-D8B1A4FD9E9F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1FE3B4-BBE2-4D84-A755-4AFCB3BC6039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0677E-2337-4443-A526-400F698DD1F9}" type="parTrans" cxnId="{9CA97283-B60B-43A6-844E-02F4FB75F1E5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65C46-46A2-434A-9670-AAC307E3D4C4}" type="sibTrans" cxnId="{9CA97283-B60B-43A6-844E-02F4FB75F1E5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B75C2-A39B-4176-85C8-37D7173CB9A2}">
      <dgm:prSet phldrT="[Texto]" custT="1"/>
      <dgm:spPr>
        <a:solidFill>
          <a:srgbClr val="FFCC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3E6C3-1F36-49F4-913F-6A061EE93219}" type="parTrans" cxnId="{B18A0D22-3A9B-4711-9B1F-9F75EED00C1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C867D-3FB0-4E97-841E-888646B522F7}" type="sibTrans" cxnId="{B18A0D22-3A9B-4711-9B1F-9F75EED00C1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17FB2-6E61-4940-985E-4E72125699A3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55CB8542-B050-4893-89C8-20C465D1F466}" type="parTrans" cxnId="{698EBCC9-DD55-4EBD-8FEE-D71E5758A29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BEE3A-C52E-47E6-9F82-2679EE54F4DF}" type="sibTrans" cxnId="{698EBCC9-DD55-4EBD-8FEE-D71E5758A297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60B59-EF2B-4C96-B4F0-6E2625D82A68}">
      <dgm:prSet phldrT="[Texto]" custT="1"/>
      <dgm:spPr>
        <a:solidFill>
          <a:srgbClr val="FF99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Poco movimiento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6E5DD-6208-4C19-81DC-382400EBBB14}" type="parTrans" cxnId="{9F6DA99B-FD78-4007-8F29-7E02D6B3A4FE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9A571-8EC9-4C69-814F-053A0BC08243}" type="sibTrans" cxnId="{9F6DA99B-FD78-4007-8F29-7E02D6B3A4FE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C6B04-F26C-41E0-9E16-9E952F104841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Movimiento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A683E-C42D-4ABA-BE49-0B3C9D8CBA20}" type="parTrans" cxnId="{0FE81F65-5DB9-417E-A677-51D304078A12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8D4FA9-D122-4121-A525-90346F04B9DE}" type="sibTrans" cxnId="{0FE81F65-5DB9-417E-A677-51D304078A12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001F5E-18E9-4B7F-91E6-EF955C192DB3}">
      <dgm:prSet phldrT="[Texto]" custT="1"/>
      <dgm:spPr>
        <a:solidFill>
          <a:srgbClr val="33CCFF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Poco movimiento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13F54-D92A-4C2D-A526-A51534F7C566}" type="parTrans" cxnId="{D73E3FE3-98BB-45EE-9493-09FCEA49CAD9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360B1-9EDF-4BF3-A2AB-7569053DE0C8}" type="sibTrans" cxnId="{D73E3FE3-98BB-45EE-9493-09FCEA49CAD9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A0F32-9A9D-4D49-AD2A-41302CE28990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Poco movimiento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2DBF6-1C42-4EAA-8D98-3E8A2936D2D4}" type="parTrans" cxnId="{79D95852-2F1D-4F4C-B96E-167AFE3CE21E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E9CCE-6287-4581-9F3C-394C75CCCBE3}" type="sibTrans" cxnId="{79D95852-2F1D-4F4C-B96E-167AFE3CE21E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15D22B-5C56-40FE-9649-E561FDFF0D53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Casi nada de movimiento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A593F-0848-444E-82B0-50BB217C093D}" type="parTrans" cxnId="{E942D632-07F5-4A35-8835-48D2863D1CC5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3FEC2-C00D-4FE8-96DC-AAD01793A25D}" type="sibTrans" cxnId="{E942D632-07F5-4A35-8835-48D2863D1CC5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503B6-26AF-466A-AD2E-594ECA74EC82}">
      <dgm:prSet phldrT="[Texto]" custT="1"/>
      <dgm:spPr>
        <a:solidFill>
          <a:srgbClr val="FFCC00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Poco movimiento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A2AF2-B66E-488F-9982-293AD5E83441}" type="parTrans" cxnId="{D563F23F-717D-4DB8-95C0-380607C3443E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C8A84-703C-4BD6-87D0-C57ED413A8FB}" type="sibTrans" cxnId="{D563F23F-717D-4DB8-95C0-380607C3443E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4F644-6436-4BAA-A24F-931C002668E7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EC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Casi nada de movimiento</a:t>
          </a:r>
          <a:endParaRPr lang="es-EC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57C83-B4AB-4F80-828D-071F68D27C1C}" type="parTrans" cxnId="{8B573003-1555-4242-8920-0EA071F2C890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FC36B-C431-4076-AB82-86E7BAF6CE73}" type="sibTrans" cxnId="{8B573003-1555-4242-8920-0EA071F2C890}">
      <dgm:prSet/>
      <dgm:spPr/>
      <dgm:t>
        <a:bodyPr/>
        <a:lstStyle/>
        <a:p>
          <a:endParaRPr lang="es-EC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4EC9B-D60C-4F3C-811D-74EA12FF4F43}" type="pres">
      <dgm:prSet presAssocID="{209A8F04-499E-4595-9F74-60DD97C11DD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FDB757A-EC31-46FF-BA82-310DAADC1CB0}" type="pres">
      <dgm:prSet presAssocID="{5A93DA2A-BC50-4C11-967E-0918F0B54CF1}" presName="vertOne" presStyleCnt="0"/>
      <dgm:spPr/>
    </dgm:pt>
    <dgm:pt modelId="{D2A34175-DDE8-40B7-8118-AE36E4B7A4CD}" type="pres">
      <dgm:prSet presAssocID="{5A93DA2A-BC50-4C11-967E-0918F0B54CF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8D7190-4074-430C-9BD6-8175B69F4E47}" type="pres">
      <dgm:prSet presAssocID="{5A93DA2A-BC50-4C11-967E-0918F0B54CF1}" presName="parTransOne" presStyleCnt="0"/>
      <dgm:spPr/>
    </dgm:pt>
    <dgm:pt modelId="{E9CC63BD-3DF4-46E5-852D-BEAB34C32039}" type="pres">
      <dgm:prSet presAssocID="{5A93DA2A-BC50-4C11-967E-0918F0B54CF1}" presName="horzOne" presStyleCnt="0"/>
      <dgm:spPr/>
    </dgm:pt>
    <dgm:pt modelId="{8589730D-9CAA-4529-8F45-3E6219CBFE63}" type="pres">
      <dgm:prSet presAssocID="{F8BA0D91-2235-4295-BDB8-76B0D8FF83F5}" presName="vertTwo" presStyleCnt="0"/>
      <dgm:spPr/>
    </dgm:pt>
    <dgm:pt modelId="{6CDB1029-E273-4AB1-B0C9-A8688BAF1EBE}" type="pres">
      <dgm:prSet presAssocID="{F8BA0D91-2235-4295-BDB8-76B0D8FF83F5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27DDF17-5417-45D5-92E8-317F6CDB91D7}" type="pres">
      <dgm:prSet presAssocID="{F8BA0D91-2235-4295-BDB8-76B0D8FF83F5}" presName="parTransTwo" presStyleCnt="0"/>
      <dgm:spPr/>
    </dgm:pt>
    <dgm:pt modelId="{C6928E6C-E4B2-4145-9A1F-895F725052E8}" type="pres">
      <dgm:prSet presAssocID="{F8BA0D91-2235-4295-BDB8-76B0D8FF83F5}" presName="horzTwo" presStyleCnt="0"/>
      <dgm:spPr/>
    </dgm:pt>
    <dgm:pt modelId="{1A7F21F9-E6CA-46B2-9E4C-B1379EB78197}" type="pres">
      <dgm:prSet presAssocID="{3D4C047C-6A32-4D4D-B8CE-45A4826C26C0}" presName="vertThree" presStyleCnt="0"/>
      <dgm:spPr/>
    </dgm:pt>
    <dgm:pt modelId="{B9636172-0413-4FA8-B1FA-92A234A082AE}" type="pres">
      <dgm:prSet presAssocID="{3D4C047C-6A32-4D4D-B8CE-45A4826C26C0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0FA8FA6-D99D-4A3F-B7A9-CE2A95922911}" type="pres">
      <dgm:prSet presAssocID="{3D4C047C-6A32-4D4D-B8CE-45A4826C26C0}" presName="parTransThree" presStyleCnt="0"/>
      <dgm:spPr/>
    </dgm:pt>
    <dgm:pt modelId="{3D3F867D-25AF-4CE1-AE23-0ED15A6576C7}" type="pres">
      <dgm:prSet presAssocID="{3D4C047C-6A32-4D4D-B8CE-45A4826C26C0}" presName="horzThree" presStyleCnt="0"/>
      <dgm:spPr/>
    </dgm:pt>
    <dgm:pt modelId="{8622AC8B-CAED-4FD8-9DD9-093C17AEBD62}" type="pres">
      <dgm:prSet presAssocID="{D5CF3D45-A499-474C-BA9F-10C741148FC0}" presName="vertFour" presStyleCnt="0">
        <dgm:presLayoutVars>
          <dgm:chPref val="3"/>
        </dgm:presLayoutVars>
      </dgm:prSet>
      <dgm:spPr/>
    </dgm:pt>
    <dgm:pt modelId="{31220A2E-D5CA-4AAE-ACE1-65D03ACE262E}" type="pres">
      <dgm:prSet presAssocID="{D5CF3D45-A499-474C-BA9F-10C741148FC0}" presName="txFour" presStyleLbl="node4" presStyleIdx="0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F664052-C620-49D1-9347-BFA33D418D7B}" type="pres">
      <dgm:prSet presAssocID="{D5CF3D45-A499-474C-BA9F-10C741148FC0}" presName="parTransFour" presStyleCnt="0"/>
      <dgm:spPr/>
    </dgm:pt>
    <dgm:pt modelId="{D5F5DB22-83C3-4D60-92BE-38814F9D0067}" type="pres">
      <dgm:prSet presAssocID="{D5CF3D45-A499-474C-BA9F-10C741148FC0}" presName="horzFour" presStyleCnt="0"/>
      <dgm:spPr/>
    </dgm:pt>
    <dgm:pt modelId="{A8A4B334-226B-493D-AEFA-5C0B603D9A0E}" type="pres">
      <dgm:prSet presAssocID="{40174DAD-B458-4F0C-A2A6-7740C521B796}" presName="vertFour" presStyleCnt="0">
        <dgm:presLayoutVars>
          <dgm:chPref val="3"/>
        </dgm:presLayoutVars>
      </dgm:prSet>
      <dgm:spPr/>
    </dgm:pt>
    <dgm:pt modelId="{650EA811-4015-4637-99E5-38D0F3A8E2AE}" type="pres">
      <dgm:prSet presAssocID="{40174DAD-B458-4F0C-A2A6-7740C521B796}" presName="txFour" presStyleLbl="node4" presStyleIdx="1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3B8F94-ADDA-468B-910E-60EB012C1850}" type="pres">
      <dgm:prSet presAssocID="{40174DAD-B458-4F0C-A2A6-7740C521B796}" presName="parTransFour" presStyleCnt="0"/>
      <dgm:spPr/>
    </dgm:pt>
    <dgm:pt modelId="{0B080D42-1F69-4E07-AA21-A1D7DB794BEE}" type="pres">
      <dgm:prSet presAssocID="{40174DAD-B458-4F0C-A2A6-7740C521B796}" presName="horzFour" presStyleCnt="0"/>
      <dgm:spPr/>
    </dgm:pt>
    <dgm:pt modelId="{8F683795-0992-417B-82EA-D34B522BE673}" type="pres">
      <dgm:prSet presAssocID="{F71F01EA-4398-4AA5-A333-54C7F71D8BD3}" presName="vertFour" presStyleCnt="0">
        <dgm:presLayoutVars>
          <dgm:chPref val="3"/>
        </dgm:presLayoutVars>
      </dgm:prSet>
      <dgm:spPr/>
    </dgm:pt>
    <dgm:pt modelId="{CAD14280-B0B8-4376-A260-4F11DB7B38A0}" type="pres">
      <dgm:prSet presAssocID="{F71F01EA-4398-4AA5-A333-54C7F71D8BD3}" presName="txFour" presStyleLbl="node4" presStyleIdx="2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06CB74-3229-4A02-84B1-B8206F34940F}" type="pres">
      <dgm:prSet presAssocID="{F71F01EA-4398-4AA5-A333-54C7F71D8BD3}" presName="parTransFour" presStyleCnt="0"/>
      <dgm:spPr/>
    </dgm:pt>
    <dgm:pt modelId="{FBC4A2EA-421B-4102-845F-52A8BB259098}" type="pres">
      <dgm:prSet presAssocID="{F71F01EA-4398-4AA5-A333-54C7F71D8BD3}" presName="horzFour" presStyleCnt="0"/>
      <dgm:spPr/>
    </dgm:pt>
    <dgm:pt modelId="{28C243DF-5896-4FB0-A7EE-F8B471E3DDA8}" type="pres">
      <dgm:prSet presAssocID="{888E7A35-E958-4657-9E33-EAF640C73BC9}" presName="vertFour" presStyleCnt="0">
        <dgm:presLayoutVars>
          <dgm:chPref val="3"/>
        </dgm:presLayoutVars>
      </dgm:prSet>
      <dgm:spPr/>
    </dgm:pt>
    <dgm:pt modelId="{4F665D82-9417-46ED-96C4-5A615D068E73}" type="pres">
      <dgm:prSet presAssocID="{888E7A35-E958-4657-9E33-EAF640C73BC9}" presName="txFour" presStyleLbl="node4" presStyleIdx="3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C6A298-2BE3-4E7B-A97F-DB0A15FB88A4}" type="pres">
      <dgm:prSet presAssocID="{888E7A35-E958-4657-9E33-EAF640C73BC9}" presName="parTransFour" presStyleCnt="0"/>
      <dgm:spPr/>
    </dgm:pt>
    <dgm:pt modelId="{E1AF18AE-511D-46B2-AFCA-6876A80A087C}" type="pres">
      <dgm:prSet presAssocID="{888E7A35-E958-4657-9E33-EAF640C73BC9}" presName="horzFour" presStyleCnt="0"/>
      <dgm:spPr/>
    </dgm:pt>
    <dgm:pt modelId="{ADB47905-0A5D-4260-97D7-DDAA227619A4}" type="pres">
      <dgm:prSet presAssocID="{357D6ED7-8118-4339-94D2-E68E6CA39DCF}" presName="vertFour" presStyleCnt="0">
        <dgm:presLayoutVars>
          <dgm:chPref val="3"/>
        </dgm:presLayoutVars>
      </dgm:prSet>
      <dgm:spPr/>
    </dgm:pt>
    <dgm:pt modelId="{364A63B3-AE09-49BB-AB25-B2F9FD4FC87F}" type="pres">
      <dgm:prSet presAssocID="{357D6ED7-8118-4339-94D2-E68E6CA39DCF}" presName="txFour" presStyleLbl="node4" presStyleIdx="4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66B8AD9-4ABD-489D-ABFF-C51624044550}" type="pres">
      <dgm:prSet presAssocID="{357D6ED7-8118-4339-94D2-E68E6CA39DCF}" presName="parTransFour" presStyleCnt="0"/>
      <dgm:spPr/>
    </dgm:pt>
    <dgm:pt modelId="{C93BF5A8-42CB-4794-9FBB-79B2CD5F4C70}" type="pres">
      <dgm:prSet presAssocID="{357D6ED7-8118-4339-94D2-E68E6CA39DCF}" presName="horzFour" presStyleCnt="0"/>
      <dgm:spPr/>
    </dgm:pt>
    <dgm:pt modelId="{952C5AB1-AD24-4522-B49D-2DFCD86DBE9E}" type="pres">
      <dgm:prSet presAssocID="{0E47B0F7-2FC6-4F37-A0B5-C6C4C0238FCF}" presName="vertFour" presStyleCnt="0">
        <dgm:presLayoutVars>
          <dgm:chPref val="3"/>
        </dgm:presLayoutVars>
      </dgm:prSet>
      <dgm:spPr/>
    </dgm:pt>
    <dgm:pt modelId="{C6344300-4EE9-4F20-B954-1479BED121FD}" type="pres">
      <dgm:prSet presAssocID="{0E47B0F7-2FC6-4F37-A0B5-C6C4C0238FCF}" presName="txFour" presStyleLbl="node4" presStyleIdx="5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CC423A-48C4-44CF-A0CB-C064FE8A6A9F}" type="pres">
      <dgm:prSet presAssocID="{0E47B0F7-2FC6-4F37-A0B5-C6C4C0238FCF}" presName="horzFour" presStyleCnt="0"/>
      <dgm:spPr/>
    </dgm:pt>
    <dgm:pt modelId="{1767209A-BBDA-4032-8803-FFB6BDDC37DE}" type="pres">
      <dgm:prSet presAssocID="{1223D5D3-CEF0-4D1C-8417-2873112AC1EB}" presName="sibSpaceTwo" presStyleCnt="0"/>
      <dgm:spPr/>
    </dgm:pt>
    <dgm:pt modelId="{34BB4133-C9E6-4E72-9756-8E4F94107336}" type="pres">
      <dgm:prSet presAssocID="{B7C04CF4-50C3-4BF9-B67E-EA65DFF2A876}" presName="vertTwo" presStyleCnt="0"/>
      <dgm:spPr/>
    </dgm:pt>
    <dgm:pt modelId="{ACB80D91-C084-41E4-9627-E31E010C1B42}" type="pres">
      <dgm:prSet presAssocID="{B7C04CF4-50C3-4BF9-B67E-EA65DFF2A876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D9ACDA1-3EB3-4872-8AB1-1F4194059D52}" type="pres">
      <dgm:prSet presAssocID="{B7C04CF4-50C3-4BF9-B67E-EA65DFF2A876}" presName="parTransTwo" presStyleCnt="0"/>
      <dgm:spPr/>
    </dgm:pt>
    <dgm:pt modelId="{85CC0E5B-6A8C-4AC3-B31C-CD8A850493FB}" type="pres">
      <dgm:prSet presAssocID="{B7C04CF4-50C3-4BF9-B67E-EA65DFF2A876}" presName="horzTwo" presStyleCnt="0"/>
      <dgm:spPr/>
    </dgm:pt>
    <dgm:pt modelId="{FED2C4BD-A842-4BD1-A9BD-43B029D76E0D}" type="pres">
      <dgm:prSet presAssocID="{46D31D26-2B1F-439B-85CE-E0521819D652}" presName="vertThree" presStyleCnt="0"/>
      <dgm:spPr/>
    </dgm:pt>
    <dgm:pt modelId="{03F3FD24-EFF6-4C37-A70F-A9AD3F0125D7}" type="pres">
      <dgm:prSet presAssocID="{46D31D26-2B1F-439B-85CE-E0521819D652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7CD4A1-88E1-4C2E-9F73-37EA0992D3A9}" type="pres">
      <dgm:prSet presAssocID="{46D31D26-2B1F-439B-85CE-E0521819D652}" presName="parTransThree" presStyleCnt="0"/>
      <dgm:spPr/>
    </dgm:pt>
    <dgm:pt modelId="{CF3D4111-9E0D-4E4B-892E-152172AB3BEA}" type="pres">
      <dgm:prSet presAssocID="{46D31D26-2B1F-439B-85CE-E0521819D652}" presName="horzThree" presStyleCnt="0"/>
      <dgm:spPr/>
    </dgm:pt>
    <dgm:pt modelId="{033A53A6-EDD3-420B-BD78-71FB7A8F29EF}" type="pres">
      <dgm:prSet presAssocID="{39110893-2096-4349-A57F-954FB9203356}" presName="vertFour" presStyleCnt="0">
        <dgm:presLayoutVars>
          <dgm:chPref val="3"/>
        </dgm:presLayoutVars>
      </dgm:prSet>
      <dgm:spPr/>
    </dgm:pt>
    <dgm:pt modelId="{69095A6D-7C8A-47FA-AB6E-F21F6BD80EE2}" type="pres">
      <dgm:prSet presAssocID="{39110893-2096-4349-A57F-954FB9203356}" presName="txFour" presStyleLbl="node4" presStyleIdx="6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0EEEF7-7D55-4853-AE0F-FE6A93D3708E}" type="pres">
      <dgm:prSet presAssocID="{39110893-2096-4349-A57F-954FB9203356}" presName="parTransFour" presStyleCnt="0"/>
      <dgm:spPr/>
    </dgm:pt>
    <dgm:pt modelId="{E316EFFA-DD6E-41AD-B3F7-CECDE781D853}" type="pres">
      <dgm:prSet presAssocID="{39110893-2096-4349-A57F-954FB9203356}" presName="horzFour" presStyleCnt="0"/>
      <dgm:spPr/>
    </dgm:pt>
    <dgm:pt modelId="{A28FB1E5-3F10-4329-906C-D4C1992659CF}" type="pres">
      <dgm:prSet presAssocID="{9703F521-DDF9-456B-89A8-CB834441B4A7}" presName="vertFour" presStyleCnt="0">
        <dgm:presLayoutVars>
          <dgm:chPref val="3"/>
        </dgm:presLayoutVars>
      </dgm:prSet>
      <dgm:spPr/>
    </dgm:pt>
    <dgm:pt modelId="{786FB218-CD77-486F-B650-ECF6C13ABC1A}" type="pres">
      <dgm:prSet presAssocID="{9703F521-DDF9-456B-89A8-CB834441B4A7}" presName="txFour" presStyleLbl="node4" presStyleIdx="7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94082A7-F3C1-4CD6-9E6E-6065118313CF}" type="pres">
      <dgm:prSet presAssocID="{9703F521-DDF9-456B-89A8-CB834441B4A7}" presName="parTransFour" presStyleCnt="0"/>
      <dgm:spPr/>
    </dgm:pt>
    <dgm:pt modelId="{08294EAE-66D8-49DD-91BB-274D3A150811}" type="pres">
      <dgm:prSet presAssocID="{9703F521-DDF9-456B-89A8-CB834441B4A7}" presName="horzFour" presStyleCnt="0"/>
      <dgm:spPr/>
    </dgm:pt>
    <dgm:pt modelId="{9388FBB1-F8CA-49A1-B808-CE42E6A940C4}" type="pres">
      <dgm:prSet presAssocID="{EF69DC5A-8741-46C7-AB33-C5B91B72F4E9}" presName="vertFour" presStyleCnt="0">
        <dgm:presLayoutVars>
          <dgm:chPref val="3"/>
        </dgm:presLayoutVars>
      </dgm:prSet>
      <dgm:spPr/>
    </dgm:pt>
    <dgm:pt modelId="{08F40E41-75F4-49C3-B8B7-9684BD4397BE}" type="pres">
      <dgm:prSet presAssocID="{EF69DC5A-8741-46C7-AB33-C5B91B72F4E9}" presName="txFour" presStyleLbl="node4" presStyleIdx="8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1672B5-155F-43E7-8A7C-0D77DA02539E}" type="pres">
      <dgm:prSet presAssocID="{EF69DC5A-8741-46C7-AB33-C5B91B72F4E9}" presName="parTransFour" presStyleCnt="0"/>
      <dgm:spPr/>
    </dgm:pt>
    <dgm:pt modelId="{929E3D94-DEB9-4B58-AE76-46599DD5E1EA}" type="pres">
      <dgm:prSet presAssocID="{EF69DC5A-8741-46C7-AB33-C5B91B72F4E9}" presName="horzFour" presStyleCnt="0"/>
      <dgm:spPr/>
    </dgm:pt>
    <dgm:pt modelId="{25E25978-654F-4AE8-AC4C-BF54D77487F2}" type="pres">
      <dgm:prSet presAssocID="{4D4A8D6E-D23D-47AB-8536-54F9F8193D76}" presName="vertFour" presStyleCnt="0">
        <dgm:presLayoutVars>
          <dgm:chPref val="3"/>
        </dgm:presLayoutVars>
      </dgm:prSet>
      <dgm:spPr/>
    </dgm:pt>
    <dgm:pt modelId="{384B66B5-4DB1-45C5-AD78-91DE314D8DA1}" type="pres">
      <dgm:prSet presAssocID="{4D4A8D6E-D23D-47AB-8536-54F9F8193D76}" presName="txFour" presStyleLbl="node4" presStyleIdx="9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350235-178F-44B2-9128-1EA4E464E291}" type="pres">
      <dgm:prSet presAssocID="{4D4A8D6E-D23D-47AB-8536-54F9F8193D76}" presName="parTransFour" presStyleCnt="0"/>
      <dgm:spPr/>
    </dgm:pt>
    <dgm:pt modelId="{9B960235-C0E4-41DE-8895-7122A8F954C1}" type="pres">
      <dgm:prSet presAssocID="{4D4A8D6E-D23D-47AB-8536-54F9F8193D76}" presName="horzFour" presStyleCnt="0"/>
      <dgm:spPr/>
    </dgm:pt>
    <dgm:pt modelId="{ADB1A57A-97CB-416F-ADC5-2EDC6792C94C}" type="pres">
      <dgm:prSet presAssocID="{BA2C2E83-1696-4F84-9C3C-206E9F4C733F}" presName="vertFour" presStyleCnt="0">
        <dgm:presLayoutVars>
          <dgm:chPref val="3"/>
        </dgm:presLayoutVars>
      </dgm:prSet>
      <dgm:spPr/>
    </dgm:pt>
    <dgm:pt modelId="{01B53A56-1A09-4A09-97E8-815E5877EA19}" type="pres">
      <dgm:prSet presAssocID="{BA2C2E83-1696-4F84-9C3C-206E9F4C733F}" presName="txFour" presStyleLbl="node4" presStyleIdx="10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EE8CB4-D74D-4E96-9ABB-D3C4C8C07939}" type="pres">
      <dgm:prSet presAssocID="{BA2C2E83-1696-4F84-9C3C-206E9F4C733F}" presName="parTransFour" presStyleCnt="0"/>
      <dgm:spPr/>
    </dgm:pt>
    <dgm:pt modelId="{3765BB2A-012F-468A-8D3C-D185D9B06984}" type="pres">
      <dgm:prSet presAssocID="{BA2C2E83-1696-4F84-9C3C-206E9F4C733F}" presName="horzFour" presStyleCnt="0"/>
      <dgm:spPr/>
    </dgm:pt>
    <dgm:pt modelId="{10B594B7-01F0-40CE-81AB-D4CE628D771A}" type="pres">
      <dgm:prSet presAssocID="{70152344-2B59-46D4-A21C-59E1B7BA1C43}" presName="vertFour" presStyleCnt="0">
        <dgm:presLayoutVars>
          <dgm:chPref val="3"/>
        </dgm:presLayoutVars>
      </dgm:prSet>
      <dgm:spPr/>
    </dgm:pt>
    <dgm:pt modelId="{32825955-90AD-4D39-996D-2E2FF1401B62}" type="pres">
      <dgm:prSet presAssocID="{70152344-2B59-46D4-A21C-59E1B7BA1C43}" presName="txFour" presStyleLbl="node4" presStyleIdx="11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8A98412-14F6-43AB-A4C0-B9CBE6194400}" type="pres">
      <dgm:prSet presAssocID="{70152344-2B59-46D4-A21C-59E1B7BA1C43}" presName="horzFour" presStyleCnt="0"/>
      <dgm:spPr/>
    </dgm:pt>
    <dgm:pt modelId="{FA3B45CA-4D0E-434B-BA14-36515CF1DE75}" type="pres">
      <dgm:prSet presAssocID="{3FF16FFC-AC9F-40F5-872E-A55886CC6DF0}" presName="sibSpaceTwo" presStyleCnt="0"/>
      <dgm:spPr/>
    </dgm:pt>
    <dgm:pt modelId="{3E529778-A4AA-4D76-AA3C-D9D395A30E90}" type="pres">
      <dgm:prSet presAssocID="{CC933274-1B6F-4EAA-A72C-DCFFF3FD166D}" presName="vertTwo" presStyleCnt="0"/>
      <dgm:spPr/>
    </dgm:pt>
    <dgm:pt modelId="{C762C1D7-CD7E-49A6-A1E6-663F193C80D8}" type="pres">
      <dgm:prSet presAssocID="{CC933274-1B6F-4EAA-A72C-DCFFF3FD166D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5836087-B0A9-4C99-ADD4-51B389DD1C97}" type="pres">
      <dgm:prSet presAssocID="{CC933274-1B6F-4EAA-A72C-DCFFF3FD166D}" presName="parTransTwo" presStyleCnt="0"/>
      <dgm:spPr/>
    </dgm:pt>
    <dgm:pt modelId="{0BF922F0-89E2-4EDE-AA30-8C150F2F5F2E}" type="pres">
      <dgm:prSet presAssocID="{CC933274-1B6F-4EAA-A72C-DCFFF3FD166D}" presName="horzTwo" presStyleCnt="0"/>
      <dgm:spPr/>
    </dgm:pt>
    <dgm:pt modelId="{E1D732D3-9C91-4FF7-BE1A-8F26DB0B5F9F}" type="pres">
      <dgm:prSet presAssocID="{32175A9F-4DE6-4AA8-A842-403EB611C5BD}" presName="vertThree" presStyleCnt="0"/>
      <dgm:spPr/>
    </dgm:pt>
    <dgm:pt modelId="{DB4C9303-BF95-4078-B0E2-B41AAF8DDEFD}" type="pres">
      <dgm:prSet presAssocID="{32175A9F-4DE6-4AA8-A842-403EB611C5BD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43F194-CBE6-4D56-A748-4332A5BB27F1}" type="pres">
      <dgm:prSet presAssocID="{32175A9F-4DE6-4AA8-A842-403EB611C5BD}" presName="parTransThree" presStyleCnt="0"/>
      <dgm:spPr/>
    </dgm:pt>
    <dgm:pt modelId="{20866A54-C2F5-4021-B037-A215270D9982}" type="pres">
      <dgm:prSet presAssocID="{32175A9F-4DE6-4AA8-A842-403EB611C5BD}" presName="horzThree" presStyleCnt="0"/>
      <dgm:spPr/>
    </dgm:pt>
    <dgm:pt modelId="{D7340AC4-662D-48D9-8B0A-61E054DCB2D9}" type="pres">
      <dgm:prSet presAssocID="{9E2813F2-C470-45F8-809E-2EB27D3002F1}" presName="vertFour" presStyleCnt="0">
        <dgm:presLayoutVars>
          <dgm:chPref val="3"/>
        </dgm:presLayoutVars>
      </dgm:prSet>
      <dgm:spPr/>
    </dgm:pt>
    <dgm:pt modelId="{EA42DF9C-DC3C-4BCD-949B-69D477A3ED4C}" type="pres">
      <dgm:prSet presAssocID="{9E2813F2-C470-45F8-809E-2EB27D3002F1}" presName="txFour" presStyleLbl="node4" presStyleIdx="12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11F61F3-64C1-44CE-A513-479DE8592726}" type="pres">
      <dgm:prSet presAssocID="{9E2813F2-C470-45F8-809E-2EB27D3002F1}" presName="parTransFour" presStyleCnt="0"/>
      <dgm:spPr/>
    </dgm:pt>
    <dgm:pt modelId="{002D6B82-429B-4316-8BFB-70D06152E0CB}" type="pres">
      <dgm:prSet presAssocID="{9E2813F2-C470-45F8-809E-2EB27D3002F1}" presName="horzFour" presStyleCnt="0"/>
      <dgm:spPr/>
    </dgm:pt>
    <dgm:pt modelId="{4623D4E5-D626-4E07-BB08-C1C89F7DB8FB}" type="pres">
      <dgm:prSet presAssocID="{5058CF02-A994-4F1A-9A02-71D77CBD3939}" presName="vertFour" presStyleCnt="0">
        <dgm:presLayoutVars>
          <dgm:chPref val="3"/>
        </dgm:presLayoutVars>
      </dgm:prSet>
      <dgm:spPr/>
    </dgm:pt>
    <dgm:pt modelId="{0887ADC7-9252-4E08-8901-FFDDBEC8CDFA}" type="pres">
      <dgm:prSet presAssocID="{5058CF02-A994-4F1A-9A02-71D77CBD3939}" presName="txFour" presStyleLbl="node4" presStyleIdx="13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48F77A-70DA-4C91-9B36-CE38E33D8C84}" type="pres">
      <dgm:prSet presAssocID="{5058CF02-A994-4F1A-9A02-71D77CBD3939}" presName="parTransFour" presStyleCnt="0"/>
      <dgm:spPr/>
    </dgm:pt>
    <dgm:pt modelId="{6B3AF6EA-5E2E-4F9F-8A58-4CA862453D5E}" type="pres">
      <dgm:prSet presAssocID="{5058CF02-A994-4F1A-9A02-71D77CBD3939}" presName="horzFour" presStyleCnt="0"/>
      <dgm:spPr/>
    </dgm:pt>
    <dgm:pt modelId="{51C25FCC-1DD7-40BF-AC2B-09B6F3451354}" type="pres">
      <dgm:prSet presAssocID="{E2428822-FF20-41BA-8CFB-8E3AF555C0FD}" presName="vertFour" presStyleCnt="0">
        <dgm:presLayoutVars>
          <dgm:chPref val="3"/>
        </dgm:presLayoutVars>
      </dgm:prSet>
      <dgm:spPr/>
    </dgm:pt>
    <dgm:pt modelId="{BF2A8D12-F12B-4E5C-B752-3E1456C9A01F}" type="pres">
      <dgm:prSet presAssocID="{E2428822-FF20-41BA-8CFB-8E3AF555C0FD}" presName="txFour" presStyleLbl="node4" presStyleIdx="14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65BB15-AB6D-40DF-8ECA-B38998687A2F}" type="pres">
      <dgm:prSet presAssocID="{E2428822-FF20-41BA-8CFB-8E3AF555C0FD}" presName="parTransFour" presStyleCnt="0"/>
      <dgm:spPr/>
    </dgm:pt>
    <dgm:pt modelId="{1402828D-B9E5-4389-A972-B7A914E59464}" type="pres">
      <dgm:prSet presAssocID="{E2428822-FF20-41BA-8CFB-8E3AF555C0FD}" presName="horzFour" presStyleCnt="0"/>
      <dgm:spPr/>
    </dgm:pt>
    <dgm:pt modelId="{63A41B6B-C3D6-4F58-96E1-357B5A813216}" type="pres">
      <dgm:prSet presAssocID="{B41FE3B4-BBE2-4D84-A755-4AFCB3BC6039}" presName="vertFour" presStyleCnt="0">
        <dgm:presLayoutVars>
          <dgm:chPref val="3"/>
        </dgm:presLayoutVars>
      </dgm:prSet>
      <dgm:spPr/>
    </dgm:pt>
    <dgm:pt modelId="{23FC4368-3945-40AD-AB19-39268AEB82D2}" type="pres">
      <dgm:prSet presAssocID="{B41FE3B4-BBE2-4D84-A755-4AFCB3BC6039}" presName="txFour" presStyleLbl="node4" presStyleIdx="15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EB889B-4EB4-405D-847D-B5006F2153D0}" type="pres">
      <dgm:prSet presAssocID="{B41FE3B4-BBE2-4D84-A755-4AFCB3BC6039}" presName="parTransFour" presStyleCnt="0"/>
      <dgm:spPr/>
    </dgm:pt>
    <dgm:pt modelId="{0A1BCCE6-FDCB-41E9-92D8-A9EB3145EBC8}" type="pres">
      <dgm:prSet presAssocID="{B41FE3B4-BBE2-4D84-A755-4AFCB3BC6039}" presName="horzFour" presStyleCnt="0"/>
      <dgm:spPr/>
    </dgm:pt>
    <dgm:pt modelId="{7A72EEA6-66A3-4295-8394-5A9A4F3F5BEF}" type="pres">
      <dgm:prSet presAssocID="{1D0B75C2-A39B-4176-85C8-37D7173CB9A2}" presName="vertFour" presStyleCnt="0">
        <dgm:presLayoutVars>
          <dgm:chPref val="3"/>
        </dgm:presLayoutVars>
      </dgm:prSet>
      <dgm:spPr/>
    </dgm:pt>
    <dgm:pt modelId="{2D2FF902-2987-4BC7-B5F4-1B997713EB0B}" type="pres">
      <dgm:prSet presAssocID="{1D0B75C2-A39B-4176-85C8-37D7173CB9A2}" presName="txFour" presStyleLbl="node4" presStyleIdx="16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1FD58E-0866-403B-92E7-58BABC812F73}" type="pres">
      <dgm:prSet presAssocID="{1D0B75C2-A39B-4176-85C8-37D7173CB9A2}" presName="parTransFour" presStyleCnt="0"/>
      <dgm:spPr/>
    </dgm:pt>
    <dgm:pt modelId="{3D3005B3-F95E-457C-9139-3A9D2B3D51FC}" type="pres">
      <dgm:prSet presAssocID="{1D0B75C2-A39B-4176-85C8-37D7173CB9A2}" presName="horzFour" presStyleCnt="0"/>
      <dgm:spPr/>
    </dgm:pt>
    <dgm:pt modelId="{BF8D3DEB-1CE5-42A9-B469-CC1F9E59F7AE}" type="pres">
      <dgm:prSet presAssocID="{8D917FB2-6E61-4940-985E-4E72125699A3}" presName="vertFour" presStyleCnt="0">
        <dgm:presLayoutVars>
          <dgm:chPref val="3"/>
        </dgm:presLayoutVars>
      </dgm:prSet>
      <dgm:spPr/>
    </dgm:pt>
    <dgm:pt modelId="{FEC60AB7-CED7-4299-9355-79F059029738}" type="pres">
      <dgm:prSet presAssocID="{8D917FB2-6E61-4940-985E-4E72125699A3}" presName="txFour" presStyleLbl="node4" presStyleIdx="17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E20012-7041-4D5C-B3EB-019650047413}" type="pres">
      <dgm:prSet presAssocID="{8D917FB2-6E61-4940-985E-4E72125699A3}" presName="horzFour" presStyleCnt="0"/>
      <dgm:spPr/>
    </dgm:pt>
    <dgm:pt modelId="{857517D5-F2C9-40BA-92E7-BE5D03ED6644}" type="pres">
      <dgm:prSet presAssocID="{4FA53FCE-51CA-4CE7-AB19-7A78B41E6BD4}" presName="sibSpaceTwo" presStyleCnt="0"/>
      <dgm:spPr/>
    </dgm:pt>
    <dgm:pt modelId="{0EDE62C1-FB48-47A9-ACB7-3BA876A4E3F6}" type="pres">
      <dgm:prSet presAssocID="{450BBAE0-9953-481D-9560-5573831097AD}" presName="vertTwo" presStyleCnt="0"/>
      <dgm:spPr/>
    </dgm:pt>
    <dgm:pt modelId="{719B8AFE-54AD-4289-B28A-782919DB1E77}" type="pres">
      <dgm:prSet presAssocID="{450BBAE0-9953-481D-9560-5573831097A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C0534D3-52D2-42FE-AAB9-811BEDFF42E8}" type="pres">
      <dgm:prSet presAssocID="{450BBAE0-9953-481D-9560-5573831097AD}" presName="parTransTwo" presStyleCnt="0"/>
      <dgm:spPr/>
    </dgm:pt>
    <dgm:pt modelId="{1BADD6BC-974A-4F0B-961D-81F4DAA87E18}" type="pres">
      <dgm:prSet presAssocID="{450BBAE0-9953-481D-9560-5573831097AD}" presName="horzTwo" presStyleCnt="0"/>
      <dgm:spPr/>
    </dgm:pt>
    <dgm:pt modelId="{179F2A63-125F-41B2-B561-01C64024EEA7}" type="pres">
      <dgm:prSet presAssocID="{E8160B59-EF2B-4C96-B4F0-6E2625D82A68}" presName="vertThree" presStyleCnt="0"/>
      <dgm:spPr/>
    </dgm:pt>
    <dgm:pt modelId="{927DC677-7F7A-4D11-B42B-F5C2A14771A6}" type="pres">
      <dgm:prSet presAssocID="{E8160B59-EF2B-4C96-B4F0-6E2625D82A6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9BB6C8-62BA-4003-876B-375153F65878}" type="pres">
      <dgm:prSet presAssocID="{E8160B59-EF2B-4C96-B4F0-6E2625D82A68}" presName="parTransThree" presStyleCnt="0"/>
      <dgm:spPr/>
    </dgm:pt>
    <dgm:pt modelId="{440F3C4A-C2C2-4651-A914-BE37B0B1CAAB}" type="pres">
      <dgm:prSet presAssocID="{E8160B59-EF2B-4C96-B4F0-6E2625D82A68}" presName="horzThree" presStyleCnt="0"/>
      <dgm:spPr/>
    </dgm:pt>
    <dgm:pt modelId="{4DFF8F6B-E8C3-4C65-A30D-F9DDF4F65681}" type="pres">
      <dgm:prSet presAssocID="{118C6B04-F26C-41E0-9E16-9E952F104841}" presName="vertFour" presStyleCnt="0">
        <dgm:presLayoutVars>
          <dgm:chPref val="3"/>
        </dgm:presLayoutVars>
      </dgm:prSet>
      <dgm:spPr/>
    </dgm:pt>
    <dgm:pt modelId="{4A63BEC4-9411-495C-AEC9-FB0A1BF29E32}" type="pres">
      <dgm:prSet presAssocID="{118C6B04-F26C-41E0-9E16-9E952F104841}" presName="txFour" presStyleLbl="node4" presStyleIdx="18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E92A81-8463-479C-AEDF-BA1EC53CE082}" type="pres">
      <dgm:prSet presAssocID="{118C6B04-F26C-41E0-9E16-9E952F104841}" presName="parTransFour" presStyleCnt="0"/>
      <dgm:spPr/>
    </dgm:pt>
    <dgm:pt modelId="{29FB4830-9825-4506-BE6B-504DAABE0DED}" type="pres">
      <dgm:prSet presAssocID="{118C6B04-F26C-41E0-9E16-9E952F104841}" presName="horzFour" presStyleCnt="0"/>
      <dgm:spPr/>
    </dgm:pt>
    <dgm:pt modelId="{18ADB23A-4062-40B6-A16B-8781407BDCE4}" type="pres">
      <dgm:prSet presAssocID="{08001F5E-18E9-4B7F-91E6-EF955C192DB3}" presName="vertFour" presStyleCnt="0">
        <dgm:presLayoutVars>
          <dgm:chPref val="3"/>
        </dgm:presLayoutVars>
      </dgm:prSet>
      <dgm:spPr/>
    </dgm:pt>
    <dgm:pt modelId="{ED63B127-52AD-4516-A288-D3671C1C1774}" type="pres">
      <dgm:prSet presAssocID="{08001F5E-18E9-4B7F-91E6-EF955C192DB3}" presName="txFour" presStyleLbl="node4" presStyleIdx="19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36F7A0-263A-4179-BA0A-8853340887E3}" type="pres">
      <dgm:prSet presAssocID="{08001F5E-18E9-4B7F-91E6-EF955C192DB3}" presName="parTransFour" presStyleCnt="0"/>
      <dgm:spPr/>
    </dgm:pt>
    <dgm:pt modelId="{39238DFD-3410-451A-AC43-ECE4A2964C0F}" type="pres">
      <dgm:prSet presAssocID="{08001F5E-18E9-4B7F-91E6-EF955C192DB3}" presName="horzFour" presStyleCnt="0"/>
      <dgm:spPr/>
    </dgm:pt>
    <dgm:pt modelId="{D13396CF-6D4A-4693-A001-0CB3C65C0BFF}" type="pres">
      <dgm:prSet presAssocID="{396A0F32-9A9D-4D49-AD2A-41302CE28990}" presName="vertFour" presStyleCnt="0">
        <dgm:presLayoutVars>
          <dgm:chPref val="3"/>
        </dgm:presLayoutVars>
      </dgm:prSet>
      <dgm:spPr/>
    </dgm:pt>
    <dgm:pt modelId="{E9650B07-8B5C-469D-B36E-61765AE7F1AB}" type="pres">
      <dgm:prSet presAssocID="{396A0F32-9A9D-4D49-AD2A-41302CE28990}" presName="txFour" presStyleLbl="node4" presStyleIdx="20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DB0198B-CF10-4560-BE9E-4192D2E93F3F}" type="pres">
      <dgm:prSet presAssocID="{396A0F32-9A9D-4D49-AD2A-41302CE28990}" presName="parTransFour" presStyleCnt="0"/>
      <dgm:spPr/>
    </dgm:pt>
    <dgm:pt modelId="{1BC89DFB-C536-4886-AB25-57DA8AC92D9A}" type="pres">
      <dgm:prSet presAssocID="{396A0F32-9A9D-4D49-AD2A-41302CE28990}" presName="horzFour" presStyleCnt="0"/>
      <dgm:spPr/>
    </dgm:pt>
    <dgm:pt modelId="{6AF37B98-F2F8-4695-96AF-02A4EB5E717F}" type="pres">
      <dgm:prSet presAssocID="{F915D22B-5C56-40FE-9649-E561FDFF0D53}" presName="vertFour" presStyleCnt="0">
        <dgm:presLayoutVars>
          <dgm:chPref val="3"/>
        </dgm:presLayoutVars>
      </dgm:prSet>
      <dgm:spPr/>
    </dgm:pt>
    <dgm:pt modelId="{8FDC6A1B-3671-4CC8-AA39-3D058112FA4E}" type="pres">
      <dgm:prSet presAssocID="{F915D22B-5C56-40FE-9649-E561FDFF0D53}" presName="txFour" presStyleLbl="node4" presStyleIdx="21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276F0B-B875-45C7-86A0-D2B9629A84A7}" type="pres">
      <dgm:prSet presAssocID="{F915D22B-5C56-40FE-9649-E561FDFF0D53}" presName="parTransFour" presStyleCnt="0"/>
      <dgm:spPr/>
    </dgm:pt>
    <dgm:pt modelId="{44818BFF-6FA7-4DF7-A094-5CD16BD3BC49}" type="pres">
      <dgm:prSet presAssocID="{F915D22B-5C56-40FE-9649-E561FDFF0D53}" presName="horzFour" presStyleCnt="0"/>
      <dgm:spPr/>
    </dgm:pt>
    <dgm:pt modelId="{E981C869-14FE-4E5A-97BC-E9F8A8B127D9}" type="pres">
      <dgm:prSet presAssocID="{E51503B6-26AF-466A-AD2E-594ECA74EC82}" presName="vertFour" presStyleCnt="0">
        <dgm:presLayoutVars>
          <dgm:chPref val="3"/>
        </dgm:presLayoutVars>
      </dgm:prSet>
      <dgm:spPr/>
    </dgm:pt>
    <dgm:pt modelId="{681F3166-FE9F-4940-9CBF-4670804AE755}" type="pres">
      <dgm:prSet presAssocID="{E51503B6-26AF-466A-AD2E-594ECA74EC82}" presName="txFour" presStyleLbl="node4" presStyleIdx="22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0B83AB4-0174-46E9-A303-639C2E4CC03B}" type="pres">
      <dgm:prSet presAssocID="{E51503B6-26AF-466A-AD2E-594ECA74EC82}" presName="parTransFour" presStyleCnt="0"/>
      <dgm:spPr/>
    </dgm:pt>
    <dgm:pt modelId="{DE202C4E-D719-401A-8FE1-08F2109FF64A}" type="pres">
      <dgm:prSet presAssocID="{E51503B6-26AF-466A-AD2E-594ECA74EC82}" presName="horzFour" presStyleCnt="0"/>
      <dgm:spPr/>
    </dgm:pt>
    <dgm:pt modelId="{90A03122-737D-45FC-8745-2D047B9B9FB5}" type="pres">
      <dgm:prSet presAssocID="{4CA4F644-6436-4BAA-A24F-931C002668E7}" presName="vertFour" presStyleCnt="0">
        <dgm:presLayoutVars>
          <dgm:chPref val="3"/>
        </dgm:presLayoutVars>
      </dgm:prSet>
      <dgm:spPr/>
    </dgm:pt>
    <dgm:pt modelId="{DD6ADAAF-46E7-4F2B-B3FB-898DD0092095}" type="pres">
      <dgm:prSet presAssocID="{4CA4F644-6436-4BAA-A24F-931C002668E7}" presName="txFour" presStyleLbl="node4" presStyleIdx="23" presStyleCnt="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451B956-81FB-44CD-A239-C57CF280B707}" type="pres">
      <dgm:prSet presAssocID="{4CA4F644-6436-4BAA-A24F-931C002668E7}" presName="horzFour" presStyleCnt="0"/>
      <dgm:spPr/>
    </dgm:pt>
  </dgm:ptLst>
  <dgm:cxnLst>
    <dgm:cxn modelId="{A3D674A4-447B-458F-88CB-7A85588E3607}" type="presOf" srcId="{8D917FB2-6E61-4940-985E-4E72125699A3}" destId="{FEC60AB7-CED7-4299-9355-79F059029738}" srcOrd="0" destOrd="0" presId="urn:microsoft.com/office/officeart/2005/8/layout/hierarchy4"/>
    <dgm:cxn modelId="{0993D11C-571D-486A-A4AD-FBD80E5AB6A9}" srcId="{9E2813F2-C470-45F8-809E-2EB27D3002F1}" destId="{5058CF02-A994-4F1A-9A02-71D77CBD3939}" srcOrd="0" destOrd="0" parTransId="{77CA83F5-2ECF-4924-8B3C-4580177FF97B}" sibTransId="{B28AED68-455A-477D-A579-4D76DEA6AA1C}"/>
    <dgm:cxn modelId="{3850AE15-D1EF-4D0C-91B1-5039C25E7EB4}" srcId="{EF69DC5A-8741-46C7-AB33-C5B91B72F4E9}" destId="{4D4A8D6E-D23D-47AB-8536-54F9F8193D76}" srcOrd="0" destOrd="0" parTransId="{C68274EF-5352-4B5F-B619-C68AFBAB60D9}" sibTransId="{89DB98D1-B93C-4E72-AE9F-B7CFD73A01B5}"/>
    <dgm:cxn modelId="{C3A0CC97-22E1-4762-A79F-9FE87747DF8A}" type="presOf" srcId="{70152344-2B59-46D4-A21C-59E1B7BA1C43}" destId="{32825955-90AD-4D39-996D-2E2FF1401B62}" srcOrd="0" destOrd="0" presId="urn:microsoft.com/office/officeart/2005/8/layout/hierarchy4"/>
    <dgm:cxn modelId="{D563F23F-717D-4DB8-95C0-380607C3443E}" srcId="{F915D22B-5C56-40FE-9649-E561FDFF0D53}" destId="{E51503B6-26AF-466A-AD2E-594ECA74EC82}" srcOrd="0" destOrd="0" parTransId="{3A4A2AF2-B66E-488F-9982-293AD5E83441}" sibTransId="{5E3C8A84-703C-4BD6-87D0-C57ED413A8FB}"/>
    <dgm:cxn modelId="{752130DA-5434-4416-A9B5-4F955E997A61}" srcId="{9703F521-DDF9-456B-89A8-CB834441B4A7}" destId="{EF69DC5A-8741-46C7-AB33-C5B91B72F4E9}" srcOrd="0" destOrd="0" parTransId="{79B217D1-BAA5-4D37-8997-68E29D9BEFF7}" sibTransId="{2AB053EA-884C-456D-990F-F69AE65E12E4}"/>
    <dgm:cxn modelId="{BCE555A4-B2EC-44E6-BD67-ADBC735F7B07}" type="presOf" srcId="{F71F01EA-4398-4AA5-A333-54C7F71D8BD3}" destId="{CAD14280-B0B8-4376-A260-4F11DB7B38A0}" srcOrd="0" destOrd="0" presId="urn:microsoft.com/office/officeart/2005/8/layout/hierarchy4"/>
    <dgm:cxn modelId="{92123ED1-3590-4727-893A-794CF3C39166}" type="presOf" srcId="{9703F521-DDF9-456B-89A8-CB834441B4A7}" destId="{786FB218-CD77-486F-B650-ECF6C13ABC1A}" srcOrd="0" destOrd="0" presId="urn:microsoft.com/office/officeart/2005/8/layout/hierarchy4"/>
    <dgm:cxn modelId="{AA1E6952-2EA4-4706-908A-B08613F864D5}" type="presOf" srcId="{209A8F04-499E-4595-9F74-60DD97C11DD6}" destId="{A5A4EC9B-D60C-4F3C-811D-74EA12FF4F43}" srcOrd="0" destOrd="0" presId="urn:microsoft.com/office/officeart/2005/8/layout/hierarchy4"/>
    <dgm:cxn modelId="{441BD232-9629-45E9-8E2A-096057A99E94}" srcId="{5A93DA2A-BC50-4C11-967E-0918F0B54CF1}" destId="{B7C04CF4-50C3-4BF9-B67E-EA65DFF2A876}" srcOrd="1" destOrd="0" parTransId="{7CC9DC10-A22B-4196-B73F-72D9556A7039}" sibTransId="{3FF16FFC-AC9F-40F5-872E-A55886CC6DF0}"/>
    <dgm:cxn modelId="{539256D2-2A07-44AE-B26E-016463EAAA67}" type="presOf" srcId="{E51503B6-26AF-466A-AD2E-594ECA74EC82}" destId="{681F3166-FE9F-4940-9CBF-4670804AE755}" srcOrd="0" destOrd="0" presId="urn:microsoft.com/office/officeart/2005/8/layout/hierarchy4"/>
    <dgm:cxn modelId="{FE343F5D-1967-40F6-97F1-097CCED592A7}" type="presOf" srcId="{357D6ED7-8118-4339-94D2-E68E6CA39DCF}" destId="{364A63B3-AE09-49BB-AB25-B2F9FD4FC87F}" srcOrd="0" destOrd="0" presId="urn:microsoft.com/office/officeart/2005/8/layout/hierarchy4"/>
    <dgm:cxn modelId="{31DAECCA-C46F-42F3-AD7A-DD80A2B7AF47}" srcId="{32175A9F-4DE6-4AA8-A842-403EB611C5BD}" destId="{9E2813F2-C470-45F8-809E-2EB27D3002F1}" srcOrd="0" destOrd="0" parTransId="{FDFF47DF-AA77-43AB-99F3-6F525A123F12}" sibTransId="{04899866-459B-4A6A-B5AD-6144240169CC}"/>
    <dgm:cxn modelId="{1A76C6B9-A93C-461F-8343-5F2AF01DB2EF}" type="presOf" srcId="{08001F5E-18E9-4B7F-91E6-EF955C192DB3}" destId="{ED63B127-52AD-4516-A288-D3671C1C1774}" srcOrd="0" destOrd="0" presId="urn:microsoft.com/office/officeart/2005/8/layout/hierarchy4"/>
    <dgm:cxn modelId="{C8ED6CE7-CC8C-47C4-A1DB-AC6F4FE102AA}" srcId="{CC933274-1B6F-4EAA-A72C-DCFFF3FD166D}" destId="{32175A9F-4DE6-4AA8-A842-403EB611C5BD}" srcOrd="0" destOrd="0" parTransId="{53FF60C5-AE0F-425B-9998-03AF5E81A92A}" sibTransId="{09D49F64-C01B-440C-BBF0-C4CD817B17A4}"/>
    <dgm:cxn modelId="{A4CA9E87-411B-43B4-A361-49ECEF6FD0E0}" type="presOf" srcId="{EF69DC5A-8741-46C7-AB33-C5B91B72F4E9}" destId="{08F40E41-75F4-49C3-B8B7-9684BD4397BE}" srcOrd="0" destOrd="0" presId="urn:microsoft.com/office/officeart/2005/8/layout/hierarchy4"/>
    <dgm:cxn modelId="{0C35DA85-3392-4A93-8515-EBFDC355DD97}" type="presOf" srcId="{F8BA0D91-2235-4295-BDB8-76B0D8FF83F5}" destId="{6CDB1029-E273-4AB1-B0C9-A8688BAF1EBE}" srcOrd="0" destOrd="0" presId="urn:microsoft.com/office/officeart/2005/8/layout/hierarchy4"/>
    <dgm:cxn modelId="{2DC8333F-E80C-4976-8B81-7CAD57EBA287}" srcId="{D5CF3D45-A499-474C-BA9F-10C741148FC0}" destId="{40174DAD-B458-4F0C-A2A6-7740C521B796}" srcOrd="0" destOrd="0" parTransId="{56008382-E265-4CCB-AC11-D89B8A9F05D1}" sibTransId="{8D2CD907-FFFB-4D20-83BD-A5E5E31E60FC}"/>
    <dgm:cxn modelId="{40946D1B-0829-4AB2-A09A-AA531F9C809E}" type="presOf" srcId="{39110893-2096-4349-A57F-954FB9203356}" destId="{69095A6D-7C8A-47FA-AB6E-F21F6BD80EE2}" srcOrd="0" destOrd="0" presId="urn:microsoft.com/office/officeart/2005/8/layout/hierarchy4"/>
    <dgm:cxn modelId="{698EBCC9-DD55-4EBD-8FEE-D71E5758A297}" srcId="{1D0B75C2-A39B-4176-85C8-37D7173CB9A2}" destId="{8D917FB2-6E61-4940-985E-4E72125699A3}" srcOrd="0" destOrd="0" parTransId="{55CB8542-B050-4893-89C8-20C465D1F466}" sibTransId="{9CEBEE3A-C52E-47E6-9F82-2679EE54F4DF}"/>
    <dgm:cxn modelId="{076708AF-7809-4B43-9F5A-C317B5CD2BDB}" type="presOf" srcId="{3D4C047C-6A32-4D4D-B8CE-45A4826C26C0}" destId="{B9636172-0413-4FA8-B1FA-92A234A082AE}" srcOrd="0" destOrd="0" presId="urn:microsoft.com/office/officeart/2005/8/layout/hierarchy4"/>
    <dgm:cxn modelId="{E942D632-07F5-4A35-8835-48D2863D1CC5}" srcId="{396A0F32-9A9D-4D49-AD2A-41302CE28990}" destId="{F915D22B-5C56-40FE-9649-E561FDFF0D53}" srcOrd="0" destOrd="0" parTransId="{6BEA593F-0848-444E-82B0-50BB217C093D}" sibTransId="{9493FEC2-C00D-4FE8-96DC-AAD01793A25D}"/>
    <dgm:cxn modelId="{6AB8B85B-5D47-45F1-A52C-5FEBD1533992}" type="presOf" srcId="{D5CF3D45-A499-474C-BA9F-10C741148FC0}" destId="{31220A2E-D5CA-4AAE-ACE1-65D03ACE262E}" srcOrd="0" destOrd="0" presId="urn:microsoft.com/office/officeart/2005/8/layout/hierarchy4"/>
    <dgm:cxn modelId="{872463CF-0373-4E8F-88C2-94DCC2B47ABE}" srcId="{B7C04CF4-50C3-4BF9-B67E-EA65DFF2A876}" destId="{46D31D26-2B1F-439B-85CE-E0521819D652}" srcOrd="0" destOrd="0" parTransId="{E59412D9-35B2-48EF-984F-14C32CD776D6}" sibTransId="{06690AB9-27F2-4118-BB8C-A98EB1A6EB3C}"/>
    <dgm:cxn modelId="{B5AFFF00-E900-44E9-B2EA-203348C2D591}" type="presOf" srcId="{F915D22B-5C56-40FE-9649-E561FDFF0D53}" destId="{8FDC6A1B-3671-4CC8-AA39-3D058112FA4E}" srcOrd="0" destOrd="0" presId="urn:microsoft.com/office/officeart/2005/8/layout/hierarchy4"/>
    <dgm:cxn modelId="{D77BF4E0-A5FB-4FED-8309-02216AFEE347}" srcId="{5A93DA2A-BC50-4C11-967E-0918F0B54CF1}" destId="{F8BA0D91-2235-4295-BDB8-76B0D8FF83F5}" srcOrd="0" destOrd="0" parTransId="{FD70CD5C-C9CB-49D3-9FDE-2CEDE16C889C}" sibTransId="{1223D5D3-CEF0-4D1C-8417-2873112AC1EB}"/>
    <dgm:cxn modelId="{4A3771D7-2567-4394-BABB-968571B16234}" srcId="{209A8F04-499E-4595-9F74-60DD97C11DD6}" destId="{5A93DA2A-BC50-4C11-967E-0918F0B54CF1}" srcOrd="0" destOrd="0" parTransId="{6FD3C5BA-70F0-4A1D-8F17-A3246CB2A00A}" sibTransId="{EAF37E6B-C99B-461C-8A1A-DE6F2D770BC5}"/>
    <dgm:cxn modelId="{F461985B-B811-4910-96FB-21C22F339D1B}" type="presOf" srcId="{9E2813F2-C470-45F8-809E-2EB27D3002F1}" destId="{EA42DF9C-DC3C-4BCD-949B-69D477A3ED4C}" srcOrd="0" destOrd="0" presId="urn:microsoft.com/office/officeart/2005/8/layout/hierarchy4"/>
    <dgm:cxn modelId="{3E2E4483-FDD0-46AC-AF02-44B36548DC56}" srcId="{BA2C2E83-1696-4F84-9C3C-206E9F4C733F}" destId="{70152344-2B59-46D4-A21C-59E1B7BA1C43}" srcOrd="0" destOrd="0" parTransId="{BB670AF8-E2EF-48D0-9569-EBAFEB28F2DB}" sibTransId="{DC9AA790-EEC6-4E51-A97D-19FA0949C547}"/>
    <dgm:cxn modelId="{DFBC7499-CAF2-4DA6-8D5E-B7C34C594F8A}" type="presOf" srcId="{450BBAE0-9953-481D-9560-5573831097AD}" destId="{719B8AFE-54AD-4289-B28A-782919DB1E77}" srcOrd="0" destOrd="0" presId="urn:microsoft.com/office/officeart/2005/8/layout/hierarchy4"/>
    <dgm:cxn modelId="{4D7148F1-732F-46B7-857A-5A4C5BC17923}" type="presOf" srcId="{5058CF02-A994-4F1A-9A02-71D77CBD3939}" destId="{0887ADC7-9252-4E08-8901-FFDDBEC8CDFA}" srcOrd="0" destOrd="0" presId="urn:microsoft.com/office/officeart/2005/8/layout/hierarchy4"/>
    <dgm:cxn modelId="{0FE81F65-5DB9-417E-A677-51D304078A12}" srcId="{E8160B59-EF2B-4C96-B4F0-6E2625D82A68}" destId="{118C6B04-F26C-41E0-9E16-9E952F104841}" srcOrd="0" destOrd="0" parTransId="{0D6A683E-C42D-4ABA-BE49-0B3C9D8CBA20}" sibTransId="{B88D4FA9-D122-4121-A525-90346F04B9DE}"/>
    <dgm:cxn modelId="{60DBCB39-B099-4D87-86F8-51A47D457D27}" srcId="{4D4A8D6E-D23D-47AB-8536-54F9F8193D76}" destId="{BA2C2E83-1696-4F84-9C3C-206E9F4C733F}" srcOrd="0" destOrd="0" parTransId="{CA21F54B-3A24-44DF-8B85-CA4F3170CB0B}" sibTransId="{3139CCC5-2621-4374-A85A-5919690CFD2F}"/>
    <dgm:cxn modelId="{5C0DD992-5E74-4722-9078-6806F9BEB4D3}" srcId="{46D31D26-2B1F-439B-85CE-E0521819D652}" destId="{39110893-2096-4349-A57F-954FB9203356}" srcOrd="0" destOrd="0" parTransId="{7B4DB7CF-B1A3-4A0B-905F-1BBF8FE82CAF}" sibTransId="{8E3FEE1F-A980-44F9-A157-F37634807175}"/>
    <dgm:cxn modelId="{79D95852-2F1D-4F4C-B96E-167AFE3CE21E}" srcId="{08001F5E-18E9-4B7F-91E6-EF955C192DB3}" destId="{396A0F32-9A9D-4D49-AD2A-41302CE28990}" srcOrd="0" destOrd="0" parTransId="{5622DBF6-1C42-4EAA-8D98-3E8A2936D2D4}" sibTransId="{B13E9CCE-6287-4581-9F3C-394C75CCCBE3}"/>
    <dgm:cxn modelId="{FB5DF43C-18DB-4B81-ABB6-5F6E50BEE2CE}" type="presOf" srcId="{32175A9F-4DE6-4AA8-A842-403EB611C5BD}" destId="{DB4C9303-BF95-4078-B0E2-B41AAF8DDEFD}" srcOrd="0" destOrd="0" presId="urn:microsoft.com/office/officeart/2005/8/layout/hierarchy4"/>
    <dgm:cxn modelId="{F7D09ABD-E985-4B13-8A2A-7FDCB0B143DB}" srcId="{888E7A35-E958-4657-9E33-EAF640C73BC9}" destId="{357D6ED7-8118-4339-94D2-E68E6CA39DCF}" srcOrd="0" destOrd="0" parTransId="{46885102-B12C-4759-8F1E-753F39310E52}" sibTransId="{FBD69903-7D1F-4BA8-AC46-CC4EEA7F0C25}"/>
    <dgm:cxn modelId="{D708705B-73C8-4F42-A755-A72D3909EF54}" srcId="{3D4C047C-6A32-4D4D-B8CE-45A4826C26C0}" destId="{D5CF3D45-A499-474C-BA9F-10C741148FC0}" srcOrd="0" destOrd="0" parTransId="{446924DE-264B-4235-B757-619E61DD462C}" sibTransId="{BF952468-40E9-468B-8FD4-9928EBF804FD}"/>
    <dgm:cxn modelId="{B18A0D22-3A9B-4711-9B1F-9F75EED00C17}" srcId="{B41FE3B4-BBE2-4D84-A755-4AFCB3BC6039}" destId="{1D0B75C2-A39B-4176-85C8-37D7173CB9A2}" srcOrd="0" destOrd="0" parTransId="{00E3E6C3-1F36-49F4-913F-6A061EE93219}" sibTransId="{398C867D-3FB0-4E97-841E-888646B522F7}"/>
    <dgm:cxn modelId="{9CA97283-B60B-43A6-844E-02F4FB75F1E5}" srcId="{E2428822-FF20-41BA-8CFB-8E3AF555C0FD}" destId="{B41FE3B4-BBE2-4D84-A755-4AFCB3BC6039}" srcOrd="0" destOrd="0" parTransId="{B950677E-2337-4443-A526-400F698DD1F9}" sibTransId="{B0B65C46-46A2-434A-9670-AAC307E3D4C4}"/>
    <dgm:cxn modelId="{B4F8DD06-047A-4D35-9B8E-4613B9490D9D}" type="presOf" srcId="{E2428822-FF20-41BA-8CFB-8E3AF555C0FD}" destId="{BF2A8D12-F12B-4E5C-B752-3E1456C9A01F}" srcOrd="0" destOrd="0" presId="urn:microsoft.com/office/officeart/2005/8/layout/hierarchy4"/>
    <dgm:cxn modelId="{63EC5C29-DE00-4A99-9B30-427AA23345DC}" srcId="{357D6ED7-8118-4339-94D2-E68E6CA39DCF}" destId="{0E47B0F7-2FC6-4F37-A0B5-C6C4C0238FCF}" srcOrd="0" destOrd="0" parTransId="{031AF977-7328-4C1D-AD19-2A411F1C88DA}" sibTransId="{94E2FE24-F4F5-4829-8E66-37D98EDCBEF9}"/>
    <dgm:cxn modelId="{91FF5042-067C-474E-B055-863A67B8703D}" srcId="{F71F01EA-4398-4AA5-A333-54C7F71D8BD3}" destId="{888E7A35-E958-4657-9E33-EAF640C73BC9}" srcOrd="0" destOrd="0" parTransId="{C74AC854-A6B5-47F4-9D98-DB1F683EEF9D}" sibTransId="{0845CAC9-66C3-4F70-BA37-603896846134}"/>
    <dgm:cxn modelId="{9AB9CE02-6DA1-48FC-898D-D64EBC5A4342}" type="presOf" srcId="{E8160B59-EF2B-4C96-B4F0-6E2625D82A68}" destId="{927DC677-7F7A-4D11-B42B-F5C2A14771A6}" srcOrd="0" destOrd="0" presId="urn:microsoft.com/office/officeart/2005/8/layout/hierarchy4"/>
    <dgm:cxn modelId="{0437E510-89BD-4B77-8A09-9F7A0990B17B}" type="presOf" srcId="{B7C04CF4-50C3-4BF9-B67E-EA65DFF2A876}" destId="{ACB80D91-C084-41E4-9627-E31E010C1B42}" srcOrd="0" destOrd="0" presId="urn:microsoft.com/office/officeart/2005/8/layout/hierarchy4"/>
    <dgm:cxn modelId="{A172C36B-0CD9-40F8-A8CE-047CFD3AAF84}" type="presOf" srcId="{4D4A8D6E-D23D-47AB-8536-54F9F8193D76}" destId="{384B66B5-4DB1-45C5-AD78-91DE314D8DA1}" srcOrd="0" destOrd="0" presId="urn:microsoft.com/office/officeart/2005/8/layout/hierarchy4"/>
    <dgm:cxn modelId="{D73E3FE3-98BB-45EE-9493-09FCEA49CAD9}" srcId="{118C6B04-F26C-41E0-9E16-9E952F104841}" destId="{08001F5E-18E9-4B7F-91E6-EF955C192DB3}" srcOrd="0" destOrd="0" parTransId="{98C13F54-D92A-4C2D-A526-A51534F7C566}" sibTransId="{168360B1-9EDF-4BF3-A2AB-7569053DE0C8}"/>
    <dgm:cxn modelId="{559AF9EA-FE6F-4D23-B266-D8B1A4FD9E9F}" srcId="{5058CF02-A994-4F1A-9A02-71D77CBD3939}" destId="{E2428822-FF20-41BA-8CFB-8E3AF555C0FD}" srcOrd="0" destOrd="0" parTransId="{2A31C638-88F5-4A6F-BD89-C0B2AEDEC436}" sibTransId="{BB7D6866-6323-4FBE-BE44-1F781EB8D7CE}"/>
    <dgm:cxn modelId="{9B5339B4-5CC6-44E8-910A-972E7EDBE3AF}" type="presOf" srcId="{396A0F32-9A9D-4D49-AD2A-41302CE28990}" destId="{E9650B07-8B5C-469D-B36E-61765AE7F1AB}" srcOrd="0" destOrd="0" presId="urn:microsoft.com/office/officeart/2005/8/layout/hierarchy4"/>
    <dgm:cxn modelId="{194CC253-FBF4-4784-83A8-AEB5F5279E43}" type="presOf" srcId="{0E47B0F7-2FC6-4F37-A0B5-C6C4C0238FCF}" destId="{C6344300-4EE9-4F20-B954-1479BED121FD}" srcOrd="0" destOrd="0" presId="urn:microsoft.com/office/officeart/2005/8/layout/hierarchy4"/>
    <dgm:cxn modelId="{BC5C1560-5B74-44C3-B06A-6D9B81B98D27}" type="presOf" srcId="{4CA4F644-6436-4BAA-A24F-931C002668E7}" destId="{DD6ADAAF-46E7-4F2B-B3FB-898DD0092095}" srcOrd="0" destOrd="0" presId="urn:microsoft.com/office/officeart/2005/8/layout/hierarchy4"/>
    <dgm:cxn modelId="{62F6555B-1D92-493E-8BCB-7EC7C7AC7535}" srcId="{F8BA0D91-2235-4295-BDB8-76B0D8FF83F5}" destId="{3D4C047C-6A32-4D4D-B8CE-45A4826C26C0}" srcOrd="0" destOrd="0" parTransId="{60EFED3E-0122-4AAA-B71D-C838372C10F8}" sibTransId="{422A3735-3B02-4630-B2E5-70654BC11529}"/>
    <dgm:cxn modelId="{2D735E04-940A-4D6E-993F-4C3FF7AAC56C}" type="presOf" srcId="{BA2C2E83-1696-4F84-9C3C-206E9F4C733F}" destId="{01B53A56-1A09-4A09-97E8-815E5877EA19}" srcOrd="0" destOrd="0" presId="urn:microsoft.com/office/officeart/2005/8/layout/hierarchy4"/>
    <dgm:cxn modelId="{ACB2D7AC-911E-491D-9869-49A52C98ECAF}" type="presOf" srcId="{46D31D26-2B1F-439B-85CE-E0521819D652}" destId="{03F3FD24-EFF6-4C37-A70F-A9AD3F0125D7}" srcOrd="0" destOrd="0" presId="urn:microsoft.com/office/officeart/2005/8/layout/hierarchy4"/>
    <dgm:cxn modelId="{F6802EBC-B689-4338-B700-102D1CC81837}" type="presOf" srcId="{40174DAD-B458-4F0C-A2A6-7740C521B796}" destId="{650EA811-4015-4637-99E5-38D0F3A8E2AE}" srcOrd="0" destOrd="0" presId="urn:microsoft.com/office/officeart/2005/8/layout/hierarchy4"/>
    <dgm:cxn modelId="{DDEB976F-A6ED-4874-8B43-6E9A7110DA72}" srcId="{5A93DA2A-BC50-4C11-967E-0918F0B54CF1}" destId="{CC933274-1B6F-4EAA-A72C-DCFFF3FD166D}" srcOrd="2" destOrd="0" parTransId="{F6E86B0A-311E-4B0A-946C-BDC70E31E449}" sibTransId="{4FA53FCE-51CA-4CE7-AB19-7A78B41E6BD4}"/>
    <dgm:cxn modelId="{CF5C044D-6077-4777-A82A-2E5AAE56B87F}" type="presOf" srcId="{888E7A35-E958-4657-9E33-EAF640C73BC9}" destId="{4F665D82-9417-46ED-96C4-5A615D068E73}" srcOrd="0" destOrd="0" presId="urn:microsoft.com/office/officeart/2005/8/layout/hierarchy4"/>
    <dgm:cxn modelId="{CF5BB3F8-7A90-4820-B8F6-D023A6958986}" type="presOf" srcId="{5A93DA2A-BC50-4C11-967E-0918F0B54CF1}" destId="{D2A34175-DDE8-40B7-8118-AE36E4B7A4CD}" srcOrd="0" destOrd="0" presId="urn:microsoft.com/office/officeart/2005/8/layout/hierarchy4"/>
    <dgm:cxn modelId="{9EC348BA-1553-4FC2-B5F7-93FEE775035F}" type="presOf" srcId="{1D0B75C2-A39B-4176-85C8-37D7173CB9A2}" destId="{2D2FF902-2987-4BC7-B5F4-1B997713EB0B}" srcOrd="0" destOrd="0" presId="urn:microsoft.com/office/officeart/2005/8/layout/hierarchy4"/>
    <dgm:cxn modelId="{8B573003-1555-4242-8920-0EA071F2C890}" srcId="{E51503B6-26AF-466A-AD2E-594ECA74EC82}" destId="{4CA4F644-6436-4BAA-A24F-931C002668E7}" srcOrd="0" destOrd="0" parTransId="{D5F57C83-B4AB-4F80-828D-071F68D27C1C}" sibTransId="{0B9FC36B-C431-4076-AB82-86E7BAF6CE73}"/>
    <dgm:cxn modelId="{BD7078AC-2461-4C1B-B693-C3AA111D5B61}" type="presOf" srcId="{CC933274-1B6F-4EAA-A72C-DCFFF3FD166D}" destId="{C762C1D7-CD7E-49A6-A1E6-663F193C80D8}" srcOrd="0" destOrd="0" presId="urn:microsoft.com/office/officeart/2005/8/layout/hierarchy4"/>
    <dgm:cxn modelId="{58976FF1-35D0-4523-A2D7-1E657507FAD6}" srcId="{39110893-2096-4349-A57F-954FB9203356}" destId="{9703F521-DDF9-456B-89A8-CB834441B4A7}" srcOrd="0" destOrd="0" parTransId="{724D539F-F3A5-404D-95E0-8406CAB4370A}" sibTransId="{82325047-B7C4-427F-82C2-E562927BCA98}"/>
    <dgm:cxn modelId="{A45B6B2C-BC34-4A40-8412-0D4512BB5AA5}" srcId="{5A93DA2A-BC50-4C11-967E-0918F0B54CF1}" destId="{450BBAE0-9953-481D-9560-5573831097AD}" srcOrd="3" destOrd="0" parTransId="{497A84CD-4EF5-4A1D-803D-DF0841906E60}" sibTransId="{0B40023D-F9DA-4477-9396-10EDFA5DDE0D}"/>
    <dgm:cxn modelId="{BBE4AB1C-6A13-4A46-9F76-C64E6B90DA48}" type="presOf" srcId="{B41FE3B4-BBE2-4D84-A755-4AFCB3BC6039}" destId="{23FC4368-3945-40AD-AB19-39268AEB82D2}" srcOrd="0" destOrd="0" presId="urn:microsoft.com/office/officeart/2005/8/layout/hierarchy4"/>
    <dgm:cxn modelId="{9F6DA99B-FD78-4007-8F29-7E02D6B3A4FE}" srcId="{450BBAE0-9953-481D-9560-5573831097AD}" destId="{E8160B59-EF2B-4C96-B4F0-6E2625D82A68}" srcOrd="0" destOrd="0" parTransId="{6FF6E5DD-6208-4C19-81DC-382400EBBB14}" sibTransId="{8339A571-8EC9-4C69-814F-053A0BC08243}"/>
    <dgm:cxn modelId="{298391F4-821B-4489-A9CD-F83287EA7D21}" srcId="{40174DAD-B458-4F0C-A2A6-7740C521B796}" destId="{F71F01EA-4398-4AA5-A333-54C7F71D8BD3}" srcOrd="0" destOrd="0" parTransId="{1AD097C2-3515-4825-B266-BB0E69C34D9E}" sibTransId="{B38F35B4-E242-478B-B5A9-F931492401F0}"/>
    <dgm:cxn modelId="{9E46F805-486E-4795-8419-6A0283A7C009}" type="presOf" srcId="{118C6B04-F26C-41E0-9E16-9E952F104841}" destId="{4A63BEC4-9411-495C-AEC9-FB0A1BF29E32}" srcOrd="0" destOrd="0" presId="urn:microsoft.com/office/officeart/2005/8/layout/hierarchy4"/>
    <dgm:cxn modelId="{6F9AE3C1-65B5-4D4B-95FC-A3C9FDEF0D3F}" type="presParOf" srcId="{A5A4EC9B-D60C-4F3C-811D-74EA12FF4F43}" destId="{4FDB757A-EC31-46FF-BA82-310DAADC1CB0}" srcOrd="0" destOrd="0" presId="urn:microsoft.com/office/officeart/2005/8/layout/hierarchy4"/>
    <dgm:cxn modelId="{E843DDF5-3ED7-400D-81AC-F2E4A422BF41}" type="presParOf" srcId="{4FDB757A-EC31-46FF-BA82-310DAADC1CB0}" destId="{D2A34175-DDE8-40B7-8118-AE36E4B7A4CD}" srcOrd="0" destOrd="0" presId="urn:microsoft.com/office/officeart/2005/8/layout/hierarchy4"/>
    <dgm:cxn modelId="{26CBD471-81AE-44E9-B27C-E699AFE7A300}" type="presParOf" srcId="{4FDB757A-EC31-46FF-BA82-310DAADC1CB0}" destId="{468D7190-4074-430C-9BD6-8175B69F4E47}" srcOrd="1" destOrd="0" presId="urn:microsoft.com/office/officeart/2005/8/layout/hierarchy4"/>
    <dgm:cxn modelId="{12EEE274-8A7A-408B-8EF2-0C4ECA7B188A}" type="presParOf" srcId="{4FDB757A-EC31-46FF-BA82-310DAADC1CB0}" destId="{E9CC63BD-3DF4-46E5-852D-BEAB34C32039}" srcOrd="2" destOrd="0" presId="urn:microsoft.com/office/officeart/2005/8/layout/hierarchy4"/>
    <dgm:cxn modelId="{B04D88D9-F047-4BAD-BF7F-44421FE0C46A}" type="presParOf" srcId="{E9CC63BD-3DF4-46E5-852D-BEAB34C32039}" destId="{8589730D-9CAA-4529-8F45-3E6219CBFE63}" srcOrd="0" destOrd="0" presId="urn:microsoft.com/office/officeart/2005/8/layout/hierarchy4"/>
    <dgm:cxn modelId="{38C04FA1-B107-4C72-832F-0450BC55CEE5}" type="presParOf" srcId="{8589730D-9CAA-4529-8F45-3E6219CBFE63}" destId="{6CDB1029-E273-4AB1-B0C9-A8688BAF1EBE}" srcOrd="0" destOrd="0" presId="urn:microsoft.com/office/officeart/2005/8/layout/hierarchy4"/>
    <dgm:cxn modelId="{BC1D07AC-D05C-434D-8A59-4B8EE4A0F7E9}" type="presParOf" srcId="{8589730D-9CAA-4529-8F45-3E6219CBFE63}" destId="{627DDF17-5417-45D5-92E8-317F6CDB91D7}" srcOrd="1" destOrd="0" presId="urn:microsoft.com/office/officeart/2005/8/layout/hierarchy4"/>
    <dgm:cxn modelId="{D703B122-A2D2-4D37-8E47-BF9FB6133C1A}" type="presParOf" srcId="{8589730D-9CAA-4529-8F45-3E6219CBFE63}" destId="{C6928E6C-E4B2-4145-9A1F-895F725052E8}" srcOrd="2" destOrd="0" presId="urn:microsoft.com/office/officeart/2005/8/layout/hierarchy4"/>
    <dgm:cxn modelId="{54F55D45-A7ED-4EDD-A21F-DEDAF31730A8}" type="presParOf" srcId="{C6928E6C-E4B2-4145-9A1F-895F725052E8}" destId="{1A7F21F9-E6CA-46B2-9E4C-B1379EB78197}" srcOrd="0" destOrd="0" presId="urn:microsoft.com/office/officeart/2005/8/layout/hierarchy4"/>
    <dgm:cxn modelId="{65FE0D14-73C8-4FBF-87E5-46809A977301}" type="presParOf" srcId="{1A7F21F9-E6CA-46B2-9E4C-B1379EB78197}" destId="{B9636172-0413-4FA8-B1FA-92A234A082AE}" srcOrd="0" destOrd="0" presId="urn:microsoft.com/office/officeart/2005/8/layout/hierarchy4"/>
    <dgm:cxn modelId="{76B10681-1F22-4CD3-BB1E-3A151BCC9A97}" type="presParOf" srcId="{1A7F21F9-E6CA-46B2-9E4C-B1379EB78197}" destId="{F0FA8FA6-D99D-4A3F-B7A9-CE2A95922911}" srcOrd="1" destOrd="0" presId="urn:microsoft.com/office/officeart/2005/8/layout/hierarchy4"/>
    <dgm:cxn modelId="{70B0A151-E258-4CD7-814E-E13D7B54FD87}" type="presParOf" srcId="{1A7F21F9-E6CA-46B2-9E4C-B1379EB78197}" destId="{3D3F867D-25AF-4CE1-AE23-0ED15A6576C7}" srcOrd="2" destOrd="0" presId="urn:microsoft.com/office/officeart/2005/8/layout/hierarchy4"/>
    <dgm:cxn modelId="{CC33DCBB-742E-4381-975E-C9DC45F37E2F}" type="presParOf" srcId="{3D3F867D-25AF-4CE1-AE23-0ED15A6576C7}" destId="{8622AC8B-CAED-4FD8-9DD9-093C17AEBD62}" srcOrd="0" destOrd="0" presId="urn:microsoft.com/office/officeart/2005/8/layout/hierarchy4"/>
    <dgm:cxn modelId="{D44C86CC-8313-4257-B27E-AB446AD70D9F}" type="presParOf" srcId="{8622AC8B-CAED-4FD8-9DD9-093C17AEBD62}" destId="{31220A2E-D5CA-4AAE-ACE1-65D03ACE262E}" srcOrd="0" destOrd="0" presId="urn:microsoft.com/office/officeart/2005/8/layout/hierarchy4"/>
    <dgm:cxn modelId="{9B364069-AD10-48B9-8649-F0A82F8AB7A9}" type="presParOf" srcId="{8622AC8B-CAED-4FD8-9DD9-093C17AEBD62}" destId="{0F664052-C620-49D1-9347-BFA33D418D7B}" srcOrd="1" destOrd="0" presId="urn:microsoft.com/office/officeart/2005/8/layout/hierarchy4"/>
    <dgm:cxn modelId="{62D5EBBC-0120-4EEE-9099-36E6104CDAFE}" type="presParOf" srcId="{8622AC8B-CAED-4FD8-9DD9-093C17AEBD62}" destId="{D5F5DB22-83C3-4D60-92BE-38814F9D0067}" srcOrd="2" destOrd="0" presId="urn:microsoft.com/office/officeart/2005/8/layout/hierarchy4"/>
    <dgm:cxn modelId="{AFEF5CF4-05F7-4860-946C-E8DF084F885F}" type="presParOf" srcId="{D5F5DB22-83C3-4D60-92BE-38814F9D0067}" destId="{A8A4B334-226B-493D-AEFA-5C0B603D9A0E}" srcOrd="0" destOrd="0" presId="urn:microsoft.com/office/officeart/2005/8/layout/hierarchy4"/>
    <dgm:cxn modelId="{3469231D-F1AC-40C9-A350-84CA0627A228}" type="presParOf" srcId="{A8A4B334-226B-493D-AEFA-5C0B603D9A0E}" destId="{650EA811-4015-4637-99E5-38D0F3A8E2AE}" srcOrd="0" destOrd="0" presId="urn:microsoft.com/office/officeart/2005/8/layout/hierarchy4"/>
    <dgm:cxn modelId="{BA9E0DB8-3E84-4D00-8B70-6D09AF22ECF8}" type="presParOf" srcId="{A8A4B334-226B-493D-AEFA-5C0B603D9A0E}" destId="{CC3B8F94-ADDA-468B-910E-60EB012C1850}" srcOrd="1" destOrd="0" presId="urn:microsoft.com/office/officeart/2005/8/layout/hierarchy4"/>
    <dgm:cxn modelId="{A695869A-6A33-485C-9BAC-2D6C7F76CD14}" type="presParOf" srcId="{A8A4B334-226B-493D-AEFA-5C0B603D9A0E}" destId="{0B080D42-1F69-4E07-AA21-A1D7DB794BEE}" srcOrd="2" destOrd="0" presId="urn:microsoft.com/office/officeart/2005/8/layout/hierarchy4"/>
    <dgm:cxn modelId="{9F4B9FB9-060B-4EDF-8AC5-13DB9C16B864}" type="presParOf" srcId="{0B080D42-1F69-4E07-AA21-A1D7DB794BEE}" destId="{8F683795-0992-417B-82EA-D34B522BE673}" srcOrd="0" destOrd="0" presId="urn:microsoft.com/office/officeart/2005/8/layout/hierarchy4"/>
    <dgm:cxn modelId="{D8E41EF6-57F4-4B61-85A3-4CB30B18646A}" type="presParOf" srcId="{8F683795-0992-417B-82EA-D34B522BE673}" destId="{CAD14280-B0B8-4376-A260-4F11DB7B38A0}" srcOrd="0" destOrd="0" presId="urn:microsoft.com/office/officeart/2005/8/layout/hierarchy4"/>
    <dgm:cxn modelId="{93C534FF-515B-4D5E-B58A-5437C4935CCC}" type="presParOf" srcId="{8F683795-0992-417B-82EA-D34B522BE673}" destId="{A006CB74-3229-4A02-84B1-B8206F34940F}" srcOrd="1" destOrd="0" presId="urn:microsoft.com/office/officeart/2005/8/layout/hierarchy4"/>
    <dgm:cxn modelId="{5B9656E4-399E-4CF5-A44D-545030B621B3}" type="presParOf" srcId="{8F683795-0992-417B-82EA-D34B522BE673}" destId="{FBC4A2EA-421B-4102-845F-52A8BB259098}" srcOrd="2" destOrd="0" presId="urn:microsoft.com/office/officeart/2005/8/layout/hierarchy4"/>
    <dgm:cxn modelId="{CD465F28-5E7A-4AEE-8061-2C36C3EBA2D6}" type="presParOf" srcId="{FBC4A2EA-421B-4102-845F-52A8BB259098}" destId="{28C243DF-5896-4FB0-A7EE-F8B471E3DDA8}" srcOrd="0" destOrd="0" presId="urn:microsoft.com/office/officeart/2005/8/layout/hierarchy4"/>
    <dgm:cxn modelId="{C5C80403-C964-4185-BEDD-752DD3E670D2}" type="presParOf" srcId="{28C243DF-5896-4FB0-A7EE-F8B471E3DDA8}" destId="{4F665D82-9417-46ED-96C4-5A615D068E73}" srcOrd="0" destOrd="0" presId="urn:microsoft.com/office/officeart/2005/8/layout/hierarchy4"/>
    <dgm:cxn modelId="{F5711F0C-BD92-4DA9-BC12-7ABC186EAEE4}" type="presParOf" srcId="{28C243DF-5896-4FB0-A7EE-F8B471E3DDA8}" destId="{31C6A298-2BE3-4E7B-A97F-DB0A15FB88A4}" srcOrd="1" destOrd="0" presId="urn:microsoft.com/office/officeart/2005/8/layout/hierarchy4"/>
    <dgm:cxn modelId="{30A22A89-A12A-46F5-835D-E9967592252B}" type="presParOf" srcId="{28C243DF-5896-4FB0-A7EE-F8B471E3DDA8}" destId="{E1AF18AE-511D-46B2-AFCA-6876A80A087C}" srcOrd="2" destOrd="0" presId="urn:microsoft.com/office/officeart/2005/8/layout/hierarchy4"/>
    <dgm:cxn modelId="{B2A464F3-6B45-450A-8DDA-CD785173F85B}" type="presParOf" srcId="{E1AF18AE-511D-46B2-AFCA-6876A80A087C}" destId="{ADB47905-0A5D-4260-97D7-DDAA227619A4}" srcOrd="0" destOrd="0" presId="urn:microsoft.com/office/officeart/2005/8/layout/hierarchy4"/>
    <dgm:cxn modelId="{602E74C2-47D3-4726-BCE2-4C8889BD8F5D}" type="presParOf" srcId="{ADB47905-0A5D-4260-97D7-DDAA227619A4}" destId="{364A63B3-AE09-49BB-AB25-B2F9FD4FC87F}" srcOrd="0" destOrd="0" presId="urn:microsoft.com/office/officeart/2005/8/layout/hierarchy4"/>
    <dgm:cxn modelId="{85A4C245-8868-4C6D-9239-D0B74FF57F8C}" type="presParOf" srcId="{ADB47905-0A5D-4260-97D7-DDAA227619A4}" destId="{166B8AD9-4ABD-489D-ABFF-C51624044550}" srcOrd="1" destOrd="0" presId="urn:microsoft.com/office/officeart/2005/8/layout/hierarchy4"/>
    <dgm:cxn modelId="{AB5E64CF-95EE-41C5-B41D-403EE4C113C0}" type="presParOf" srcId="{ADB47905-0A5D-4260-97D7-DDAA227619A4}" destId="{C93BF5A8-42CB-4794-9FBB-79B2CD5F4C70}" srcOrd="2" destOrd="0" presId="urn:microsoft.com/office/officeart/2005/8/layout/hierarchy4"/>
    <dgm:cxn modelId="{903E5B97-1004-463A-BB10-D70DDEDF531A}" type="presParOf" srcId="{C93BF5A8-42CB-4794-9FBB-79B2CD5F4C70}" destId="{952C5AB1-AD24-4522-B49D-2DFCD86DBE9E}" srcOrd="0" destOrd="0" presId="urn:microsoft.com/office/officeart/2005/8/layout/hierarchy4"/>
    <dgm:cxn modelId="{A10D03AB-4CE9-4F58-BB68-B9EC6601D77A}" type="presParOf" srcId="{952C5AB1-AD24-4522-B49D-2DFCD86DBE9E}" destId="{C6344300-4EE9-4F20-B954-1479BED121FD}" srcOrd="0" destOrd="0" presId="urn:microsoft.com/office/officeart/2005/8/layout/hierarchy4"/>
    <dgm:cxn modelId="{E8A1499C-4DCD-4D1E-9FD9-4846980CC3F3}" type="presParOf" srcId="{952C5AB1-AD24-4522-B49D-2DFCD86DBE9E}" destId="{A2CC423A-48C4-44CF-A0CB-C064FE8A6A9F}" srcOrd="1" destOrd="0" presId="urn:microsoft.com/office/officeart/2005/8/layout/hierarchy4"/>
    <dgm:cxn modelId="{B9310A8C-AC49-498C-8564-6E3F612BD400}" type="presParOf" srcId="{E9CC63BD-3DF4-46E5-852D-BEAB34C32039}" destId="{1767209A-BBDA-4032-8803-FFB6BDDC37DE}" srcOrd="1" destOrd="0" presId="urn:microsoft.com/office/officeart/2005/8/layout/hierarchy4"/>
    <dgm:cxn modelId="{A3B79FF3-3A54-400B-80D4-8E6447752B2A}" type="presParOf" srcId="{E9CC63BD-3DF4-46E5-852D-BEAB34C32039}" destId="{34BB4133-C9E6-4E72-9756-8E4F94107336}" srcOrd="2" destOrd="0" presId="urn:microsoft.com/office/officeart/2005/8/layout/hierarchy4"/>
    <dgm:cxn modelId="{26B84238-B8CB-4C5A-B997-3B6D6E89D068}" type="presParOf" srcId="{34BB4133-C9E6-4E72-9756-8E4F94107336}" destId="{ACB80D91-C084-41E4-9627-E31E010C1B42}" srcOrd="0" destOrd="0" presId="urn:microsoft.com/office/officeart/2005/8/layout/hierarchy4"/>
    <dgm:cxn modelId="{A355A0D6-5603-4695-BFFD-32C3961A508F}" type="presParOf" srcId="{34BB4133-C9E6-4E72-9756-8E4F94107336}" destId="{FD9ACDA1-3EB3-4872-8AB1-1F4194059D52}" srcOrd="1" destOrd="0" presId="urn:microsoft.com/office/officeart/2005/8/layout/hierarchy4"/>
    <dgm:cxn modelId="{36804086-7424-452C-9577-DC711BAA17D3}" type="presParOf" srcId="{34BB4133-C9E6-4E72-9756-8E4F94107336}" destId="{85CC0E5B-6A8C-4AC3-B31C-CD8A850493FB}" srcOrd="2" destOrd="0" presId="urn:microsoft.com/office/officeart/2005/8/layout/hierarchy4"/>
    <dgm:cxn modelId="{8299FB7B-4C13-426E-B93A-FF89F23A4447}" type="presParOf" srcId="{85CC0E5B-6A8C-4AC3-B31C-CD8A850493FB}" destId="{FED2C4BD-A842-4BD1-A9BD-43B029D76E0D}" srcOrd="0" destOrd="0" presId="urn:microsoft.com/office/officeart/2005/8/layout/hierarchy4"/>
    <dgm:cxn modelId="{1B319278-03FF-486B-980B-6F1C256E5C4D}" type="presParOf" srcId="{FED2C4BD-A842-4BD1-A9BD-43B029D76E0D}" destId="{03F3FD24-EFF6-4C37-A70F-A9AD3F0125D7}" srcOrd="0" destOrd="0" presId="urn:microsoft.com/office/officeart/2005/8/layout/hierarchy4"/>
    <dgm:cxn modelId="{9ABD936D-4620-41CE-A597-1C386D97E37B}" type="presParOf" srcId="{FED2C4BD-A842-4BD1-A9BD-43B029D76E0D}" destId="{137CD4A1-88E1-4C2E-9F73-37EA0992D3A9}" srcOrd="1" destOrd="0" presId="urn:microsoft.com/office/officeart/2005/8/layout/hierarchy4"/>
    <dgm:cxn modelId="{C7723F7A-6397-4A92-B411-BCF631953FF3}" type="presParOf" srcId="{FED2C4BD-A842-4BD1-A9BD-43B029D76E0D}" destId="{CF3D4111-9E0D-4E4B-892E-152172AB3BEA}" srcOrd="2" destOrd="0" presId="urn:microsoft.com/office/officeart/2005/8/layout/hierarchy4"/>
    <dgm:cxn modelId="{97A70FF0-C685-4924-9DB1-F87C8B3CB63A}" type="presParOf" srcId="{CF3D4111-9E0D-4E4B-892E-152172AB3BEA}" destId="{033A53A6-EDD3-420B-BD78-71FB7A8F29EF}" srcOrd="0" destOrd="0" presId="urn:microsoft.com/office/officeart/2005/8/layout/hierarchy4"/>
    <dgm:cxn modelId="{F069558B-D9B7-44C1-A790-94707C8F0601}" type="presParOf" srcId="{033A53A6-EDD3-420B-BD78-71FB7A8F29EF}" destId="{69095A6D-7C8A-47FA-AB6E-F21F6BD80EE2}" srcOrd="0" destOrd="0" presId="urn:microsoft.com/office/officeart/2005/8/layout/hierarchy4"/>
    <dgm:cxn modelId="{01259DDD-5C9C-4836-8319-E53C4CB80837}" type="presParOf" srcId="{033A53A6-EDD3-420B-BD78-71FB7A8F29EF}" destId="{BF0EEEF7-7D55-4853-AE0F-FE6A93D3708E}" srcOrd="1" destOrd="0" presId="urn:microsoft.com/office/officeart/2005/8/layout/hierarchy4"/>
    <dgm:cxn modelId="{928D6F38-53F3-4E35-96FD-FD196675D275}" type="presParOf" srcId="{033A53A6-EDD3-420B-BD78-71FB7A8F29EF}" destId="{E316EFFA-DD6E-41AD-B3F7-CECDE781D853}" srcOrd="2" destOrd="0" presId="urn:microsoft.com/office/officeart/2005/8/layout/hierarchy4"/>
    <dgm:cxn modelId="{4B38E63B-49D7-43F7-897B-BB8E136FFBC9}" type="presParOf" srcId="{E316EFFA-DD6E-41AD-B3F7-CECDE781D853}" destId="{A28FB1E5-3F10-4329-906C-D4C1992659CF}" srcOrd="0" destOrd="0" presId="urn:microsoft.com/office/officeart/2005/8/layout/hierarchy4"/>
    <dgm:cxn modelId="{2C3C83D5-62C2-44FE-9721-94D5DE144EF5}" type="presParOf" srcId="{A28FB1E5-3F10-4329-906C-D4C1992659CF}" destId="{786FB218-CD77-486F-B650-ECF6C13ABC1A}" srcOrd="0" destOrd="0" presId="urn:microsoft.com/office/officeart/2005/8/layout/hierarchy4"/>
    <dgm:cxn modelId="{2AB4B06A-7506-4B1C-9968-36AD3EC33804}" type="presParOf" srcId="{A28FB1E5-3F10-4329-906C-D4C1992659CF}" destId="{E94082A7-F3C1-4CD6-9E6E-6065118313CF}" srcOrd="1" destOrd="0" presId="urn:microsoft.com/office/officeart/2005/8/layout/hierarchy4"/>
    <dgm:cxn modelId="{F63F3A5E-E0AD-4B2F-B1D1-5A05F25A316C}" type="presParOf" srcId="{A28FB1E5-3F10-4329-906C-D4C1992659CF}" destId="{08294EAE-66D8-49DD-91BB-274D3A150811}" srcOrd="2" destOrd="0" presId="urn:microsoft.com/office/officeart/2005/8/layout/hierarchy4"/>
    <dgm:cxn modelId="{47ADA835-5D06-486F-8603-60D09F163CA5}" type="presParOf" srcId="{08294EAE-66D8-49DD-91BB-274D3A150811}" destId="{9388FBB1-F8CA-49A1-B808-CE42E6A940C4}" srcOrd="0" destOrd="0" presId="urn:microsoft.com/office/officeart/2005/8/layout/hierarchy4"/>
    <dgm:cxn modelId="{A9D63136-D745-4AF5-86DA-02098A09398E}" type="presParOf" srcId="{9388FBB1-F8CA-49A1-B808-CE42E6A940C4}" destId="{08F40E41-75F4-49C3-B8B7-9684BD4397BE}" srcOrd="0" destOrd="0" presId="urn:microsoft.com/office/officeart/2005/8/layout/hierarchy4"/>
    <dgm:cxn modelId="{B9775844-588C-4FC7-8A53-68AF614CA93D}" type="presParOf" srcId="{9388FBB1-F8CA-49A1-B808-CE42E6A940C4}" destId="{751672B5-155F-43E7-8A7C-0D77DA02539E}" srcOrd="1" destOrd="0" presId="urn:microsoft.com/office/officeart/2005/8/layout/hierarchy4"/>
    <dgm:cxn modelId="{3E2CB0E3-0173-46FF-BD44-302063201AB8}" type="presParOf" srcId="{9388FBB1-F8CA-49A1-B808-CE42E6A940C4}" destId="{929E3D94-DEB9-4B58-AE76-46599DD5E1EA}" srcOrd="2" destOrd="0" presId="urn:microsoft.com/office/officeart/2005/8/layout/hierarchy4"/>
    <dgm:cxn modelId="{CBC4E75F-A7D3-43DE-BAB3-69AC6E137947}" type="presParOf" srcId="{929E3D94-DEB9-4B58-AE76-46599DD5E1EA}" destId="{25E25978-654F-4AE8-AC4C-BF54D77487F2}" srcOrd="0" destOrd="0" presId="urn:microsoft.com/office/officeart/2005/8/layout/hierarchy4"/>
    <dgm:cxn modelId="{D68E84D2-8DE6-4103-B843-74835528AAD3}" type="presParOf" srcId="{25E25978-654F-4AE8-AC4C-BF54D77487F2}" destId="{384B66B5-4DB1-45C5-AD78-91DE314D8DA1}" srcOrd="0" destOrd="0" presId="urn:microsoft.com/office/officeart/2005/8/layout/hierarchy4"/>
    <dgm:cxn modelId="{1F0C1EC1-B6FF-458D-8AD8-7BFF89455381}" type="presParOf" srcId="{25E25978-654F-4AE8-AC4C-BF54D77487F2}" destId="{59350235-178F-44B2-9128-1EA4E464E291}" srcOrd="1" destOrd="0" presId="urn:microsoft.com/office/officeart/2005/8/layout/hierarchy4"/>
    <dgm:cxn modelId="{CB24B666-874D-48D4-BA16-B1641E6E068B}" type="presParOf" srcId="{25E25978-654F-4AE8-AC4C-BF54D77487F2}" destId="{9B960235-C0E4-41DE-8895-7122A8F954C1}" srcOrd="2" destOrd="0" presId="urn:microsoft.com/office/officeart/2005/8/layout/hierarchy4"/>
    <dgm:cxn modelId="{A61157D4-ED07-409F-A78D-D639227FBF7B}" type="presParOf" srcId="{9B960235-C0E4-41DE-8895-7122A8F954C1}" destId="{ADB1A57A-97CB-416F-ADC5-2EDC6792C94C}" srcOrd="0" destOrd="0" presId="urn:microsoft.com/office/officeart/2005/8/layout/hierarchy4"/>
    <dgm:cxn modelId="{32AAAA0A-43B5-4D2F-A9F1-23196764404D}" type="presParOf" srcId="{ADB1A57A-97CB-416F-ADC5-2EDC6792C94C}" destId="{01B53A56-1A09-4A09-97E8-815E5877EA19}" srcOrd="0" destOrd="0" presId="urn:microsoft.com/office/officeart/2005/8/layout/hierarchy4"/>
    <dgm:cxn modelId="{796C9C89-AB58-4AB7-9739-E7C4A880C9C5}" type="presParOf" srcId="{ADB1A57A-97CB-416F-ADC5-2EDC6792C94C}" destId="{54EE8CB4-D74D-4E96-9ABB-D3C4C8C07939}" srcOrd="1" destOrd="0" presId="urn:microsoft.com/office/officeart/2005/8/layout/hierarchy4"/>
    <dgm:cxn modelId="{A850B5D0-F4B7-4A35-8883-574B1414EDF6}" type="presParOf" srcId="{ADB1A57A-97CB-416F-ADC5-2EDC6792C94C}" destId="{3765BB2A-012F-468A-8D3C-D185D9B06984}" srcOrd="2" destOrd="0" presId="urn:microsoft.com/office/officeart/2005/8/layout/hierarchy4"/>
    <dgm:cxn modelId="{07C48BEA-D9B6-4007-8353-3EBB9CE3843D}" type="presParOf" srcId="{3765BB2A-012F-468A-8D3C-D185D9B06984}" destId="{10B594B7-01F0-40CE-81AB-D4CE628D771A}" srcOrd="0" destOrd="0" presId="urn:microsoft.com/office/officeart/2005/8/layout/hierarchy4"/>
    <dgm:cxn modelId="{CB630FF9-B1D1-46F5-9558-5D445A76BB5B}" type="presParOf" srcId="{10B594B7-01F0-40CE-81AB-D4CE628D771A}" destId="{32825955-90AD-4D39-996D-2E2FF1401B62}" srcOrd="0" destOrd="0" presId="urn:microsoft.com/office/officeart/2005/8/layout/hierarchy4"/>
    <dgm:cxn modelId="{E9D47980-137B-4A23-B5BD-72D0D703B600}" type="presParOf" srcId="{10B594B7-01F0-40CE-81AB-D4CE628D771A}" destId="{B8A98412-14F6-43AB-A4C0-B9CBE6194400}" srcOrd="1" destOrd="0" presId="urn:microsoft.com/office/officeart/2005/8/layout/hierarchy4"/>
    <dgm:cxn modelId="{A0CCED56-0966-438C-ACC2-ED77D65D3DD5}" type="presParOf" srcId="{E9CC63BD-3DF4-46E5-852D-BEAB34C32039}" destId="{FA3B45CA-4D0E-434B-BA14-36515CF1DE75}" srcOrd="3" destOrd="0" presId="urn:microsoft.com/office/officeart/2005/8/layout/hierarchy4"/>
    <dgm:cxn modelId="{7970D765-3B04-4F5A-8E44-83168EB9BD33}" type="presParOf" srcId="{E9CC63BD-3DF4-46E5-852D-BEAB34C32039}" destId="{3E529778-A4AA-4D76-AA3C-D9D395A30E90}" srcOrd="4" destOrd="0" presId="urn:microsoft.com/office/officeart/2005/8/layout/hierarchy4"/>
    <dgm:cxn modelId="{EDA9637F-B794-4489-B702-E791EF3A1487}" type="presParOf" srcId="{3E529778-A4AA-4D76-AA3C-D9D395A30E90}" destId="{C762C1D7-CD7E-49A6-A1E6-663F193C80D8}" srcOrd="0" destOrd="0" presId="urn:microsoft.com/office/officeart/2005/8/layout/hierarchy4"/>
    <dgm:cxn modelId="{E9C745A3-4140-4DB0-8A99-64EF85C99D1B}" type="presParOf" srcId="{3E529778-A4AA-4D76-AA3C-D9D395A30E90}" destId="{B5836087-B0A9-4C99-ADD4-51B389DD1C97}" srcOrd="1" destOrd="0" presId="urn:microsoft.com/office/officeart/2005/8/layout/hierarchy4"/>
    <dgm:cxn modelId="{FCB1F486-586B-4BDA-A5BF-9C077518F5E8}" type="presParOf" srcId="{3E529778-A4AA-4D76-AA3C-D9D395A30E90}" destId="{0BF922F0-89E2-4EDE-AA30-8C150F2F5F2E}" srcOrd="2" destOrd="0" presId="urn:microsoft.com/office/officeart/2005/8/layout/hierarchy4"/>
    <dgm:cxn modelId="{DF08D2DD-82CB-4DDF-9400-EB5A14F90404}" type="presParOf" srcId="{0BF922F0-89E2-4EDE-AA30-8C150F2F5F2E}" destId="{E1D732D3-9C91-4FF7-BE1A-8F26DB0B5F9F}" srcOrd="0" destOrd="0" presId="urn:microsoft.com/office/officeart/2005/8/layout/hierarchy4"/>
    <dgm:cxn modelId="{B63CB560-58A5-4339-ABED-5129ACC792C8}" type="presParOf" srcId="{E1D732D3-9C91-4FF7-BE1A-8F26DB0B5F9F}" destId="{DB4C9303-BF95-4078-B0E2-B41AAF8DDEFD}" srcOrd="0" destOrd="0" presId="urn:microsoft.com/office/officeart/2005/8/layout/hierarchy4"/>
    <dgm:cxn modelId="{F9DCF972-FA64-4364-B22C-F5E0CB94206F}" type="presParOf" srcId="{E1D732D3-9C91-4FF7-BE1A-8F26DB0B5F9F}" destId="{3443F194-CBE6-4D56-A748-4332A5BB27F1}" srcOrd="1" destOrd="0" presId="urn:microsoft.com/office/officeart/2005/8/layout/hierarchy4"/>
    <dgm:cxn modelId="{828E6490-49C8-4393-803A-F4A352F033CB}" type="presParOf" srcId="{E1D732D3-9C91-4FF7-BE1A-8F26DB0B5F9F}" destId="{20866A54-C2F5-4021-B037-A215270D9982}" srcOrd="2" destOrd="0" presId="urn:microsoft.com/office/officeart/2005/8/layout/hierarchy4"/>
    <dgm:cxn modelId="{FD1506C2-050C-4C59-8966-0F926A657917}" type="presParOf" srcId="{20866A54-C2F5-4021-B037-A215270D9982}" destId="{D7340AC4-662D-48D9-8B0A-61E054DCB2D9}" srcOrd="0" destOrd="0" presId="urn:microsoft.com/office/officeart/2005/8/layout/hierarchy4"/>
    <dgm:cxn modelId="{C57487D0-07BE-459A-949D-E301D37E933D}" type="presParOf" srcId="{D7340AC4-662D-48D9-8B0A-61E054DCB2D9}" destId="{EA42DF9C-DC3C-4BCD-949B-69D477A3ED4C}" srcOrd="0" destOrd="0" presId="urn:microsoft.com/office/officeart/2005/8/layout/hierarchy4"/>
    <dgm:cxn modelId="{67F1C0CD-DF95-4EA7-A1F3-9854A1CDEE74}" type="presParOf" srcId="{D7340AC4-662D-48D9-8B0A-61E054DCB2D9}" destId="{811F61F3-64C1-44CE-A513-479DE8592726}" srcOrd="1" destOrd="0" presId="urn:microsoft.com/office/officeart/2005/8/layout/hierarchy4"/>
    <dgm:cxn modelId="{BCE3C4A4-C4E3-415B-9C5A-71ACA0E1AB10}" type="presParOf" srcId="{D7340AC4-662D-48D9-8B0A-61E054DCB2D9}" destId="{002D6B82-429B-4316-8BFB-70D06152E0CB}" srcOrd="2" destOrd="0" presId="urn:microsoft.com/office/officeart/2005/8/layout/hierarchy4"/>
    <dgm:cxn modelId="{C5942212-E4B6-48B5-BA99-E7EFE6E55CF1}" type="presParOf" srcId="{002D6B82-429B-4316-8BFB-70D06152E0CB}" destId="{4623D4E5-D626-4E07-BB08-C1C89F7DB8FB}" srcOrd="0" destOrd="0" presId="urn:microsoft.com/office/officeart/2005/8/layout/hierarchy4"/>
    <dgm:cxn modelId="{F4F2C93F-613F-4972-BEAD-51CC4C7FEB48}" type="presParOf" srcId="{4623D4E5-D626-4E07-BB08-C1C89F7DB8FB}" destId="{0887ADC7-9252-4E08-8901-FFDDBEC8CDFA}" srcOrd="0" destOrd="0" presId="urn:microsoft.com/office/officeart/2005/8/layout/hierarchy4"/>
    <dgm:cxn modelId="{BC7E48A1-743D-4A94-8E00-4E993DB29588}" type="presParOf" srcId="{4623D4E5-D626-4E07-BB08-C1C89F7DB8FB}" destId="{0C48F77A-70DA-4C91-9B36-CE38E33D8C84}" srcOrd="1" destOrd="0" presId="urn:microsoft.com/office/officeart/2005/8/layout/hierarchy4"/>
    <dgm:cxn modelId="{8E5B28F1-AC1B-408B-978F-49A734E600F7}" type="presParOf" srcId="{4623D4E5-D626-4E07-BB08-C1C89F7DB8FB}" destId="{6B3AF6EA-5E2E-4F9F-8A58-4CA862453D5E}" srcOrd="2" destOrd="0" presId="urn:microsoft.com/office/officeart/2005/8/layout/hierarchy4"/>
    <dgm:cxn modelId="{3324566B-730B-4325-8326-4B490592DDDD}" type="presParOf" srcId="{6B3AF6EA-5E2E-4F9F-8A58-4CA862453D5E}" destId="{51C25FCC-1DD7-40BF-AC2B-09B6F3451354}" srcOrd="0" destOrd="0" presId="urn:microsoft.com/office/officeart/2005/8/layout/hierarchy4"/>
    <dgm:cxn modelId="{47B77F24-C670-44A1-B0E2-3D0DD4E66A9D}" type="presParOf" srcId="{51C25FCC-1DD7-40BF-AC2B-09B6F3451354}" destId="{BF2A8D12-F12B-4E5C-B752-3E1456C9A01F}" srcOrd="0" destOrd="0" presId="urn:microsoft.com/office/officeart/2005/8/layout/hierarchy4"/>
    <dgm:cxn modelId="{2EB80382-0724-439B-AFE9-BEF6657A3230}" type="presParOf" srcId="{51C25FCC-1DD7-40BF-AC2B-09B6F3451354}" destId="{4565BB15-AB6D-40DF-8ECA-B38998687A2F}" srcOrd="1" destOrd="0" presId="urn:microsoft.com/office/officeart/2005/8/layout/hierarchy4"/>
    <dgm:cxn modelId="{357700EB-432D-454E-9456-601519326346}" type="presParOf" srcId="{51C25FCC-1DD7-40BF-AC2B-09B6F3451354}" destId="{1402828D-B9E5-4389-A972-B7A914E59464}" srcOrd="2" destOrd="0" presId="urn:microsoft.com/office/officeart/2005/8/layout/hierarchy4"/>
    <dgm:cxn modelId="{690CEFD4-DF75-4B36-9B7C-A2FC7FC87768}" type="presParOf" srcId="{1402828D-B9E5-4389-A972-B7A914E59464}" destId="{63A41B6B-C3D6-4F58-96E1-357B5A813216}" srcOrd="0" destOrd="0" presId="urn:microsoft.com/office/officeart/2005/8/layout/hierarchy4"/>
    <dgm:cxn modelId="{0812A530-245B-41D6-8E4F-2AD0D4F38088}" type="presParOf" srcId="{63A41B6B-C3D6-4F58-96E1-357B5A813216}" destId="{23FC4368-3945-40AD-AB19-39268AEB82D2}" srcOrd="0" destOrd="0" presId="urn:microsoft.com/office/officeart/2005/8/layout/hierarchy4"/>
    <dgm:cxn modelId="{099E530F-5A70-4C7E-A2A1-B6DF7F57930D}" type="presParOf" srcId="{63A41B6B-C3D6-4F58-96E1-357B5A813216}" destId="{75EB889B-4EB4-405D-847D-B5006F2153D0}" srcOrd="1" destOrd="0" presId="urn:microsoft.com/office/officeart/2005/8/layout/hierarchy4"/>
    <dgm:cxn modelId="{34C2CB32-FD51-41C6-A022-3541E7304BFA}" type="presParOf" srcId="{63A41B6B-C3D6-4F58-96E1-357B5A813216}" destId="{0A1BCCE6-FDCB-41E9-92D8-A9EB3145EBC8}" srcOrd="2" destOrd="0" presId="urn:microsoft.com/office/officeart/2005/8/layout/hierarchy4"/>
    <dgm:cxn modelId="{3EA7A957-2B5A-4CC1-B38B-C65840CF5558}" type="presParOf" srcId="{0A1BCCE6-FDCB-41E9-92D8-A9EB3145EBC8}" destId="{7A72EEA6-66A3-4295-8394-5A9A4F3F5BEF}" srcOrd="0" destOrd="0" presId="urn:microsoft.com/office/officeart/2005/8/layout/hierarchy4"/>
    <dgm:cxn modelId="{7867FA95-10D9-4490-8334-49799A8AF17F}" type="presParOf" srcId="{7A72EEA6-66A3-4295-8394-5A9A4F3F5BEF}" destId="{2D2FF902-2987-4BC7-B5F4-1B997713EB0B}" srcOrd="0" destOrd="0" presId="urn:microsoft.com/office/officeart/2005/8/layout/hierarchy4"/>
    <dgm:cxn modelId="{576BAAC3-DACF-4422-83F7-FF2791AE7BD4}" type="presParOf" srcId="{7A72EEA6-66A3-4295-8394-5A9A4F3F5BEF}" destId="{131FD58E-0866-403B-92E7-58BABC812F73}" srcOrd="1" destOrd="0" presId="urn:microsoft.com/office/officeart/2005/8/layout/hierarchy4"/>
    <dgm:cxn modelId="{8CD13DB2-26FF-44C3-9A8C-9951587742A7}" type="presParOf" srcId="{7A72EEA6-66A3-4295-8394-5A9A4F3F5BEF}" destId="{3D3005B3-F95E-457C-9139-3A9D2B3D51FC}" srcOrd="2" destOrd="0" presId="urn:microsoft.com/office/officeart/2005/8/layout/hierarchy4"/>
    <dgm:cxn modelId="{87D98EFB-7FD2-4853-A298-F5E6A373ECA1}" type="presParOf" srcId="{3D3005B3-F95E-457C-9139-3A9D2B3D51FC}" destId="{BF8D3DEB-1CE5-42A9-B469-CC1F9E59F7AE}" srcOrd="0" destOrd="0" presId="urn:microsoft.com/office/officeart/2005/8/layout/hierarchy4"/>
    <dgm:cxn modelId="{24ED7690-602E-438A-A155-7E1C1F97B9FA}" type="presParOf" srcId="{BF8D3DEB-1CE5-42A9-B469-CC1F9E59F7AE}" destId="{FEC60AB7-CED7-4299-9355-79F059029738}" srcOrd="0" destOrd="0" presId="urn:microsoft.com/office/officeart/2005/8/layout/hierarchy4"/>
    <dgm:cxn modelId="{E5BF4F82-166C-44C5-A009-F7BDE44366F7}" type="presParOf" srcId="{BF8D3DEB-1CE5-42A9-B469-CC1F9E59F7AE}" destId="{01E20012-7041-4D5C-B3EB-019650047413}" srcOrd="1" destOrd="0" presId="urn:microsoft.com/office/officeart/2005/8/layout/hierarchy4"/>
    <dgm:cxn modelId="{FB26FFB4-EBF7-44CE-B18F-3D4F2B64F4ED}" type="presParOf" srcId="{E9CC63BD-3DF4-46E5-852D-BEAB34C32039}" destId="{857517D5-F2C9-40BA-92E7-BE5D03ED6644}" srcOrd="5" destOrd="0" presId="urn:microsoft.com/office/officeart/2005/8/layout/hierarchy4"/>
    <dgm:cxn modelId="{38B4BD11-FCCE-473E-B1E0-C1CBDE6E5659}" type="presParOf" srcId="{E9CC63BD-3DF4-46E5-852D-BEAB34C32039}" destId="{0EDE62C1-FB48-47A9-ACB7-3BA876A4E3F6}" srcOrd="6" destOrd="0" presId="urn:microsoft.com/office/officeart/2005/8/layout/hierarchy4"/>
    <dgm:cxn modelId="{EFAAFED7-CCDE-4CCE-AB0E-F564C1BA021A}" type="presParOf" srcId="{0EDE62C1-FB48-47A9-ACB7-3BA876A4E3F6}" destId="{719B8AFE-54AD-4289-B28A-782919DB1E77}" srcOrd="0" destOrd="0" presId="urn:microsoft.com/office/officeart/2005/8/layout/hierarchy4"/>
    <dgm:cxn modelId="{172FBCDE-872F-4839-AC08-9C07328A0BAE}" type="presParOf" srcId="{0EDE62C1-FB48-47A9-ACB7-3BA876A4E3F6}" destId="{0C0534D3-52D2-42FE-AAB9-811BEDFF42E8}" srcOrd="1" destOrd="0" presId="urn:microsoft.com/office/officeart/2005/8/layout/hierarchy4"/>
    <dgm:cxn modelId="{3711B118-0A81-417C-9CA6-05094907BBF5}" type="presParOf" srcId="{0EDE62C1-FB48-47A9-ACB7-3BA876A4E3F6}" destId="{1BADD6BC-974A-4F0B-961D-81F4DAA87E18}" srcOrd="2" destOrd="0" presId="urn:microsoft.com/office/officeart/2005/8/layout/hierarchy4"/>
    <dgm:cxn modelId="{B1D6553F-5289-4B67-8DE8-BF4AF1D3316C}" type="presParOf" srcId="{1BADD6BC-974A-4F0B-961D-81F4DAA87E18}" destId="{179F2A63-125F-41B2-B561-01C64024EEA7}" srcOrd="0" destOrd="0" presId="urn:microsoft.com/office/officeart/2005/8/layout/hierarchy4"/>
    <dgm:cxn modelId="{E832AAE1-6633-486B-9F4A-6294BD1DC682}" type="presParOf" srcId="{179F2A63-125F-41B2-B561-01C64024EEA7}" destId="{927DC677-7F7A-4D11-B42B-F5C2A14771A6}" srcOrd="0" destOrd="0" presId="urn:microsoft.com/office/officeart/2005/8/layout/hierarchy4"/>
    <dgm:cxn modelId="{1777D3F2-9020-4C5B-9C84-0D5616951172}" type="presParOf" srcId="{179F2A63-125F-41B2-B561-01C64024EEA7}" destId="{D69BB6C8-62BA-4003-876B-375153F65878}" srcOrd="1" destOrd="0" presId="urn:microsoft.com/office/officeart/2005/8/layout/hierarchy4"/>
    <dgm:cxn modelId="{A481F56C-FB93-4CFB-A989-2CDC719AD762}" type="presParOf" srcId="{179F2A63-125F-41B2-B561-01C64024EEA7}" destId="{440F3C4A-C2C2-4651-A914-BE37B0B1CAAB}" srcOrd="2" destOrd="0" presId="urn:microsoft.com/office/officeart/2005/8/layout/hierarchy4"/>
    <dgm:cxn modelId="{1BF43857-3E3F-4107-BA2D-1767EEEB1341}" type="presParOf" srcId="{440F3C4A-C2C2-4651-A914-BE37B0B1CAAB}" destId="{4DFF8F6B-E8C3-4C65-A30D-F9DDF4F65681}" srcOrd="0" destOrd="0" presId="urn:microsoft.com/office/officeart/2005/8/layout/hierarchy4"/>
    <dgm:cxn modelId="{DBB01E2E-2FB3-4D74-879D-0688FD1136F6}" type="presParOf" srcId="{4DFF8F6B-E8C3-4C65-A30D-F9DDF4F65681}" destId="{4A63BEC4-9411-495C-AEC9-FB0A1BF29E32}" srcOrd="0" destOrd="0" presId="urn:microsoft.com/office/officeart/2005/8/layout/hierarchy4"/>
    <dgm:cxn modelId="{E93D9340-E885-430F-8DBF-BC27F6126DBD}" type="presParOf" srcId="{4DFF8F6B-E8C3-4C65-A30D-F9DDF4F65681}" destId="{24E92A81-8463-479C-AEDF-BA1EC53CE082}" srcOrd="1" destOrd="0" presId="urn:microsoft.com/office/officeart/2005/8/layout/hierarchy4"/>
    <dgm:cxn modelId="{630D1934-25C6-4142-81D0-2AA310721318}" type="presParOf" srcId="{4DFF8F6B-E8C3-4C65-A30D-F9DDF4F65681}" destId="{29FB4830-9825-4506-BE6B-504DAABE0DED}" srcOrd="2" destOrd="0" presId="urn:microsoft.com/office/officeart/2005/8/layout/hierarchy4"/>
    <dgm:cxn modelId="{9F0F52FF-03B8-4E1C-9EB0-7738A332A040}" type="presParOf" srcId="{29FB4830-9825-4506-BE6B-504DAABE0DED}" destId="{18ADB23A-4062-40B6-A16B-8781407BDCE4}" srcOrd="0" destOrd="0" presId="urn:microsoft.com/office/officeart/2005/8/layout/hierarchy4"/>
    <dgm:cxn modelId="{32E36CA9-E05A-466D-94D9-6AFD898E029A}" type="presParOf" srcId="{18ADB23A-4062-40B6-A16B-8781407BDCE4}" destId="{ED63B127-52AD-4516-A288-D3671C1C1774}" srcOrd="0" destOrd="0" presId="urn:microsoft.com/office/officeart/2005/8/layout/hierarchy4"/>
    <dgm:cxn modelId="{BC3CE1F5-FE28-434E-88C6-38DAF558C248}" type="presParOf" srcId="{18ADB23A-4062-40B6-A16B-8781407BDCE4}" destId="{7136F7A0-263A-4179-BA0A-8853340887E3}" srcOrd="1" destOrd="0" presId="urn:microsoft.com/office/officeart/2005/8/layout/hierarchy4"/>
    <dgm:cxn modelId="{390F0F97-E2AE-49AB-BD5A-155BC41AAFF7}" type="presParOf" srcId="{18ADB23A-4062-40B6-A16B-8781407BDCE4}" destId="{39238DFD-3410-451A-AC43-ECE4A2964C0F}" srcOrd="2" destOrd="0" presId="urn:microsoft.com/office/officeart/2005/8/layout/hierarchy4"/>
    <dgm:cxn modelId="{BD2ADD38-75A7-478B-9C92-C4684C4EB84A}" type="presParOf" srcId="{39238DFD-3410-451A-AC43-ECE4A2964C0F}" destId="{D13396CF-6D4A-4693-A001-0CB3C65C0BFF}" srcOrd="0" destOrd="0" presId="urn:microsoft.com/office/officeart/2005/8/layout/hierarchy4"/>
    <dgm:cxn modelId="{5DEBBE64-529B-46E0-9844-258459B2E19B}" type="presParOf" srcId="{D13396CF-6D4A-4693-A001-0CB3C65C0BFF}" destId="{E9650B07-8B5C-469D-B36E-61765AE7F1AB}" srcOrd="0" destOrd="0" presId="urn:microsoft.com/office/officeart/2005/8/layout/hierarchy4"/>
    <dgm:cxn modelId="{6ED965E5-6946-4BD2-AC4E-A06451405A80}" type="presParOf" srcId="{D13396CF-6D4A-4693-A001-0CB3C65C0BFF}" destId="{2DB0198B-CF10-4560-BE9E-4192D2E93F3F}" srcOrd="1" destOrd="0" presId="urn:microsoft.com/office/officeart/2005/8/layout/hierarchy4"/>
    <dgm:cxn modelId="{AA8CB85B-C75A-43B4-8D38-17C0CF71D798}" type="presParOf" srcId="{D13396CF-6D4A-4693-A001-0CB3C65C0BFF}" destId="{1BC89DFB-C536-4886-AB25-57DA8AC92D9A}" srcOrd="2" destOrd="0" presId="urn:microsoft.com/office/officeart/2005/8/layout/hierarchy4"/>
    <dgm:cxn modelId="{826C9ACA-CFF1-4D4D-B86B-A1D18CE4C035}" type="presParOf" srcId="{1BC89DFB-C536-4886-AB25-57DA8AC92D9A}" destId="{6AF37B98-F2F8-4695-96AF-02A4EB5E717F}" srcOrd="0" destOrd="0" presId="urn:microsoft.com/office/officeart/2005/8/layout/hierarchy4"/>
    <dgm:cxn modelId="{CD8F3077-15B6-4100-B200-E34616B2C709}" type="presParOf" srcId="{6AF37B98-F2F8-4695-96AF-02A4EB5E717F}" destId="{8FDC6A1B-3671-4CC8-AA39-3D058112FA4E}" srcOrd="0" destOrd="0" presId="urn:microsoft.com/office/officeart/2005/8/layout/hierarchy4"/>
    <dgm:cxn modelId="{136D5055-6F54-4B1D-AFA5-C04F8C29A106}" type="presParOf" srcId="{6AF37B98-F2F8-4695-96AF-02A4EB5E717F}" destId="{E0276F0B-B875-45C7-86A0-D2B9629A84A7}" srcOrd="1" destOrd="0" presId="urn:microsoft.com/office/officeart/2005/8/layout/hierarchy4"/>
    <dgm:cxn modelId="{4D93BBB1-920E-4005-9B0D-10B709362FB2}" type="presParOf" srcId="{6AF37B98-F2F8-4695-96AF-02A4EB5E717F}" destId="{44818BFF-6FA7-4DF7-A094-5CD16BD3BC49}" srcOrd="2" destOrd="0" presId="urn:microsoft.com/office/officeart/2005/8/layout/hierarchy4"/>
    <dgm:cxn modelId="{569933DB-7CCA-4E50-B014-18C60822FED3}" type="presParOf" srcId="{44818BFF-6FA7-4DF7-A094-5CD16BD3BC49}" destId="{E981C869-14FE-4E5A-97BC-E9F8A8B127D9}" srcOrd="0" destOrd="0" presId="urn:microsoft.com/office/officeart/2005/8/layout/hierarchy4"/>
    <dgm:cxn modelId="{CC8C7E93-06F3-4F4D-A6A7-9E02C00D8463}" type="presParOf" srcId="{E981C869-14FE-4E5A-97BC-E9F8A8B127D9}" destId="{681F3166-FE9F-4940-9CBF-4670804AE755}" srcOrd="0" destOrd="0" presId="urn:microsoft.com/office/officeart/2005/8/layout/hierarchy4"/>
    <dgm:cxn modelId="{032D8D25-A669-4243-AAB4-CCD5533F661F}" type="presParOf" srcId="{E981C869-14FE-4E5A-97BC-E9F8A8B127D9}" destId="{60B83AB4-0174-46E9-A303-639C2E4CC03B}" srcOrd="1" destOrd="0" presId="urn:microsoft.com/office/officeart/2005/8/layout/hierarchy4"/>
    <dgm:cxn modelId="{22E096E4-BCE4-41C4-AF7D-673B2CCD4187}" type="presParOf" srcId="{E981C869-14FE-4E5A-97BC-E9F8A8B127D9}" destId="{DE202C4E-D719-401A-8FE1-08F2109FF64A}" srcOrd="2" destOrd="0" presId="urn:microsoft.com/office/officeart/2005/8/layout/hierarchy4"/>
    <dgm:cxn modelId="{62844588-A685-43B0-9884-FD3D36B24D67}" type="presParOf" srcId="{DE202C4E-D719-401A-8FE1-08F2109FF64A}" destId="{90A03122-737D-45FC-8745-2D047B9B9FB5}" srcOrd="0" destOrd="0" presId="urn:microsoft.com/office/officeart/2005/8/layout/hierarchy4"/>
    <dgm:cxn modelId="{FF6E4C7C-6DF5-4818-86D8-2DEC46DB8CB6}" type="presParOf" srcId="{90A03122-737D-45FC-8745-2D047B9B9FB5}" destId="{DD6ADAAF-46E7-4F2B-B3FB-898DD0092095}" srcOrd="0" destOrd="0" presId="urn:microsoft.com/office/officeart/2005/8/layout/hierarchy4"/>
    <dgm:cxn modelId="{2D79541B-2C72-4DA3-A725-56A7C9C3C8BA}" type="presParOf" srcId="{90A03122-737D-45FC-8745-2D047B9B9FB5}" destId="{3451B956-81FB-44CD-A239-C57CF280B70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722E6E-3E09-4EFC-B439-1AB710526E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ACC9AE1-D761-435E-8717-76BE00CCCFA5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350 – 450 ppm Concentración atmosférica típica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4E080-FC90-4A42-8BCE-675402C237A4}" type="parTrans" cxnId="{5B0F813D-649F-45AC-ACA5-B6193554A3A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67F55-165C-4ADD-8A0F-ED997947C60B}" type="sibTrans" cxnId="{5B0F813D-649F-45AC-ACA5-B6193554A3AF}">
      <dgm:prSet/>
      <dgm:spPr>
        <a:solidFill>
          <a:srgbClr val="CC0066"/>
        </a:solidFill>
      </dgm:spPr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B2D7E-BF65-4985-80CD-CFC5275B171F}">
      <dgm:prSet phldrT="[Texto]" custT="1"/>
      <dgm:spPr>
        <a:solidFill>
          <a:srgbClr val="FF9966"/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600 – 800 ppm Calidad del aire interno aceptable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D3E4A-56C1-49FA-958D-9DC5F5EDD284}" type="parTrans" cxnId="{C1EFEC05-01D8-40FD-A883-94544E309612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84CB8-3882-4725-8CA8-58E011953CA1}" type="sibTrans" cxnId="{C1EFEC05-01D8-40FD-A883-94544E309612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2A73E-5E6C-4D84-A79B-A31BE5A8537A}">
      <dgm:prSet phldrT="[Texto]" custT="1"/>
      <dgm:spPr>
        <a:solidFill>
          <a:srgbClr val="33CCFF"/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1.000 ppm Calidad del aire interno tolerable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F22AD-F608-4A86-BDCF-81A8C0CC4BC8}" type="parTrans" cxnId="{7A06823E-5993-4753-B58D-4E7CC8E56DCE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91B2E-9B5A-45B6-B826-986F68E7B62C}" type="sibTrans" cxnId="{7A06823E-5993-4753-B58D-4E7CC8E56DCE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AD815-1B54-49FB-9FC7-DF481CC9B76E}">
      <dgm:prSet phldrT="[Texto]" custT="1"/>
      <dgm:spPr>
        <a:solidFill>
          <a:srgbClr val="FFCC00"/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5.000 ppm Límite promedio de exposición en un período de 8 horas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2EDE5-85D5-4849-9E57-561583FF3B07}" type="parTrans" cxnId="{C134B5E1-2B66-4760-8F51-0372DFB31453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84507-F9BB-4F03-A390-B71012D10888}" type="sibTrans" cxnId="{C134B5E1-2B66-4760-8F51-0372DFB31453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2928D-2B8B-43EA-82E4-F851FA14E35E}">
      <dgm:prSet phldrT="[Texto]" custT="1"/>
      <dgm:spPr>
        <a:solidFill>
          <a:srgbClr val="66FF66"/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6.000 – 30.000 ppm Exposición breve, preocupación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DC610-0145-416E-9192-6B8DE2A92BC0}" type="parTrans" cxnId="{0FF0DE70-C48F-46FE-9ABB-AC285564BE1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CDD6B-3ECC-4B9A-B5CC-C2B70596B8FE}" type="sibTrans" cxnId="{0FF0DE70-C48F-46FE-9ABB-AC285564BE1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3CBBE-22B0-4D2F-95AE-E3DA375FBFA6}">
      <dgm:prSet phldrT="[Texto]" custT="1"/>
      <dgm:spPr>
        <a:solidFill>
          <a:srgbClr val="CC00FF"/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– 8% Incremento de la frecuencia de respiración, dolor de cabeza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ADE4F-96FF-4E18-8A5B-671271938189}" type="parTrans" cxnId="{67CD9840-FF8D-41EF-91EF-AC11C5F4F571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22875-CBA8-4E81-95E3-BEA08ACBBAAE}" type="sibTrans" cxnId="{67CD9840-FF8D-41EF-91EF-AC11C5F4F571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FC612-D68E-43DE-BB49-43C61C047DA4}">
      <dgm:prSet phldrT="[Texto]" custT="1"/>
      <dgm:spPr>
        <a:solidFill>
          <a:srgbClr val="000066"/>
        </a:solidFill>
        <a:ln>
          <a:solidFill>
            <a:schemeClr val="bg1"/>
          </a:solidFill>
        </a:ln>
      </dgm:spPr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&gt;10% Náuseas, vómito, pérdida de conocimiento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1960BC-9A92-413F-B22E-B4E4F43FB252}" type="parTrans" cxnId="{339BB0F7-F314-422D-8391-2B3CA1CC66A8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68D80-DDF5-4C9A-A6BB-B3FCC8FC702C}" type="sibTrans" cxnId="{339BB0F7-F314-422D-8391-2B3CA1CC66A8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1FEF3-4CA6-40D4-A089-9CE4C2E66613}">
      <dgm:prSet phldrT="[Texto]" custT="1"/>
      <dgm:spPr/>
      <dgm:t>
        <a:bodyPr/>
        <a:lstStyle/>
        <a:p>
          <a:endParaRPr lang="es-EC"/>
        </a:p>
      </dgm:t>
    </dgm:pt>
    <dgm:pt modelId="{B1CBCAA6-D6B8-418C-BE4E-044B3EF0B9CF}" type="parTrans" cxnId="{9F00BDD3-CDAA-4D59-B0A9-D692CE7F37E1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8FD1C-9FA6-41BD-8AC4-AE39A8D2346D}" type="sibTrans" cxnId="{9F00BDD3-CDAA-4D59-B0A9-D692CE7F37E1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7E8ED-9B8C-417F-8E70-6A86B0A6DA9C}" type="pres">
      <dgm:prSet presAssocID="{C5722E6E-3E09-4EFC-B439-1AB710526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1A2648A8-FD7B-4B32-AE53-311A552EAF5C}" type="pres">
      <dgm:prSet presAssocID="{C5722E6E-3E09-4EFC-B439-1AB710526ED0}" presName="Name1" presStyleCnt="0"/>
      <dgm:spPr/>
    </dgm:pt>
    <dgm:pt modelId="{8DFD93E7-EB41-41A7-8DB5-22286AB8DD72}" type="pres">
      <dgm:prSet presAssocID="{C5722E6E-3E09-4EFC-B439-1AB710526ED0}" presName="cycle" presStyleCnt="0"/>
      <dgm:spPr/>
    </dgm:pt>
    <dgm:pt modelId="{151B5AE6-0BA1-4E58-A3B1-F2C1935DE49C}" type="pres">
      <dgm:prSet presAssocID="{C5722E6E-3E09-4EFC-B439-1AB710526ED0}" presName="srcNode" presStyleLbl="node1" presStyleIdx="0" presStyleCnt="7"/>
      <dgm:spPr/>
    </dgm:pt>
    <dgm:pt modelId="{C7A29541-FADA-4F4C-A614-7218D9F23DB1}" type="pres">
      <dgm:prSet presAssocID="{C5722E6E-3E09-4EFC-B439-1AB710526ED0}" presName="conn" presStyleLbl="parChTrans1D2" presStyleIdx="0" presStyleCnt="1"/>
      <dgm:spPr/>
      <dgm:t>
        <a:bodyPr/>
        <a:lstStyle/>
        <a:p>
          <a:endParaRPr lang="es-EC"/>
        </a:p>
      </dgm:t>
    </dgm:pt>
    <dgm:pt modelId="{57AEB7B7-549E-4EA4-B235-A404FFBDF415}" type="pres">
      <dgm:prSet presAssocID="{C5722E6E-3E09-4EFC-B439-1AB710526ED0}" presName="extraNode" presStyleLbl="node1" presStyleIdx="0" presStyleCnt="7"/>
      <dgm:spPr/>
    </dgm:pt>
    <dgm:pt modelId="{8321483A-CA2C-4F3F-82A5-9E599672118F}" type="pres">
      <dgm:prSet presAssocID="{C5722E6E-3E09-4EFC-B439-1AB710526ED0}" presName="dstNode" presStyleLbl="node1" presStyleIdx="0" presStyleCnt="7"/>
      <dgm:spPr/>
    </dgm:pt>
    <dgm:pt modelId="{16442A02-B703-491C-9CA2-3A75ECE70A63}" type="pres">
      <dgm:prSet presAssocID="{DACC9AE1-D761-435E-8717-76BE00CCCFA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92C21B-7110-4648-9A97-13C59E6B3224}" type="pres">
      <dgm:prSet presAssocID="{DACC9AE1-D761-435E-8717-76BE00CCCFA5}" presName="accent_1" presStyleCnt="0"/>
      <dgm:spPr/>
    </dgm:pt>
    <dgm:pt modelId="{FCAD14E4-F28E-45C9-A5AC-6C5618F3E470}" type="pres">
      <dgm:prSet presAssocID="{DACC9AE1-D761-435E-8717-76BE00CCCFA5}" presName="accentRepeatNode" presStyleLbl="solidFgAcc1" presStyleIdx="0" presStyleCnt="7"/>
      <dgm:spPr>
        <a:solidFill>
          <a:srgbClr val="CC0066"/>
        </a:solidFill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0C73A401-E8C4-426B-B6D7-CA501670F698}" type="pres">
      <dgm:prSet presAssocID="{9C8B2D7E-BF65-4985-80CD-CFC5275B171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48EFDC-4857-4ADD-A4E4-AFCCEF7BE520}" type="pres">
      <dgm:prSet presAssocID="{9C8B2D7E-BF65-4985-80CD-CFC5275B171F}" presName="accent_2" presStyleCnt="0"/>
      <dgm:spPr/>
    </dgm:pt>
    <dgm:pt modelId="{8B3AA89B-EB59-4290-AB22-2D3EC3C1894E}" type="pres">
      <dgm:prSet presAssocID="{9C8B2D7E-BF65-4985-80CD-CFC5275B171F}" presName="accentRepeatNode" presStyleLbl="solidFgAcc1" presStyleIdx="1" presStyleCnt="7"/>
      <dgm:spPr>
        <a:solidFill>
          <a:srgbClr val="FF9966"/>
        </a:solidFill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B0794968-BCC4-4D95-991E-BC7A2F5DDD08}" type="pres">
      <dgm:prSet presAssocID="{0C32A73E-5E6C-4D84-A79B-A31BE5A8537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B8EBC8-4323-4E6C-95E1-4AA86A2EF4AF}" type="pres">
      <dgm:prSet presAssocID="{0C32A73E-5E6C-4D84-A79B-A31BE5A8537A}" presName="accent_3" presStyleCnt="0"/>
      <dgm:spPr/>
    </dgm:pt>
    <dgm:pt modelId="{AAD953B3-EB47-4E8B-AD14-0AF1F2137A17}" type="pres">
      <dgm:prSet presAssocID="{0C32A73E-5E6C-4D84-A79B-A31BE5A8537A}" presName="accentRepeatNode" presStyleLbl="solidFgAcc1" presStyleIdx="2" presStyleCnt="7"/>
      <dgm:spPr>
        <a:solidFill>
          <a:srgbClr val="33CCFF"/>
        </a:solidFill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9CFFD4E1-CA42-4073-BAF1-05E4B08D62D3}" type="pres">
      <dgm:prSet presAssocID="{A76AD815-1B54-49FB-9FC7-DF481CC9B76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7BB44C-DB44-4816-B95F-EF9BDA8C62CD}" type="pres">
      <dgm:prSet presAssocID="{A76AD815-1B54-49FB-9FC7-DF481CC9B76E}" presName="accent_4" presStyleCnt="0"/>
      <dgm:spPr/>
    </dgm:pt>
    <dgm:pt modelId="{C6487966-8B75-413C-8A2D-049692F5B8FC}" type="pres">
      <dgm:prSet presAssocID="{A76AD815-1B54-49FB-9FC7-DF481CC9B76E}" presName="accentRepeatNode" presStyleLbl="solidFgAcc1" presStyleIdx="3" presStyleCnt="7"/>
      <dgm:spPr>
        <a:solidFill>
          <a:srgbClr val="FFCC00"/>
        </a:solidFill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AA65BC0C-B4F6-4E83-9B52-D81B8B746384}" type="pres">
      <dgm:prSet presAssocID="{12C2928D-2B8B-43EA-82E4-F851FA14E35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B19F94-64EA-4F8B-A40C-4951E3BA7FED}" type="pres">
      <dgm:prSet presAssocID="{12C2928D-2B8B-43EA-82E4-F851FA14E35E}" presName="accent_5" presStyleCnt="0"/>
      <dgm:spPr/>
    </dgm:pt>
    <dgm:pt modelId="{3DC1C2C4-5FFB-4BD1-B920-1912FEA2AEA4}" type="pres">
      <dgm:prSet presAssocID="{12C2928D-2B8B-43EA-82E4-F851FA14E35E}" presName="accentRepeatNode" presStyleLbl="solidFgAcc1" presStyleIdx="4" presStyleCnt="7"/>
      <dgm:spPr>
        <a:solidFill>
          <a:srgbClr val="66FF66"/>
        </a:solidFill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9D4B469A-7CB0-4B3A-B90A-7549A1D184E9}" type="pres">
      <dgm:prSet presAssocID="{1D23CBBE-22B0-4D2F-95AE-E3DA375FBFA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CF7104-954E-4FAA-9E24-85A39ADC2F76}" type="pres">
      <dgm:prSet presAssocID="{1D23CBBE-22B0-4D2F-95AE-E3DA375FBFA6}" presName="accent_6" presStyleCnt="0"/>
      <dgm:spPr/>
    </dgm:pt>
    <dgm:pt modelId="{EB6CABAB-3F4B-4C0F-8690-E8173D008494}" type="pres">
      <dgm:prSet presAssocID="{1D23CBBE-22B0-4D2F-95AE-E3DA375FBFA6}" presName="accentRepeatNode" presStyleLbl="solidFgAcc1" presStyleIdx="5" presStyleCnt="7"/>
      <dgm:spPr>
        <a:solidFill>
          <a:srgbClr val="CC00FF"/>
        </a:solidFill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074CEC13-DAF8-4AB2-A816-DEF44F9AC201}" type="pres">
      <dgm:prSet presAssocID="{9B2FC612-D68E-43DE-BB49-43C61C047DA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8135C1-6A6C-498F-BBC3-F42FCE52D0FC}" type="pres">
      <dgm:prSet presAssocID="{9B2FC612-D68E-43DE-BB49-43C61C047DA4}" presName="accent_7" presStyleCnt="0"/>
      <dgm:spPr/>
    </dgm:pt>
    <dgm:pt modelId="{69B4C601-E587-422E-9B57-EDE4F20D3607}" type="pres">
      <dgm:prSet presAssocID="{9B2FC612-D68E-43DE-BB49-43C61C047DA4}" presName="accentRepeatNode" presStyleLbl="solidFgAcc1" presStyleIdx="6" presStyleCnt="7"/>
      <dgm:spPr>
        <a:solidFill>
          <a:srgbClr val="000066"/>
        </a:solidFill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</dgm:ptLst>
  <dgm:cxnLst>
    <dgm:cxn modelId="{257DD68C-50AB-4F7F-9EA3-1FB825A84B98}" type="presOf" srcId="{C5722E6E-3E09-4EFC-B439-1AB710526ED0}" destId="{9E27E8ED-9B8C-417F-8E70-6A86B0A6DA9C}" srcOrd="0" destOrd="0" presId="urn:microsoft.com/office/officeart/2008/layout/VerticalCurvedList"/>
    <dgm:cxn modelId="{A3DC2F54-BF1F-48A3-86BB-D984FFA9BD0A}" type="presOf" srcId="{1D23CBBE-22B0-4D2F-95AE-E3DA375FBFA6}" destId="{9D4B469A-7CB0-4B3A-B90A-7549A1D184E9}" srcOrd="0" destOrd="0" presId="urn:microsoft.com/office/officeart/2008/layout/VerticalCurvedList"/>
    <dgm:cxn modelId="{DF51C12D-03E2-4ABF-BEB0-703B281CFFE3}" type="presOf" srcId="{9C8B2D7E-BF65-4985-80CD-CFC5275B171F}" destId="{0C73A401-E8C4-426B-B6D7-CA501670F698}" srcOrd="0" destOrd="0" presId="urn:microsoft.com/office/officeart/2008/layout/VerticalCurvedList"/>
    <dgm:cxn modelId="{04B40EC4-2F93-470F-9B8C-4416623C82B5}" type="presOf" srcId="{0C32A73E-5E6C-4D84-A79B-A31BE5A8537A}" destId="{B0794968-BCC4-4D95-991E-BC7A2F5DDD08}" srcOrd="0" destOrd="0" presId="urn:microsoft.com/office/officeart/2008/layout/VerticalCurvedList"/>
    <dgm:cxn modelId="{10E13990-E31F-475B-872F-252E3BDCA547}" type="presOf" srcId="{9B2FC612-D68E-43DE-BB49-43C61C047DA4}" destId="{074CEC13-DAF8-4AB2-A816-DEF44F9AC201}" srcOrd="0" destOrd="0" presId="urn:microsoft.com/office/officeart/2008/layout/VerticalCurvedList"/>
    <dgm:cxn modelId="{339BB0F7-F314-422D-8391-2B3CA1CC66A8}" srcId="{C5722E6E-3E09-4EFC-B439-1AB710526ED0}" destId="{9B2FC612-D68E-43DE-BB49-43C61C047DA4}" srcOrd="6" destOrd="0" parTransId="{831960BC-9A92-413F-B22E-B4E4F43FB252}" sibTransId="{5EC68D80-DDF5-4C9A-A6BB-B3FCC8FC702C}"/>
    <dgm:cxn modelId="{9F00BDD3-CDAA-4D59-B0A9-D692CE7F37E1}" srcId="{C5722E6E-3E09-4EFC-B439-1AB710526ED0}" destId="{B721FEF3-4CA6-40D4-A089-9CE4C2E66613}" srcOrd="7" destOrd="0" parTransId="{B1CBCAA6-D6B8-418C-BE4E-044B3EF0B9CF}" sibTransId="{3008FD1C-9FA6-41BD-8AC4-AE39A8D2346D}"/>
    <dgm:cxn modelId="{0FF0DE70-C48F-46FE-9ABB-AC285564BE10}" srcId="{C5722E6E-3E09-4EFC-B439-1AB710526ED0}" destId="{12C2928D-2B8B-43EA-82E4-F851FA14E35E}" srcOrd="4" destOrd="0" parTransId="{7C5DC610-0145-416E-9192-6B8DE2A92BC0}" sibTransId="{65FCDD6B-3ECC-4B9A-B5CC-C2B70596B8FE}"/>
    <dgm:cxn modelId="{7A06823E-5993-4753-B58D-4E7CC8E56DCE}" srcId="{C5722E6E-3E09-4EFC-B439-1AB710526ED0}" destId="{0C32A73E-5E6C-4D84-A79B-A31BE5A8537A}" srcOrd="2" destOrd="0" parTransId="{EBBF22AD-F608-4A86-BDCF-81A8C0CC4BC8}" sibTransId="{30491B2E-9B5A-45B6-B826-986F68E7B62C}"/>
    <dgm:cxn modelId="{00927E4D-3804-4652-B903-F41B3A5A888C}" type="presOf" srcId="{12C2928D-2B8B-43EA-82E4-F851FA14E35E}" destId="{AA65BC0C-B4F6-4E83-9B52-D81B8B746384}" srcOrd="0" destOrd="0" presId="urn:microsoft.com/office/officeart/2008/layout/VerticalCurvedList"/>
    <dgm:cxn modelId="{540FC92F-5DD7-4E62-A203-65283320E1A6}" type="presOf" srcId="{A76AD815-1B54-49FB-9FC7-DF481CC9B76E}" destId="{9CFFD4E1-CA42-4073-BAF1-05E4B08D62D3}" srcOrd="0" destOrd="0" presId="urn:microsoft.com/office/officeart/2008/layout/VerticalCurvedList"/>
    <dgm:cxn modelId="{C134B5E1-2B66-4760-8F51-0372DFB31453}" srcId="{C5722E6E-3E09-4EFC-B439-1AB710526ED0}" destId="{A76AD815-1B54-49FB-9FC7-DF481CC9B76E}" srcOrd="3" destOrd="0" parTransId="{DB72EDE5-85D5-4849-9E57-561583FF3B07}" sibTransId="{86A84507-F9BB-4F03-A390-B71012D10888}"/>
    <dgm:cxn modelId="{E5E51204-5F50-4446-980D-B3E29C1B1D6B}" type="presOf" srcId="{67D67F55-165C-4ADD-8A0F-ED997947C60B}" destId="{C7A29541-FADA-4F4C-A614-7218D9F23DB1}" srcOrd="0" destOrd="0" presId="urn:microsoft.com/office/officeart/2008/layout/VerticalCurvedList"/>
    <dgm:cxn modelId="{67CD9840-FF8D-41EF-91EF-AC11C5F4F571}" srcId="{C5722E6E-3E09-4EFC-B439-1AB710526ED0}" destId="{1D23CBBE-22B0-4D2F-95AE-E3DA375FBFA6}" srcOrd="5" destOrd="0" parTransId="{13BADE4F-96FF-4E18-8A5B-671271938189}" sibTransId="{82B22875-CBA8-4E81-95E3-BEA08ACBBAAE}"/>
    <dgm:cxn modelId="{C1EFEC05-01D8-40FD-A883-94544E309612}" srcId="{C5722E6E-3E09-4EFC-B439-1AB710526ED0}" destId="{9C8B2D7E-BF65-4985-80CD-CFC5275B171F}" srcOrd="1" destOrd="0" parTransId="{1A2D3E4A-56C1-49FA-958D-9DC5F5EDD284}" sibTransId="{68384CB8-3882-4725-8CA8-58E011953CA1}"/>
    <dgm:cxn modelId="{91D10716-5E67-45D7-B4D2-F067E60D203B}" type="presOf" srcId="{DACC9AE1-D761-435E-8717-76BE00CCCFA5}" destId="{16442A02-B703-491C-9CA2-3A75ECE70A63}" srcOrd="0" destOrd="0" presId="urn:microsoft.com/office/officeart/2008/layout/VerticalCurvedList"/>
    <dgm:cxn modelId="{5B0F813D-649F-45AC-ACA5-B6193554A3AF}" srcId="{C5722E6E-3E09-4EFC-B439-1AB710526ED0}" destId="{DACC9AE1-D761-435E-8717-76BE00CCCFA5}" srcOrd="0" destOrd="0" parTransId="{B7D4E080-FC90-4A42-8BCE-675402C237A4}" sibTransId="{67D67F55-165C-4ADD-8A0F-ED997947C60B}"/>
    <dgm:cxn modelId="{D45D5A19-5364-43F0-AA15-5C697072577C}" type="presParOf" srcId="{9E27E8ED-9B8C-417F-8E70-6A86B0A6DA9C}" destId="{1A2648A8-FD7B-4B32-AE53-311A552EAF5C}" srcOrd="0" destOrd="0" presId="urn:microsoft.com/office/officeart/2008/layout/VerticalCurvedList"/>
    <dgm:cxn modelId="{CD5ADB05-79D2-48C6-B43B-F99A0E594C20}" type="presParOf" srcId="{1A2648A8-FD7B-4B32-AE53-311A552EAF5C}" destId="{8DFD93E7-EB41-41A7-8DB5-22286AB8DD72}" srcOrd="0" destOrd="0" presId="urn:microsoft.com/office/officeart/2008/layout/VerticalCurvedList"/>
    <dgm:cxn modelId="{8247122A-3F55-4BE2-9822-D0639983EE18}" type="presParOf" srcId="{8DFD93E7-EB41-41A7-8DB5-22286AB8DD72}" destId="{151B5AE6-0BA1-4E58-A3B1-F2C1935DE49C}" srcOrd="0" destOrd="0" presId="urn:microsoft.com/office/officeart/2008/layout/VerticalCurvedList"/>
    <dgm:cxn modelId="{26D160C0-D443-481F-8C73-3D32A76BB53D}" type="presParOf" srcId="{8DFD93E7-EB41-41A7-8DB5-22286AB8DD72}" destId="{C7A29541-FADA-4F4C-A614-7218D9F23DB1}" srcOrd="1" destOrd="0" presId="urn:microsoft.com/office/officeart/2008/layout/VerticalCurvedList"/>
    <dgm:cxn modelId="{A58AA010-57E9-47A3-B23E-3A9DC36B55DA}" type="presParOf" srcId="{8DFD93E7-EB41-41A7-8DB5-22286AB8DD72}" destId="{57AEB7B7-549E-4EA4-B235-A404FFBDF415}" srcOrd="2" destOrd="0" presId="urn:microsoft.com/office/officeart/2008/layout/VerticalCurvedList"/>
    <dgm:cxn modelId="{D4E074B7-8AB6-47EE-8804-4ABAA08F122A}" type="presParOf" srcId="{8DFD93E7-EB41-41A7-8DB5-22286AB8DD72}" destId="{8321483A-CA2C-4F3F-82A5-9E599672118F}" srcOrd="3" destOrd="0" presId="urn:microsoft.com/office/officeart/2008/layout/VerticalCurvedList"/>
    <dgm:cxn modelId="{BFD456CD-4AA1-40A3-ABDB-06C290E6A48F}" type="presParOf" srcId="{1A2648A8-FD7B-4B32-AE53-311A552EAF5C}" destId="{16442A02-B703-491C-9CA2-3A75ECE70A63}" srcOrd="1" destOrd="0" presId="urn:microsoft.com/office/officeart/2008/layout/VerticalCurvedList"/>
    <dgm:cxn modelId="{D77E515D-6F6D-4498-9422-8C23E820F3FD}" type="presParOf" srcId="{1A2648A8-FD7B-4B32-AE53-311A552EAF5C}" destId="{0092C21B-7110-4648-9A97-13C59E6B3224}" srcOrd="2" destOrd="0" presId="urn:microsoft.com/office/officeart/2008/layout/VerticalCurvedList"/>
    <dgm:cxn modelId="{DA80B46F-E407-47EE-BA24-9A59D13B8699}" type="presParOf" srcId="{0092C21B-7110-4648-9A97-13C59E6B3224}" destId="{FCAD14E4-F28E-45C9-A5AC-6C5618F3E470}" srcOrd="0" destOrd="0" presId="urn:microsoft.com/office/officeart/2008/layout/VerticalCurvedList"/>
    <dgm:cxn modelId="{EA3C622A-06CC-42C1-9C17-AE8D3344D0C4}" type="presParOf" srcId="{1A2648A8-FD7B-4B32-AE53-311A552EAF5C}" destId="{0C73A401-E8C4-426B-B6D7-CA501670F698}" srcOrd="3" destOrd="0" presId="urn:microsoft.com/office/officeart/2008/layout/VerticalCurvedList"/>
    <dgm:cxn modelId="{96AA511C-A0DE-444D-8FD7-32483DC2C51F}" type="presParOf" srcId="{1A2648A8-FD7B-4B32-AE53-311A552EAF5C}" destId="{EA48EFDC-4857-4ADD-A4E4-AFCCEF7BE520}" srcOrd="4" destOrd="0" presId="urn:microsoft.com/office/officeart/2008/layout/VerticalCurvedList"/>
    <dgm:cxn modelId="{B620F73D-1F12-499B-A99C-732A4A072509}" type="presParOf" srcId="{EA48EFDC-4857-4ADD-A4E4-AFCCEF7BE520}" destId="{8B3AA89B-EB59-4290-AB22-2D3EC3C1894E}" srcOrd="0" destOrd="0" presId="urn:microsoft.com/office/officeart/2008/layout/VerticalCurvedList"/>
    <dgm:cxn modelId="{A1179EA5-1F91-464C-8CB2-E6F262C2A8A7}" type="presParOf" srcId="{1A2648A8-FD7B-4B32-AE53-311A552EAF5C}" destId="{B0794968-BCC4-4D95-991E-BC7A2F5DDD08}" srcOrd="5" destOrd="0" presId="urn:microsoft.com/office/officeart/2008/layout/VerticalCurvedList"/>
    <dgm:cxn modelId="{5194F846-ACC5-454F-AE69-D4E50F187520}" type="presParOf" srcId="{1A2648A8-FD7B-4B32-AE53-311A552EAF5C}" destId="{DAB8EBC8-4323-4E6C-95E1-4AA86A2EF4AF}" srcOrd="6" destOrd="0" presId="urn:microsoft.com/office/officeart/2008/layout/VerticalCurvedList"/>
    <dgm:cxn modelId="{16DE4224-FA78-4643-A510-54BD3BAB1EB3}" type="presParOf" srcId="{DAB8EBC8-4323-4E6C-95E1-4AA86A2EF4AF}" destId="{AAD953B3-EB47-4E8B-AD14-0AF1F2137A17}" srcOrd="0" destOrd="0" presId="urn:microsoft.com/office/officeart/2008/layout/VerticalCurvedList"/>
    <dgm:cxn modelId="{8321684E-333D-45FE-BFB1-2D23F7B661FE}" type="presParOf" srcId="{1A2648A8-FD7B-4B32-AE53-311A552EAF5C}" destId="{9CFFD4E1-CA42-4073-BAF1-05E4B08D62D3}" srcOrd="7" destOrd="0" presId="urn:microsoft.com/office/officeart/2008/layout/VerticalCurvedList"/>
    <dgm:cxn modelId="{CC05DB3C-532D-489B-B63C-449B52E55932}" type="presParOf" srcId="{1A2648A8-FD7B-4B32-AE53-311A552EAF5C}" destId="{807BB44C-DB44-4816-B95F-EF9BDA8C62CD}" srcOrd="8" destOrd="0" presId="urn:microsoft.com/office/officeart/2008/layout/VerticalCurvedList"/>
    <dgm:cxn modelId="{98D0D79E-420D-4788-A492-46465938FA70}" type="presParOf" srcId="{807BB44C-DB44-4816-B95F-EF9BDA8C62CD}" destId="{C6487966-8B75-413C-8A2D-049692F5B8FC}" srcOrd="0" destOrd="0" presId="urn:microsoft.com/office/officeart/2008/layout/VerticalCurvedList"/>
    <dgm:cxn modelId="{AD3661B1-D775-4FB9-A08E-2DD8773BCCD1}" type="presParOf" srcId="{1A2648A8-FD7B-4B32-AE53-311A552EAF5C}" destId="{AA65BC0C-B4F6-4E83-9B52-D81B8B746384}" srcOrd="9" destOrd="0" presId="urn:microsoft.com/office/officeart/2008/layout/VerticalCurvedList"/>
    <dgm:cxn modelId="{BEAC7B99-0295-4AF3-B66F-516D1ADFB9CF}" type="presParOf" srcId="{1A2648A8-FD7B-4B32-AE53-311A552EAF5C}" destId="{0FB19F94-64EA-4F8B-A40C-4951E3BA7FED}" srcOrd="10" destOrd="0" presId="urn:microsoft.com/office/officeart/2008/layout/VerticalCurvedList"/>
    <dgm:cxn modelId="{73C49B0A-F9D3-4E6C-8D1A-0E0F77AE3A3A}" type="presParOf" srcId="{0FB19F94-64EA-4F8B-A40C-4951E3BA7FED}" destId="{3DC1C2C4-5FFB-4BD1-B920-1912FEA2AEA4}" srcOrd="0" destOrd="0" presId="urn:microsoft.com/office/officeart/2008/layout/VerticalCurvedList"/>
    <dgm:cxn modelId="{0FF9BBF8-3BE1-42D0-86D3-1BB57D404E5E}" type="presParOf" srcId="{1A2648A8-FD7B-4B32-AE53-311A552EAF5C}" destId="{9D4B469A-7CB0-4B3A-B90A-7549A1D184E9}" srcOrd="11" destOrd="0" presId="urn:microsoft.com/office/officeart/2008/layout/VerticalCurvedList"/>
    <dgm:cxn modelId="{8EE732E7-E20C-4C37-B0B6-780B9A3DCE89}" type="presParOf" srcId="{1A2648A8-FD7B-4B32-AE53-311A552EAF5C}" destId="{02CF7104-954E-4FAA-9E24-85A39ADC2F76}" srcOrd="12" destOrd="0" presId="urn:microsoft.com/office/officeart/2008/layout/VerticalCurvedList"/>
    <dgm:cxn modelId="{5AECAD92-5730-46FF-895D-72A411F85F10}" type="presParOf" srcId="{02CF7104-954E-4FAA-9E24-85A39ADC2F76}" destId="{EB6CABAB-3F4B-4C0F-8690-E8173D008494}" srcOrd="0" destOrd="0" presId="urn:microsoft.com/office/officeart/2008/layout/VerticalCurvedList"/>
    <dgm:cxn modelId="{D634139E-8EE0-493F-AEE1-594AD632C07A}" type="presParOf" srcId="{1A2648A8-FD7B-4B32-AE53-311A552EAF5C}" destId="{074CEC13-DAF8-4AB2-A816-DEF44F9AC201}" srcOrd="13" destOrd="0" presId="urn:microsoft.com/office/officeart/2008/layout/VerticalCurvedList"/>
    <dgm:cxn modelId="{737EF830-F1A2-4ECB-B968-57DF200F8766}" type="presParOf" srcId="{1A2648A8-FD7B-4B32-AE53-311A552EAF5C}" destId="{1E8135C1-6A6C-498F-BBC3-F42FCE52D0FC}" srcOrd="14" destOrd="0" presId="urn:microsoft.com/office/officeart/2008/layout/VerticalCurvedList"/>
    <dgm:cxn modelId="{B7208AF8-67B8-4D0A-985C-BCEF39ADF51D}" type="presParOf" srcId="{1E8135C1-6A6C-498F-BBC3-F42FCE52D0FC}" destId="{69B4C601-E587-422E-9B57-EDE4F20D36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35662-AE81-4448-8711-7FAB3348A0B4}">
      <dsp:nvSpPr>
        <dsp:cNvPr id="0" name=""/>
        <dsp:cNvSpPr/>
      </dsp:nvSpPr>
      <dsp:spPr>
        <a:xfrm rot="5400000">
          <a:off x="-118984" y="2278577"/>
          <a:ext cx="1173427" cy="6487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EFA0E-CBB7-4E0A-9C39-153F67A03896}">
      <dsp:nvSpPr>
        <dsp:cNvPr id="0" name=""/>
        <dsp:cNvSpPr/>
      </dsp:nvSpPr>
      <dsp:spPr>
        <a:xfrm>
          <a:off x="2827" y="671764"/>
          <a:ext cx="1975360" cy="1382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ONU</a:t>
          </a:r>
          <a:endParaRPr lang="es-EC" sz="2800" kern="1200" dirty="0"/>
        </a:p>
      </dsp:txBody>
      <dsp:txXfrm>
        <a:off x="70336" y="739273"/>
        <a:ext cx="1840342" cy="1247670"/>
      </dsp:txXfrm>
    </dsp:sp>
    <dsp:sp modelId="{4F798C3B-C709-491E-B6D9-ADDF6CC52B9C}">
      <dsp:nvSpPr>
        <dsp:cNvPr id="0" name=""/>
        <dsp:cNvSpPr/>
      </dsp:nvSpPr>
      <dsp:spPr>
        <a:xfrm>
          <a:off x="1978188" y="803635"/>
          <a:ext cx="1436689" cy="111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4C458-552B-4225-A1EB-6D83C885FFD4}">
      <dsp:nvSpPr>
        <dsp:cNvPr id="0" name=""/>
        <dsp:cNvSpPr/>
      </dsp:nvSpPr>
      <dsp:spPr>
        <a:xfrm rot="5400000">
          <a:off x="729305" y="3879210"/>
          <a:ext cx="1173427" cy="6158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-2072"/>
            <a:lumOff val="13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1C52D-5FB5-47C1-BA66-AB33550DBE91}">
      <dsp:nvSpPr>
        <dsp:cNvPr id="0" name=""/>
        <dsp:cNvSpPr/>
      </dsp:nvSpPr>
      <dsp:spPr>
        <a:xfrm>
          <a:off x="792095" y="2232252"/>
          <a:ext cx="1975360" cy="1382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Año 2050</a:t>
          </a:r>
          <a:endParaRPr lang="es-EC" sz="2800" kern="1200" dirty="0"/>
        </a:p>
      </dsp:txBody>
      <dsp:txXfrm>
        <a:off x="859604" y="2299761"/>
        <a:ext cx="1840342" cy="1247670"/>
      </dsp:txXfrm>
    </dsp:sp>
    <dsp:sp modelId="{4696B0E3-C938-4522-866A-2B3742ED7D79}">
      <dsp:nvSpPr>
        <dsp:cNvPr id="0" name=""/>
        <dsp:cNvSpPr/>
      </dsp:nvSpPr>
      <dsp:spPr>
        <a:xfrm>
          <a:off x="3615972" y="2356850"/>
          <a:ext cx="1436689" cy="1117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A1932-BBC9-47C1-9FAF-E03E71784737}">
      <dsp:nvSpPr>
        <dsp:cNvPr id="0" name=""/>
        <dsp:cNvSpPr/>
      </dsp:nvSpPr>
      <dsp:spPr>
        <a:xfrm>
          <a:off x="1584168" y="3960433"/>
          <a:ext cx="1975360" cy="1382688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smtClean="0"/>
            <a:t>70% Población Urbana</a:t>
          </a:r>
          <a:endParaRPr lang="es-EC" sz="2800" kern="1200" dirty="0"/>
        </a:p>
      </dsp:txBody>
      <dsp:txXfrm>
        <a:off x="1651677" y="4027942"/>
        <a:ext cx="1840342" cy="1247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A4564-9BD8-49C2-8FF7-D81D8A9AD666}">
      <dsp:nvSpPr>
        <dsp:cNvPr id="0" name=""/>
        <dsp:cNvSpPr/>
      </dsp:nvSpPr>
      <dsp:spPr>
        <a:xfrm>
          <a:off x="2520281" y="3105253"/>
          <a:ext cx="3456380" cy="2294174"/>
        </a:xfrm>
        <a:prstGeom prst="ellipse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Características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6456" y="3441227"/>
        <a:ext cx="2444030" cy="1622226"/>
      </dsp:txXfrm>
    </dsp:sp>
    <dsp:sp modelId="{F3E8A07D-121A-4167-84B1-371DB777BA44}">
      <dsp:nvSpPr>
        <dsp:cNvPr id="0" name=""/>
        <dsp:cNvSpPr/>
      </dsp:nvSpPr>
      <dsp:spPr>
        <a:xfrm rot="12900000">
          <a:off x="1315496" y="2509595"/>
          <a:ext cx="1821932" cy="653839"/>
        </a:xfrm>
        <a:prstGeom prst="lef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5977B-D05B-4B12-8059-6CA7EE6107C9}">
      <dsp:nvSpPr>
        <dsp:cNvPr id="0" name=""/>
        <dsp:cNvSpPr/>
      </dsp:nvSpPr>
      <dsp:spPr>
        <a:xfrm>
          <a:off x="390510" y="1442220"/>
          <a:ext cx="2179466" cy="174357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Comunicación y Consumo de energía</a:t>
          </a:r>
          <a:endParaRPr lang="es-EC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577" y="1493287"/>
        <a:ext cx="2077332" cy="1641438"/>
      </dsp:txXfrm>
    </dsp:sp>
    <dsp:sp modelId="{FD123891-0FAB-4E22-9C62-D41286D0308D}">
      <dsp:nvSpPr>
        <dsp:cNvPr id="0" name=""/>
        <dsp:cNvSpPr/>
      </dsp:nvSpPr>
      <dsp:spPr>
        <a:xfrm rot="16200000">
          <a:off x="3193712" y="1600797"/>
          <a:ext cx="2109519" cy="653839"/>
        </a:xfrm>
        <a:prstGeom prst="leftArrow">
          <a:avLst>
            <a:gd name="adj1" fmla="val 60000"/>
            <a:gd name="adj2" fmla="val 50000"/>
          </a:avLst>
        </a:prstGeom>
        <a:solidFill>
          <a:srgbClr val="99FF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6A370-FAD0-4DDF-BF27-88A604DAF7B0}">
      <dsp:nvSpPr>
        <dsp:cNvPr id="0" name=""/>
        <dsp:cNvSpPr/>
      </dsp:nvSpPr>
      <dsp:spPr>
        <a:xfrm>
          <a:off x="3158738" y="1171"/>
          <a:ext cx="2179466" cy="1743572"/>
        </a:xfrm>
        <a:prstGeom prst="roundRect">
          <a:avLst>
            <a:gd name="adj" fmla="val 10000"/>
          </a:avLst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Topología de red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dinámica</a:t>
          </a:r>
          <a:endParaRPr lang="es-EC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9805" y="52238"/>
        <a:ext cx="2077332" cy="1641438"/>
      </dsp:txXfrm>
    </dsp:sp>
    <dsp:sp modelId="{693349D2-6D80-41EE-A1B7-DDD989076084}">
      <dsp:nvSpPr>
        <dsp:cNvPr id="0" name=""/>
        <dsp:cNvSpPr/>
      </dsp:nvSpPr>
      <dsp:spPr>
        <a:xfrm rot="19500000">
          <a:off x="5359514" y="2509595"/>
          <a:ext cx="1821932" cy="653839"/>
        </a:xfrm>
        <a:prstGeom prst="leftArrow">
          <a:avLst>
            <a:gd name="adj1" fmla="val 60000"/>
            <a:gd name="adj2" fmla="val 50000"/>
          </a:avLst>
        </a:prstGeom>
        <a:solidFill>
          <a:srgbClr val="33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91F05-9CA7-42C8-951A-E28894499CFB}">
      <dsp:nvSpPr>
        <dsp:cNvPr id="0" name=""/>
        <dsp:cNvSpPr/>
      </dsp:nvSpPr>
      <dsp:spPr>
        <a:xfrm>
          <a:off x="5926967" y="1442220"/>
          <a:ext cx="2179466" cy="1743572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Escalabilidad para el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despliegue</a:t>
          </a:r>
          <a:endParaRPr lang="es-EC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034" y="1493287"/>
        <a:ext cx="2077332" cy="1641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05AE0-3DB1-4910-BBCC-015B754F9B0C}">
      <dsp:nvSpPr>
        <dsp:cNvPr id="0" name=""/>
        <dsp:cNvSpPr/>
      </dsp:nvSpPr>
      <dsp:spPr>
        <a:xfrm>
          <a:off x="0" y="378291"/>
          <a:ext cx="8661648" cy="763117"/>
        </a:xfrm>
        <a:prstGeom prst="roundRect">
          <a:avLst/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Añadir Librerías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52" y="415543"/>
        <a:ext cx="8587144" cy="688613"/>
      </dsp:txXfrm>
    </dsp:sp>
    <dsp:sp modelId="{C09F23D0-64AC-41AD-9721-B2849DB84952}">
      <dsp:nvSpPr>
        <dsp:cNvPr id="0" name=""/>
        <dsp:cNvSpPr/>
      </dsp:nvSpPr>
      <dsp:spPr>
        <a:xfrm>
          <a:off x="0" y="1296145"/>
          <a:ext cx="8661648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WaspXBee802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WaspFrame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WaspSensorGas_v20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96145"/>
        <a:ext cx="8661648" cy="1159200"/>
      </dsp:txXfrm>
    </dsp:sp>
    <dsp:sp modelId="{BE403862-BF89-4B10-ACB1-8668DF7F9A73}">
      <dsp:nvSpPr>
        <dsp:cNvPr id="0" name=""/>
        <dsp:cNvSpPr/>
      </dsp:nvSpPr>
      <dsp:spPr>
        <a:xfrm>
          <a:off x="0" y="2880324"/>
          <a:ext cx="8661648" cy="691112"/>
        </a:xfrm>
        <a:prstGeom prst="roundRect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Declaración de variables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37" y="2914061"/>
        <a:ext cx="8594174" cy="623638"/>
      </dsp:txXfrm>
    </dsp:sp>
    <dsp:sp modelId="{81CDADC4-43F8-4338-803C-DA8D89BB8F1E}">
      <dsp:nvSpPr>
        <dsp:cNvPr id="0" name=""/>
        <dsp:cNvSpPr/>
      </dsp:nvSpPr>
      <dsp:spPr>
        <a:xfrm>
          <a:off x="0" y="3744419"/>
          <a:ext cx="8661648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0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packetXBee</a:t>
          </a: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es-EC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packet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MAC_ADDRESS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CO2</a:t>
          </a:r>
          <a:endParaRPr lang="es-EC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44419"/>
        <a:ext cx="8661648" cy="115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7678E-FE08-497C-829A-24DA303D04B0}">
      <dsp:nvSpPr>
        <dsp:cNvPr id="0" name=""/>
        <dsp:cNvSpPr/>
      </dsp:nvSpPr>
      <dsp:spPr>
        <a:xfrm>
          <a:off x="0" y="300344"/>
          <a:ext cx="8263523" cy="978087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Inicialización de módulos</a:t>
          </a:r>
          <a:endParaRPr lang="es-EC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6" y="348090"/>
        <a:ext cx="8168031" cy="882595"/>
      </dsp:txXfrm>
    </dsp:sp>
    <dsp:sp modelId="{4C5A6DA3-18E3-44C6-92D2-B8020DAF566D}">
      <dsp:nvSpPr>
        <dsp:cNvPr id="0" name=""/>
        <dsp:cNvSpPr/>
      </dsp:nvSpPr>
      <dsp:spPr>
        <a:xfrm>
          <a:off x="0" y="1440161"/>
          <a:ext cx="8263523" cy="324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367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 Time </a:t>
          </a:r>
          <a:r>
            <a:rPr lang="es-EC" sz="3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Clock</a:t>
          </a:r>
          <a:endParaRPr lang="es-EC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Placa de gases</a:t>
          </a:r>
          <a:endParaRPr lang="es-EC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Socket del sensor de CO2</a:t>
          </a:r>
          <a:endParaRPr lang="es-EC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Sensor de CO2</a:t>
          </a:r>
          <a:endParaRPr lang="es-EC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0161"/>
        <a:ext cx="8263523" cy="3245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B4E12-0EE6-4AF2-A9F6-2595EF44EBEB}">
      <dsp:nvSpPr>
        <dsp:cNvPr id="0" name=""/>
        <dsp:cNvSpPr/>
      </dsp:nvSpPr>
      <dsp:spPr>
        <a:xfrm>
          <a:off x="0" y="81733"/>
          <a:ext cx="8517632" cy="842400"/>
        </a:xfrm>
        <a:prstGeom prst="roundRect">
          <a:avLst/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Mediciones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122856"/>
        <a:ext cx="8435386" cy="760154"/>
      </dsp:txXfrm>
    </dsp:sp>
    <dsp:sp modelId="{624E1801-5E29-4FC5-A8B6-4A338FF91410}">
      <dsp:nvSpPr>
        <dsp:cNvPr id="0" name=""/>
        <dsp:cNvSpPr/>
      </dsp:nvSpPr>
      <dsp:spPr>
        <a:xfrm>
          <a:off x="0" y="924133"/>
          <a:ext cx="8517632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43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Batería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Sensor de CO2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24133"/>
        <a:ext cx="8517632" cy="912870"/>
      </dsp:txXfrm>
    </dsp:sp>
    <dsp:sp modelId="{9A2F7E38-CD63-416C-98F2-D22CA7524FD1}">
      <dsp:nvSpPr>
        <dsp:cNvPr id="0" name=""/>
        <dsp:cNvSpPr/>
      </dsp:nvSpPr>
      <dsp:spPr>
        <a:xfrm>
          <a:off x="0" y="1837003"/>
          <a:ext cx="8517632" cy="842400"/>
        </a:xfrm>
        <a:prstGeom prst="roundRect">
          <a:avLst/>
        </a:prstGeom>
        <a:solidFill>
          <a:srgbClr val="CC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Enviar la información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1878126"/>
        <a:ext cx="8435386" cy="760154"/>
      </dsp:txXfrm>
    </dsp:sp>
    <dsp:sp modelId="{E1023216-B73A-4521-936E-DFD6FC143F73}">
      <dsp:nvSpPr>
        <dsp:cNvPr id="0" name=""/>
        <dsp:cNvSpPr/>
      </dsp:nvSpPr>
      <dsp:spPr>
        <a:xfrm>
          <a:off x="0" y="2679403"/>
          <a:ext cx="851763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43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parámetros de envío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79403"/>
        <a:ext cx="8517632" cy="596160"/>
      </dsp:txXfrm>
    </dsp:sp>
    <dsp:sp modelId="{CBBBED59-4439-4AFF-865D-DFC1A6DE37C8}">
      <dsp:nvSpPr>
        <dsp:cNvPr id="0" name=""/>
        <dsp:cNvSpPr/>
      </dsp:nvSpPr>
      <dsp:spPr>
        <a:xfrm>
          <a:off x="0" y="3275563"/>
          <a:ext cx="8517632" cy="842400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Definir modo </a:t>
          </a:r>
          <a:r>
            <a:rPr lang="es-EC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Sleep</a:t>
          </a:r>
          <a:r>
            <a:rPr lang="es-EC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23" y="3316686"/>
        <a:ext cx="8435386" cy="760154"/>
      </dsp:txXfrm>
    </dsp:sp>
    <dsp:sp modelId="{E5619988-4397-49CC-8E7E-85A8F93A7693}">
      <dsp:nvSpPr>
        <dsp:cNvPr id="0" name=""/>
        <dsp:cNvSpPr/>
      </dsp:nvSpPr>
      <dsp:spPr>
        <a:xfrm>
          <a:off x="0" y="4117964"/>
          <a:ext cx="8517632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435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Apagar </a:t>
          </a:r>
          <a:r>
            <a:rPr lang="es-EC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Xbee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00:00:15:00.</a:t>
          </a:r>
          <a:endParaRPr lang="es-EC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17964"/>
        <a:ext cx="8517632" cy="9128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781E-F5D4-4DEB-8965-83F88021D5F8}">
      <dsp:nvSpPr>
        <dsp:cNvPr id="0" name=""/>
        <dsp:cNvSpPr/>
      </dsp:nvSpPr>
      <dsp:spPr>
        <a:xfrm>
          <a:off x="3144" y="580"/>
          <a:ext cx="8511343" cy="1158439"/>
        </a:xfrm>
        <a:prstGeom prst="roundRect">
          <a:avLst>
            <a:gd name="adj" fmla="val 10000"/>
          </a:avLst>
        </a:prstGeom>
        <a:solidFill>
          <a:srgbClr val="CC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PRUEBA EN PARQUEADEROS</a:t>
          </a:r>
          <a:endParaRPr lang="es-EC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74" y="34510"/>
        <a:ext cx="8443483" cy="1090579"/>
      </dsp:txXfrm>
    </dsp:sp>
    <dsp:sp modelId="{6AFF89BE-6D53-45E4-8484-D544C09208DC}">
      <dsp:nvSpPr>
        <dsp:cNvPr id="0" name=""/>
        <dsp:cNvSpPr/>
      </dsp:nvSpPr>
      <dsp:spPr>
        <a:xfrm>
          <a:off x="3144" y="1270230"/>
          <a:ext cx="4084137" cy="1158439"/>
        </a:xfrm>
        <a:prstGeom prst="roundRect">
          <a:avLst>
            <a:gd name="adj" fmla="val 10000"/>
          </a:avLst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Hora</a:t>
          </a:r>
          <a:endParaRPr lang="es-EC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74" y="1304160"/>
        <a:ext cx="4016277" cy="1090579"/>
      </dsp:txXfrm>
    </dsp:sp>
    <dsp:sp modelId="{FCCAF09E-6DD6-4E77-8058-817DDC6930B3}">
      <dsp:nvSpPr>
        <dsp:cNvPr id="0" name=""/>
        <dsp:cNvSpPr/>
      </dsp:nvSpPr>
      <dsp:spPr>
        <a:xfrm>
          <a:off x="3144" y="2539881"/>
          <a:ext cx="4084137" cy="115843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12:45 pm</a:t>
          </a:r>
          <a:endParaRPr lang="es-EC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74" y="2573811"/>
        <a:ext cx="4016277" cy="1090579"/>
      </dsp:txXfrm>
    </dsp:sp>
    <dsp:sp modelId="{B15050A6-C4A5-46B8-9BF2-B5644CD52AC8}">
      <dsp:nvSpPr>
        <dsp:cNvPr id="0" name=""/>
        <dsp:cNvSpPr/>
      </dsp:nvSpPr>
      <dsp:spPr>
        <a:xfrm>
          <a:off x="3144" y="3809532"/>
          <a:ext cx="4084137" cy="115843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14:00 pm</a:t>
          </a:r>
          <a:endParaRPr lang="es-EC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74" y="3843462"/>
        <a:ext cx="4016277" cy="1090579"/>
      </dsp:txXfrm>
    </dsp:sp>
    <dsp:sp modelId="{5D865D59-A1E4-4FBC-937B-080B36221847}">
      <dsp:nvSpPr>
        <dsp:cNvPr id="0" name=""/>
        <dsp:cNvSpPr/>
      </dsp:nvSpPr>
      <dsp:spPr>
        <a:xfrm>
          <a:off x="4430349" y="1270230"/>
          <a:ext cx="4084137" cy="1158439"/>
        </a:xfrm>
        <a:prstGeom prst="roundRect">
          <a:avLst>
            <a:gd name="adj" fmla="val 10000"/>
          </a:avLst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Clima</a:t>
          </a:r>
          <a:endParaRPr lang="es-EC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4279" y="1304160"/>
        <a:ext cx="4016277" cy="1090579"/>
      </dsp:txXfrm>
    </dsp:sp>
    <dsp:sp modelId="{DB6FED5F-42FC-4898-B2A3-0654C3FF3E7D}">
      <dsp:nvSpPr>
        <dsp:cNvPr id="0" name=""/>
        <dsp:cNvSpPr/>
      </dsp:nvSpPr>
      <dsp:spPr>
        <a:xfrm>
          <a:off x="4430349" y="2539881"/>
          <a:ext cx="4084137" cy="115843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Despejado con viento</a:t>
          </a:r>
          <a:endParaRPr lang="es-EC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4279" y="2573811"/>
        <a:ext cx="4016277" cy="1090579"/>
      </dsp:txXfrm>
    </dsp:sp>
    <dsp:sp modelId="{04775014-8023-43D5-93AF-A21DCEBFFC09}">
      <dsp:nvSpPr>
        <dsp:cNvPr id="0" name=""/>
        <dsp:cNvSpPr/>
      </dsp:nvSpPr>
      <dsp:spPr>
        <a:xfrm>
          <a:off x="4430349" y="3809532"/>
          <a:ext cx="4084137" cy="115843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Despejado con viento</a:t>
          </a:r>
          <a:endParaRPr lang="es-EC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4279" y="3843462"/>
        <a:ext cx="4016277" cy="10905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4175-DDE8-40B7-8118-AE36E4B7A4CD}">
      <dsp:nvSpPr>
        <dsp:cNvPr id="0" name=""/>
        <dsp:cNvSpPr/>
      </dsp:nvSpPr>
      <dsp:spPr>
        <a:xfrm>
          <a:off x="1408" y="466"/>
          <a:ext cx="8710151" cy="499696"/>
        </a:xfrm>
        <a:prstGeom prst="roundRect">
          <a:avLst>
            <a:gd name="adj" fmla="val 10000"/>
          </a:avLst>
        </a:prstGeom>
        <a:solidFill>
          <a:srgbClr val="CC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Prueba en Laboratorio</a:t>
          </a:r>
          <a:endParaRPr lang="es-EC" sz="15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4" y="15102"/>
        <a:ext cx="8680879" cy="470424"/>
      </dsp:txXfrm>
    </dsp:sp>
    <dsp:sp modelId="{6CDB1029-E273-4AB1-B0C9-A8688BAF1EBE}">
      <dsp:nvSpPr>
        <dsp:cNvPr id="0" name=""/>
        <dsp:cNvSpPr/>
      </dsp:nvSpPr>
      <dsp:spPr>
        <a:xfrm>
          <a:off x="1408" y="549955"/>
          <a:ext cx="2048483" cy="499696"/>
        </a:xfrm>
        <a:prstGeom prst="roundRect">
          <a:avLst>
            <a:gd name="adj" fmla="val 10000"/>
          </a:avLst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Día</a:t>
          </a:r>
          <a:endParaRPr lang="es-EC" sz="15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4" y="564591"/>
        <a:ext cx="2019211" cy="470424"/>
      </dsp:txXfrm>
    </dsp:sp>
    <dsp:sp modelId="{B9636172-0413-4FA8-B1FA-92A234A082AE}">
      <dsp:nvSpPr>
        <dsp:cNvPr id="0" name=""/>
        <dsp:cNvSpPr/>
      </dsp:nvSpPr>
      <dsp:spPr>
        <a:xfrm>
          <a:off x="1408" y="1099445"/>
          <a:ext cx="2048483" cy="499696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4" y="1114081"/>
        <a:ext cx="2019211" cy="470424"/>
      </dsp:txXfrm>
    </dsp:sp>
    <dsp:sp modelId="{31220A2E-D5CA-4AAE-ACE1-65D03ACE262E}">
      <dsp:nvSpPr>
        <dsp:cNvPr id="0" name=""/>
        <dsp:cNvSpPr/>
      </dsp:nvSpPr>
      <dsp:spPr>
        <a:xfrm>
          <a:off x="1408" y="1648934"/>
          <a:ext cx="2048483" cy="49969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4" y="1663570"/>
        <a:ext cx="2019211" cy="470424"/>
      </dsp:txXfrm>
    </dsp:sp>
    <dsp:sp modelId="{650EA811-4015-4637-99E5-38D0F3A8E2AE}">
      <dsp:nvSpPr>
        <dsp:cNvPr id="0" name=""/>
        <dsp:cNvSpPr/>
      </dsp:nvSpPr>
      <dsp:spPr>
        <a:xfrm>
          <a:off x="1408" y="2198423"/>
          <a:ext cx="2048483" cy="499696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4" y="2213059"/>
        <a:ext cx="2019211" cy="470424"/>
      </dsp:txXfrm>
    </dsp:sp>
    <dsp:sp modelId="{CAD14280-B0B8-4376-A260-4F11DB7B38A0}">
      <dsp:nvSpPr>
        <dsp:cNvPr id="0" name=""/>
        <dsp:cNvSpPr/>
      </dsp:nvSpPr>
      <dsp:spPr>
        <a:xfrm>
          <a:off x="1408" y="2747913"/>
          <a:ext cx="2048483" cy="499696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4" y="2762549"/>
        <a:ext cx="2019211" cy="470424"/>
      </dsp:txXfrm>
    </dsp:sp>
    <dsp:sp modelId="{4F665D82-9417-46ED-96C4-5A615D068E73}">
      <dsp:nvSpPr>
        <dsp:cNvPr id="0" name=""/>
        <dsp:cNvSpPr/>
      </dsp:nvSpPr>
      <dsp:spPr>
        <a:xfrm>
          <a:off x="1408" y="3297402"/>
          <a:ext cx="2048483" cy="499696"/>
        </a:xfrm>
        <a:prstGeom prst="roundRect">
          <a:avLst>
            <a:gd name="adj" fmla="val 10000"/>
          </a:avLst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4" y="3312038"/>
        <a:ext cx="2019211" cy="470424"/>
      </dsp:txXfrm>
    </dsp:sp>
    <dsp:sp modelId="{364A63B3-AE09-49BB-AB25-B2F9FD4FC87F}">
      <dsp:nvSpPr>
        <dsp:cNvPr id="0" name=""/>
        <dsp:cNvSpPr/>
      </dsp:nvSpPr>
      <dsp:spPr>
        <a:xfrm>
          <a:off x="1408" y="3846892"/>
          <a:ext cx="2048483" cy="499696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4" y="3861528"/>
        <a:ext cx="2019211" cy="470424"/>
      </dsp:txXfrm>
    </dsp:sp>
    <dsp:sp modelId="{C6344300-4EE9-4F20-B954-1479BED121FD}">
      <dsp:nvSpPr>
        <dsp:cNvPr id="0" name=""/>
        <dsp:cNvSpPr/>
      </dsp:nvSpPr>
      <dsp:spPr>
        <a:xfrm>
          <a:off x="1408" y="4396381"/>
          <a:ext cx="2048483" cy="499696"/>
        </a:xfrm>
        <a:prstGeom prst="roundRect">
          <a:avLst>
            <a:gd name="adj" fmla="val 10000"/>
          </a:avLst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44" y="4411017"/>
        <a:ext cx="2019211" cy="470424"/>
      </dsp:txXfrm>
    </dsp:sp>
    <dsp:sp modelId="{ACB80D91-C084-41E4-9627-E31E010C1B42}">
      <dsp:nvSpPr>
        <dsp:cNvPr id="0" name=""/>
        <dsp:cNvSpPr/>
      </dsp:nvSpPr>
      <dsp:spPr>
        <a:xfrm>
          <a:off x="2221964" y="549955"/>
          <a:ext cx="2048483" cy="499696"/>
        </a:xfrm>
        <a:prstGeom prst="roundRect">
          <a:avLst>
            <a:gd name="adj" fmla="val 10000"/>
          </a:avLst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Hora</a:t>
          </a:r>
          <a:endParaRPr lang="es-EC" sz="15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00" y="564591"/>
        <a:ext cx="2019211" cy="470424"/>
      </dsp:txXfrm>
    </dsp:sp>
    <dsp:sp modelId="{03F3FD24-EFF6-4C37-A70F-A9AD3F0125D7}">
      <dsp:nvSpPr>
        <dsp:cNvPr id="0" name=""/>
        <dsp:cNvSpPr/>
      </dsp:nvSpPr>
      <dsp:spPr>
        <a:xfrm>
          <a:off x="2221964" y="1099445"/>
          <a:ext cx="2048483" cy="499696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7:15 am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00" y="1114081"/>
        <a:ext cx="2019211" cy="470424"/>
      </dsp:txXfrm>
    </dsp:sp>
    <dsp:sp modelId="{69095A6D-7C8A-47FA-AB6E-F21F6BD80EE2}">
      <dsp:nvSpPr>
        <dsp:cNvPr id="0" name=""/>
        <dsp:cNvSpPr/>
      </dsp:nvSpPr>
      <dsp:spPr>
        <a:xfrm>
          <a:off x="2221964" y="1648934"/>
          <a:ext cx="2048483" cy="49969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6:45 am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00" y="1663570"/>
        <a:ext cx="2019211" cy="470424"/>
      </dsp:txXfrm>
    </dsp:sp>
    <dsp:sp modelId="{786FB218-CD77-486F-B650-ECF6C13ABC1A}">
      <dsp:nvSpPr>
        <dsp:cNvPr id="0" name=""/>
        <dsp:cNvSpPr/>
      </dsp:nvSpPr>
      <dsp:spPr>
        <a:xfrm>
          <a:off x="2221964" y="2198423"/>
          <a:ext cx="2048483" cy="499696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8:00 am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00" y="2213059"/>
        <a:ext cx="2019211" cy="470424"/>
      </dsp:txXfrm>
    </dsp:sp>
    <dsp:sp modelId="{08F40E41-75F4-49C3-B8B7-9684BD4397BE}">
      <dsp:nvSpPr>
        <dsp:cNvPr id="0" name=""/>
        <dsp:cNvSpPr/>
      </dsp:nvSpPr>
      <dsp:spPr>
        <a:xfrm>
          <a:off x="2221964" y="2747913"/>
          <a:ext cx="2048483" cy="499696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7:00 am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00" y="2762549"/>
        <a:ext cx="2019211" cy="470424"/>
      </dsp:txXfrm>
    </dsp:sp>
    <dsp:sp modelId="{384B66B5-4DB1-45C5-AD78-91DE314D8DA1}">
      <dsp:nvSpPr>
        <dsp:cNvPr id="0" name=""/>
        <dsp:cNvSpPr/>
      </dsp:nvSpPr>
      <dsp:spPr>
        <a:xfrm>
          <a:off x="2221964" y="3297402"/>
          <a:ext cx="2048483" cy="499696"/>
        </a:xfrm>
        <a:prstGeom prst="roundRect">
          <a:avLst>
            <a:gd name="adj" fmla="val 10000"/>
          </a:avLst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8:15 am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00" y="3312038"/>
        <a:ext cx="2019211" cy="470424"/>
      </dsp:txXfrm>
    </dsp:sp>
    <dsp:sp modelId="{01B53A56-1A09-4A09-97E8-815E5877EA19}">
      <dsp:nvSpPr>
        <dsp:cNvPr id="0" name=""/>
        <dsp:cNvSpPr/>
      </dsp:nvSpPr>
      <dsp:spPr>
        <a:xfrm>
          <a:off x="2221964" y="3846892"/>
          <a:ext cx="2048483" cy="499696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6:45 am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00" y="3861528"/>
        <a:ext cx="2019211" cy="470424"/>
      </dsp:txXfrm>
    </dsp:sp>
    <dsp:sp modelId="{32825955-90AD-4D39-996D-2E2FF1401B62}">
      <dsp:nvSpPr>
        <dsp:cNvPr id="0" name=""/>
        <dsp:cNvSpPr/>
      </dsp:nvSpPr>
      <dsp:spPr>
        <a:xfrm>
          <a:off x="2221964" y="4396381"/>
          <a:ext cx="2048483" cy="499696"/>
        </a:xfrm>
        <a:prstGeom prst="roundRect">
          <a:avLst>
            <a:gd name="adj" fmla="val 10000"/>
          </a:avLst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9:30 am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600" y="4411017"/>
        <a:ext cx="2019211" cy="470424"/>
      </dsp:txXfrm>
    </dsp:sp>
    <dsp:sp modelId="{C762C1D7-CD7E-49A6-A1E6-663F193C80D8}">
      <dsp:nvSpPr>
        <dsp:cNvPr id="0" name=""/>
        <dsp:cNvSpPr/>
      </dsp:nvSpPr>
      <dsp:spPr>
        <a:xfrm>
          <a:off x="4442520" y="549955"/>
          <a:ext cx="2048483" cy="499696"/>
        </a:xfrm>
        <a:prstGeom prst="roundRect">
          <a:avLst>
            <a:gd name="adj" fmla="val 10000"/>
          </a:avLst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No. Personas</a:t>
          </a:r>
          <a:endParaRPr lang="es-EC" sz="15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156" y="564591"/>
        <a:ext cx="2019211" cy="470424"/>
      </dsp:txXfrm>
    </dsp:sp>
    <dsp:sp modelId="{DB4C9303-BF95-4078-B0E2-B41AAF8DDEFD}">
      <dsp:nvSpPr>
        <dsp:cNvPr id="0" name=""/>
        <dsp:cNvSpPr/>
      </dsp:nvSpPr>
      <dsp:spPr>
        <a:xfrm>
          <a:off x="4442520" y="1099445"/>
          <a:ext cx="2048483" cy="499696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156" y="1114081"/>
        <a:ext cx="2019211" cy="470424"/>
      </dsp:txXfrm>
    </dsp:sp>
    <dsp:sp modelId="{EA42DF9C-DC3C-4BCD-949B-69D477A3ED4C}">
      <dsp:nvSpPr>
        <dsp:cNvPr id="0" name=""/>
        <dsp:cNvSpPr/>
      </dsp:nvSpPr>
      <dsp:spPr>
        <a:xfrm>
          <a:off x="4442520" y="1648934"/>
          <a:ext cx="2048483" cy="49969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156" y="1663570"/>
        <a:ext cx="2019211" cy="470424"/>
      </dsp:txXfrm>
    </dsp:sp>
    <dsp:sp modelId="{0887ADC7-9252-4E08-8901-FFDDBEC8CDFA}">
      <dsp:nvSpPr>
        <dsp:cNvPr id="0" name=""/>
        <dsp:cNvSpPr/>
      </dsp:nvSpPr>
      <dsp:spPr>
        <a:xfrm>
          <a:off x="4442520" y="2198423"/>
          <a:ext cx="2048483" cy="499696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156" y="2213059"/>
        <a:ext cx="2019211" cy="470424"/>
      </dsp:txXfrm>
    </dsp:sp>
    <dsp:sp modelId="{BF2A8D12-F12B-4E5C-B752-3E1456C9A01F}">
      <dsp:nvSpPr>
        <dsp:cNvPr id="0" name=""/>
        <dsp:cNvSpPr/>
      </dsp:nvSpPr>
      <dsp:spPr>
        <a:xfrm>
          <a:off x="4442520" y="2747913"/>
          <a:ext cx="2048483" cy="499696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156" y="2762549"/>
        <a:ext cx="2019211" cy="470424"/>
      </dsp:txXfrm>
    </dsp:sp>
    <dsp:sp modelId="{23FC4368-3945-40AD-AB19-39268AEB82D2}">
      <dsp:nvSpPr>
        <dsp:cNvPr id="0" name=""/>
        <dsp:cNvSpPr/>
      </dsp:nvSpPr>
      <dsp:spPr>
        <a:xfrm>
          <a:off x="4442520" y="3297402"/>
          <a:ext cx="2048483" cy="499696"/>
        </a:xfrm>
        <a:prstGeom prst="roundRect">
          <a:avLst>
            <a:gd name="adj" fmla="val 10000"/>
          </a:avLst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156" y="3312038"/>
        <a:ext cx="2019211" cy="470424"/>
      </dsp:txXfrm>
    </dsp:sp>
    <dsp:sp modelId="{2D2FF902-2987-4BC7-B5F4-1B997713EB0B}">
      <dsp:nvSpPr>
        <dsp:cNvPr id="0" name=""/>
        <dsp:cNvSpPr/>
      </dsp:nvSpPr>
      <dsp:spPr>
        <a:xfrm>
          <a:off x="4442520" y="3846892"/>
          <a:ext cx="2048483" cy="499696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156" y="3861528"/>
        <a:ext cx="2019211" cy="470424"/>
      </dsp:txXfrm>
    </dsp:sp>
    <dsp:sp modelId="{FEC60AB7-CED7-4299-9355-79F059029738}">
      <dsp:nvSpPr>
        <dsp:cNvPr id="0" name=""/>
        <dsp:cNvSpPr/>
      </dsp:nvSpPr>
      <dsp:spPr>
        <a:xfrm>
          <a:off x="4442520" y="4396381"/>
          <a:ext cx="2048483" cy="499696"/>
        </a:xfrm>
        <a:prstGeom prst="roundRect">
          <a:avLst>
            <a:gd name="adj" fmla="val 10000"/>
          </a:avLst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7156" y="4411017"/>
        <a:ext cx="2019211" cy="470424"/>
      </dsp:txXfrm>
    </dsp:sp>
    <dsp:sp modelId="{719B8AFE-54AD-4289-B28A-782919DB1E77}">
      <dsp:nvSpPr>
        <dsp:cNvPr id="0" name=""/>
        <dsp:cNvSpPr/>
      </dsp:nvSpPr>
      <dsp:spPr>
        <a:xfrm>
          <a:off x="6663076" y="549955"/>
          <a:ext cx="2048483" cy="499696"/>
        </a:xfrm>
        <a:prstGeom prst="roundRect">
          <a:avLst>
            <a:gd name="adj" fmla="val 10000"/>
          </a:avLst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Observaciones</a:t>
          </a:r>
          <a:endParaRPr lang="es-EC" sz="15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7712" y="564591"/>
        <a:ext cx="2019211" cy="470424"/>
      </dsp:txXfrm>
    </dsp:sp>
    <dsp:sp modelId="{927DC677-7F7A-4D11-B42B-F5C2A14771A6}">
      <dsp:nvSpPr>
        <dsp:cNvPr id="0" name=""/>
        <dsp:cNvSpPr/>
      </dsp:nvSpPr>
      <dsp:spPr>
        <a:xfrm>
          <a:off x="6663076" y="1099445"/>
          <a:ext cx="2048483" cy="499696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Poco movimiento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7712" y="1114081"/>
        <a:ext cx="2019211" cy="470424"/>
      </dsp:txXfrm>
    </dsp:sp>
    <dsp:sp modelId="{4A63BEC4-9411-495C-AEC9-FB0A1BF29E32}">
      <dsp:nvSpPr>
        <dsp:cNvPr id="0" name=""/>
        <dsp:cNvSpPr/>
      </dsp:nvSpPr>
      <dsp:spPr>
        <a:xfrm>
          <a:off x="6663076" y="1648934"/>
          <a:ext cx="2048483" cy="499696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Movimiento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7712" y="1663570"/>
        <a:ext cx="2019211" cy="470424"/>
      </dsp:txXfrm>
    </dsp:sp>
    <dsp:sp modelId="{ED63B127-52AD-4516-A288-D3671C1C1774}">
      <dsp:nvSpPr>
        <dsp:cNvPr id="0" name=""/>
        <dsp:cNvSpPr/>
      </dsp:nvSpPr>
      <dsp:spPr>
        <a:xfrm>
          <a:off x="6663076" y="2198423"/>
          <a:ext cx="2048483" cy="499696"/>
        </a:xfrm>
        <a:prstGeom prst="roundRect">
          <a:avLst>
            <a:gd name="adj" fmla="val 1000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Poco movimiento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7712" y="2213059"/>
        <a:ext cx="2019211" cy="470424"/>
      </dsp:txXfrm>
    </dsp:sp>
    <dsp:sp modelId="{E9650B07-8B5C-469D-B36E-61765AE7F1AB}">
      <dsp:nvSpPr>
        <dsp:cNvPr id="0" name=""/>
        <dsp:cNvSpPr/>
      </dsp:nvSpPr>
      <dsp:spPr>
        <a:xfrm>
          <a:off x="6663076" y="2747913"/>
          <a:ext cx="2048483" cy="499696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Poco movimiento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7712" y="2762549"/>
        <a:ext cx="2019211" cy="470424"/>
      </dsp:txXfrm>
    </dsp:sp>
    <dsp:sp modelId="{8FDC6A1B-3671-4CC8-AA39-3D058112FA4E}">
      <dsp:nvSpPr>
        <dsp:cNvPr id="0" name=""/>
        <dsp:cNvSpPr/>
      </dsp:nvSpPr>
      <dsp:spPr>
        <a:xfrm>
          <a:off x="6663076" y="3297402"/>
          <a:ext cx="2048483" cy="499696"/>
        </a:xfrm>
        <a:prstGeom prst="roundRect">
          <a:avLst>
            <a:gd name="adj" fmla="val 10000"/>
          </a:avLst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Casi nada de movimiento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7712" y="3312038"/>
        <a:ext cx="2019211" cy="470424"/>
      </dsp:txXfrm>
    </dsp:sp>
    <dsp:sp modelId="{681F3166-FE9F-4940-9CBF-4670804AE755}">
      <dsp:nvSpPr>
        <dsp:cNvPr id="0" name=""/>
        <dsp:cNvSpPr/>
      </dsp:nvSpPr>
      <dsp:spPr>
        <a:xfrm>
          <a:off x="6663076" y="3846892"/>
          <a:ext cx="2048483" cy="499696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Poco movimiento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7712" y="3861528"/>
        <a:ext cx="2019211" cy="470424"/>
      </dsp:txXfrm>
    </dsp:sp>
    <dsp:sp modelId="{DD6ADAAF-46E7-4F2B-B3FB-898DD0092095}">
      <dsp:nvSpPr>
        <dsp:cNvPr id="0" name=""/>
        <dsp:cNvSpPr/>
      </dsp:nvSpPr>
      <dsp:spPr>
        <a:xfrm>
          <a:off x="6663076" y="4396381"/>
          <a:ext cx="2048483" cy="499696"/>
        </a:xfrm>
        <a:prstGeom prst="roundRect">
          <a:avLst>
            <a:gd name="adj" fmla="val 10000"/>
          </a:avLst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Casi nada de movimiento</a:t>
          </a:r>
          <a:endParaRPr lang="es-EC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7712" y="4411017"/>
        <a:ext cx="2019211" cy="4704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29541-FADA-4F4C-A614-7218D9F23DB1}">
      <dsp:nvSpPr>
        <dsp:cNvPr id="0" name=""/>
        <dsp:cNvSpPr/>
      </dsp:nvSpPr>
      <dsp:spPr>
        <a:xfrm>
          <a:off x="-5858464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solidFill>
          <a:srgbClr val="CC0066"/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42A02-B703-491C-9CA2-3A75ECE70A63}">
      <dsp:nvSpPr>
        <dsp:cNvPr id="0" name=""/>
        <dsp:cNvSpPr/>
      </dsp:nvSpPr>
      <dsp:spPr>
        <a:xfrm>
          <a:off x="363698" y="235690"/>
          <a:ext cx="8711087" cy="471174"/>
        </a:xfrm>
        <a:prstGeom prst="rect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350 – 450 ppm Concentración atmosférica típica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698" y="235690"/>
        <a:ext cx="8711087" cy="471174"/>
      </dsp:txXfrm>
    </dsp:sp>
    <dsp:sp modelId="{FCAD14E4-F28E-45C9-A5AC-6C5618F3E470}">
      <dsp:nvSpPr>
        <dsp:cNvPr id="0" name=""/>
        <dsp:cNvSpPr/>
      </dsp:nvSpPr>
      <dsp:spPr>
        <a:xfrm>
          <a:off x="69214" y="176794"/>
          <a:ext cx="588967" cy="588967"/>
        </a:xfrm>
        <a:prstGeom prst="ellipse">
          <a:avLst/>
        </a:prstGeom>
        <a:solidFill>
          <a:srgbClr val="CC006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3A401-E8C4-426B-B6D7-CA501670F698}">
      <dsp:nvSpPr>
        <dsp:cNvPr id="0" name=""/>
        <dsp:cNvSpPr/>
      </dsp:nvSpPr>
      <dsp:spPr>
        <a:xfrm>
          <a:off x="790388" y="942866"/>
          <a:ext cx="8284397" cy="471174"/>
        </a:xfrm>
        <a:prstGeom prst="rect">
          <a:avLst/>
        </a:prstGeom>
        <a:solidFill>
          <a:srgbClr val="FF996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600 – 800 ppm Calidad del aire interno aceptable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388" y="942866"/>
        <a:ext cx="8284397" cy="471174"/>
      </dsp:txXfrm>
    </dsp:sp>
    <dsp:sp modelId="{8B3AA89B-EB59-4290-AB22-2D3EC3C1894E}">
      <dsp:nvSpPr>
        <dsp:cNvPr id="0" name=""/>
        <dsp:cNvSpPr/>
      </dsp:nvSpPr>
      <dsp:spPr>
        <a:xfrm>
          <a:off x="495904" y="883970"/>
          <a:ext cx="588967" cy="588967"/>
        </a:xfrm>
        <a:prstGeom prst="ellipse">
          <a:avLst/>
        </a:prstGeom>
        <a:solidFill>
          <a:srgbClr val="FF996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94968-BCC4-4D95-991E-BC7A2F5DDD08}">
      <dsp:nvSpPr>
        <dsp:cNvPr id="0" name=""/>
        <dsp:cNvSpPr/>
      </dsp:nvSpPr>
      <dsp:spPr>
        <a:xfrm>
          <a:off x="1024212" y="1649524"/>
          <a:ext cx="8050572" cy="471174"/>
        </a:xfrm>
        <a:prstGeom prst="rect">
          <a:avLst/>
        </a:prstGeom>
        <a:solidFill>
          <a:srgbClr val="33CC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1.000 ppm Calidad del aire interno tolerable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4212" y="1649524"/>
        <a:ext cx="8050572" cy="471174"/>
      </dsp:txXfrm>
    </dsp:sp>
    <dsp:sp modelId="{AAD953B3-EB47-4E8B-AD14-0AF1F2137A17}">
      <dsp:nvSpPr>
        <dsp:cNvPr id="0" name=""/>
        <dsp:cNvSpPr/>
      </dsp:nvSpPr>
      <dsp:spPr>
        <a:xfrm>
          <a:off x="729729" y="1590627"/>
          <a:ext cx="588967" cy="588967"/>
        </a:xfrm>
        <a:prstGeom prst="ellipse">
          <a:avLst/>
        </a:prstGeom>
        <a:solidFill>
          <a:srgbClr val="33CC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FD4E1-CA42-4073-BAF1-05E4B08D62D3}">
      <dsp:nvSpPr>
        <dsp:cNvPr id="0" name=""/>
        <dsp:cNvSpPr/>
      </dsp:nvSpPr>
      <dsp:spPr>
        <a:xfrm>
          <a:off x="1098870" y="2356700"/>
          <a:ext cx="7975915" cy="471174"/>
        </a:xfrm>
        <a:prstGeom prst="rect">
          <a:avLst/>
        </a:prstGeom>
        <a:solidFill>
          <a:srgbClr val="FFCC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5.000 ppm Límite promedio de exposición en un período de 8 horas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8870" y="2356700"/>
        <a:ext cx="7975915" cy="471174"/>
      </dsp:txXfrm>
    </dsp:sp>
    <dsp:sp modelId="{C6487966-8B75-413C-8A2D-049692F5B8FC}">
      <dsp:nvSpPr>
        <dsp:cNvPr id="0" name=""/>
        <dsp:cNvSpPr/>
      </dsp:nvSpPr>
      <dsp:spPr>
        <a:xfrm>
          <a:off x="804386" y="2297804"/>
          <a:ext cx="588967" cy="588967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5BC0C-B4F6-4E83-9B52-D81B8B746384}">
      <dsp:nvSpPr>
        <dsp:cNvPr id="0" name=""/>
        <dsp:cNvSpPr/>
      </dsp:nvSpPr>
      <dsp:spPr>
        <a:xfrm>
          <a:off x="1024212" y="3063877"/>
          <a:ext cx="8050572" cy="471174"/>
        </a:xfrm>
        <a:prstGeom prst="rect">
          <a:avLst/>
        </a:prstGeom>
        <a:solidFill>
          <a:srgbClr val="66FF6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6.000 – 30.000 ppm Exposición breve, preocupación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4212" y="3063877"/>
        <a:ext cx="8050572" cy="471174"/>
      </dsp:txXfrm>
    </dsp:sp>
    <dsp:sp modelId="{3DC1C2C4-5FFB-4BD1-B920-1912FEA2AEA4}">
      <dsp:nvSpPr>
        <dsp:cNvPr id="0" name=""/>
        <dsp:cNvSpPr/>
      </dsp:nvSpPr>
      <dsp:spPr>
        <a:xfrm>
          <a:off x="729729" y="3004980"/>
          <a:ext cx="588967" cy="588967"/>
        </a:xfrm>
        <a:prstGeom prst="ellipse">
          <a:avLst/>
        </a:prstGeom>
        <a:solidFill>
          <a:srgbClr val="66FF6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B469A-7CB0-4B3A-B90A-7549A1D184E9}">
      <dsp:nvSpPr>
        <dsp:cNvPr id="0" name=""/>
        <dsp:cNvSpPr/>
      </dsp:nvSpPr>
      <dsp:spPr>
        <a:xfrm>
          <a:off x="790388" y="3770534"/>
          <a:ext cx="8284397" cy="471174"/>
        </a:xfrm>
        <a:prstGeom prst="rect">
          <a:avLst/>
        </a:prstGeom>
        <a:solidFill>
          <a:srgbClr val="CC00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– 8% Incremento de la frecuencia de respiración, dolor de cabeza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388" y="3770534"/>
        <a:ext cx="8284397" cy="471174"/>
      </dsp:txXfrm>
    </dsp:sp>
    <dsp:sp modelId="{EB6CABAB-3F4B-4C0F-8690-E8173D008494}">
      <dsp:nvSpPr>
        <dsp:cNvPr id="0" name=""/>
        <dsp:cNvSpPr/>
      </dsp:nvSpPr>
      <dsp:spPr>
        <a:xfrm>
          <a:off x="495904" y="3711637"/>
          <a:ext cx="588967" cy="588967"/>
        </a:xfrm>
        <a:prstGeom prst="ellipse">
          <a:avLst/>
        </a:prstGeom>
        <a:solidFill>
          <a:srgbClr val="CC00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CEC13-DAF8-4AB2-A816-DEF44F9AC201}">
      <dsp:nvSpPr>
        <dsp:cNvPr id="0" name=""/>
        <dsp:cNvSpPr/>
      </dsp:nvSpPr>
      <dsp:spPr>
        <a:xfrm>
          <a:off x="363698" y="4477710"/>
          <a:ext cx="8711087" cy="471174"/>
        </a:xfrm>
        <a:prstGeom prst="rect">
          <a:avLst/>
        </a:prstGeom>
        <a:solidFill>
          <a:srgbClr val="00006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9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&gt;10% Náuseas, vómito, pérdida de conocimiento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698" y="4477710"/>
        <a:ext cx="8711087" cy="471174"/>
      </dsp:txXfrm>
    </dsp:sp>
    <dsp:sp modelId="{69B4C601-E587-422E-9B57-EDE4F20D3607}">
      <dsp:nvSpPr>
        <dsp:cNvPr id="0" name=""/>
        <dsp:cNvSpPr/>
      </dsp:nvSpPr>
      <dsp:spPr>
        <a:xfrm>
          <a:off x="69214" y="4418814"/>
          <a:ext cx="588967" cy="588967"/>
        </a:xfrm>
        <a:prstGeom prst="ellipse">
          <a:avLst/>
        </a:prstGeom>
        <a:solidFill>
          <a:srgbClr val="000066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7EB9-B3BF-4635-8998-B082D25EFA99}" type="datetimeFigureOut">
              <a:rPr lang="es-EC" smtClean="0"/>
              <a:t>03/03/2015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65F6-9BB1-4E58-AF9C-D8DEB8C6AF8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998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>
                <a:ea typeface="ＭＳ Ｐゴシック" pitchFamily="-112" charset="-128"/>
                <a:cs typeface="ＭＳ Ｐゴシック" pitchFamily="-112" charset="-128"/>
              </a:rPr>
              <a:t>secretaria metropolitana de Medio Ambiente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65F6-9BB1-4E58-AF9C-D8DEB8C6AF81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49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" name="CorelDRAW" r:id="rId3" imgW="7748626" imgH="4759452" progId="">
                  <p:embed/>
                </p:oleObj>
              </mc:Choice>
              <mc:Fallback>
                <p:oleObj name="CorelDRAW" r:id="rId3" imgW="7748626" imgH="4759452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6" y="91278"/>
            <a:ext cx="2879874" cy="88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63" y="5884292"/>
            <a:ext cx="2352675" cy="726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35583" y="996596"/>
            <a:ext cx="7848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solidFill>
                  <a:srgbClr val="336600"/>
                </a:solidFill>
              </a:rPr>
              <a:t>DEPARTAMENTO DE ELÉCTRICA Y ELECTRÓNICA</a:t>
            </a:r>
            <a:endParaRPr lang="es-ES" sz="3200" b="1" dirty="0">
              <a:solidFill>
                <a:srgbClr val="3366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88021" y="4479219"/>
            <a:ext cx="6743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336600"/>
                </a:solidFill>
              </a:rPr>
              <a:t>Patricia Belén Meneses Buitrón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35693" y="2032395"/>
            <a:ext cx="6048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400" b="1" dirty="0" smtClean="0">
                <a:solidFill>
                  <a:srgbClr val="336600"/>
                </a:solidFill>
              </a:rPr>
              <a:t>Carrera de Ingeniería en Electrónica y Telecomunicaciones</a:t>
            </a:r>
            <a:endParaRPr lang="en-US" sz="2400" b="1" dirty="0" smtClean="0">
              <a:solidFill>
                <a:srgbClr val="336600"/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1488021" y="5047294"/>
            <a:ext cx="6743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solidFill>
                  <a:srgbClr val="336600"/>
                </a:solidFill>
              </a:rPr>
              <a:t>Sangolquí, Marzo 2015</a:t>
            </a:r>
            <a:endParaRPr lang="es-ES" sz="2400" b="1" dirty="0">
              <a:solidFill>
                <a:srgbClr val="3366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9425" y="2969802"/>
            <a:ext cx="8100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336600"/>
                </a:solidFill>
              </a:rPr>
              <a:t> </a:t>
            </a:r>
            <a:r>
              <a:rPr lang="es-EC" sz="2200" b="1" dirty="0">
                <a:solidFill>
                  <a:srgbClr val="336600"/>
                </a:solidFill>
              </a:rPr>
              <a:t>IMPLEMENTACIÓN DE UN SISTEMA DE </a:t>
            </a:r>
            <a:r>
              <a:rPr lang="es-EC" sz="2200" b="1" dirty="0" smtClean="0">
                <a:solidFill>
                  <a:srgbClr val="336600"/>
                </a:solidFill>
              </a:rPr>
              <a:t>MONITORIZACIÓN DE CO2 MEDIANTE </a:t>
            </a:r>
            <a:r>
              <a:rPr lang="es-EC" sz="2200" b="1" dirty="0">
                <a:solidFill>
                  <a:srgbClr val="336600"/>
                </a:solidFill>
              </a:rPr>
              <a:t>REDES DE </a:t>
            </a:r>
            <a:r>
              <a:rPr lang="es-EC" sz="2200" b="1" dirty="0" smtClean="0">
                <a:solidFill>
                  <a:srgbClr val="336600"/>
                </a:solidFill>
              </a:rPr>
              <a:t>SENSORES INALÁMBRICOS </a:t>
            </a:r>
            <a:r>
              <a:rPr lang="es-EC" sz="2200" b="1" dirty="0">
                <a:solidFill>
                  <a:srgbClr val="336600"/>
                </a:solidFill>
              </a:rPr>
              <a:t>EN EL </a:t>
            </a:r>
            <a:r>
              <a:rPr lang="es-EC" sz="2200" b="1" dirty="0" smtClean="0">
                <a:solidFill>
                  <a:srgbClr val="336600"/>
                </a:solidFill>
              </a:rPr>
              <a:t>CAMPUS UNIVERSITARIO </a:t>
            </a:r>
            <a:r>
              <a:rPr lang="es-EC" sz="2200" b="1" dirty="0">
                <a:solidFill>
                  <a:srgbClr val="336600"/>
                </a:solidFill>
              </a:rPr>
              <a:t>DE LA ESPE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Elementos de una WSN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" y="1412776"/>
            <a:ext cx="8573010" cy="4050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10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Redes Ad Hoc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" y="1484784"/>
            <a:ext cx="8769291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84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4988"/>
            <a:ext cx="8229600" cy="1143000"/>
          </a:xfrm>
        </p:spPr>
        <p:txBody>
          <a:bodyPr/>
          <a:lstStyle/>
          <a:p>
            <a:r>
              <a:rPr lang="es-EC" dirty="0" smtClean="0"/>
              <a:t>Redes Ad Hoc (cont.)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1472490"/>
              </p:ext>
            </p:extLst>
          </p:nvPr>
        </p:nvGraphicFramePr>
        <p:xfrm>
          <a:off x="323528" y="764704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62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/>
              <a:t>ZigBee y 802.15.4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0303"/>
            <a:ext cx="830340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016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ZigBee y 802.15.4 (cont.)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84" y="764704"/>
            <a:ext cx="5256584" cy="215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136084" cy="2581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MÉTODOS Y MATERIALES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1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41"/>
            <a:ext cx="8985176" cy="1143000"/>
          </a:xfrm>
        </p:spPr>
        <p:txBody>
          <a:bodyPr/>
          <a:lstStyle/>
          <a:p>
            <a:r>
              <a:rPr lang="es-EC" dirty="0" smtClean="0"/>
              <a:t>Medición de CO2 en Partes por millón (ppm)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49" y="3645024"/>
            <a:ext cx="6048672" cy="2118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5930484" cy="2428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170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 smtClean="0"/>
              <a:t>Nodos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" y="1691894"/>
            <a:ext cx="2543530" cy="2934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54" y="851046"/>
            <a:ext cx="2333333" cy="166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90" y="1027288"/>
            <a:ext cx="945786" cy="1329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1254419" cy="1827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echa izquierda 6"/>
          <p:cNvSpPr/>
          <p:nvPr/>
        </p:nvSpPr>
        <p:spPr>
          <a:xfrm>
            <a:off x="7092280" y="1484784"/>
            <a:ext cx="864096" cy="57606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abajo 7"/>
          <p:cNvSpPr/>
          <p:nvPr/>
        </p:nvSpPr>
        <p:spPr>
          <a:xfrm rot="4350285">
            <a:off x="2968028" y="1273658"/>
            <a:ext cx="1030983" cy="1409289"/>
          </a:xfrm>
          <a:prstGeom prst="downArrow">
            <a:avLst>
              <a:gd name="adj1" fmla="val 52106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abajo 10"/>
          <p:cNvSpPr/>
          <p:nvPr/>
        </p:nvSpPr>
        <p:spPr>
          <a:xfrm rot="6737892">
            <a:off x="3031219" y="3752651"/>
            <a:ext cx="1030983" cy="1409289"/>
          </a:xfrm>
          <a:prstGeom prst="downArrow">
            <a:avLst>
              <a:gd name="adj1" fmla="val 52106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035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s-EC" dirty="0" smtClean="0"/>
              <a:t>Nodos (cont.)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0" y="1143000"/>
            <a:ext cx="8444432" cy="1462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5" t="-1477"/>
          <a:stretch/>
        </p:blipFill>
        <p:spPr>
          <a:xfrm>
            <a:off x="899592" y="3501008"/>
            <a:ext cx="7272808" cy="1241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44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988"/>
            <a:ext cx="8229600" cy="1143000"/>
          </a:xfrm>
        </p:spPr>
        <p:txBody>
          <a:bodyPr/>
          <a:lstStyle/>
          <a:p>
            <a:r>
              <a:rPr lang="es-EC" dirty="0" smtClean="0"/>
              <a:t>Gateway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341154" cy="47525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183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772400" cy="1362075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rgbClr val="336600"/>
                </a:solidFill>
              </a:rPr>
              <a:t>Introducción</a:t>
            </a:r>
            <a:endParaRPr lang="es-EC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 smtClean="0"/>
              <a:t>Página Web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6809"/>
            <a:ext cx="2448272" cy="219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7" y="3497820"/>
            <a:ext cx="2433539" cy="2367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echa abajo 4"/>
          <p:cNvSpPr/>
          <p:nvPr/>
        </p:nvSpPr>
        <p:spPr>
          <a:xfrm rot="16200000">
            <a:off x="3292847" y="1657974"/>
            <a:ext cx="864096" cy="754061"/>
          </a:xfrm>
          <a:prstGeom prst="down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echa abajo 5"/>
          <p:cNvSpPr/>
          <p:nvPr/>
        </p:nvSpPr>
        <p:spPr>
          <a:xfrm rot="16200000">
            <a:off x="3347680" y="4307873"/>
            <a:ext cx="810916" cy="810548"/>
          </a:xfrm>
          <a:prstGeom prst="downArrow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658104" y="1573339"/>
            <a:ext cx="40352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Procesamiento</a:t>
            </a:r>
            <a:endParaRPr lang="es-E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44348" y="4251481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5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DESARROLLO </a:t>
            </a:r>
            <a:br>
              <a:rPr lang="es-EC" sz="4000" dirty="0" smtClean="0">
                <a:solidFill>
                  <a:srgbClr val="336600"/>
                </a:solidFill>
              </a:rPr>
            </a:br>
            <a:r>
              <a:rPr lang="es-EC" sz="4000" dirty="0" smtClean="0">
                <a:solidFill>
                  <a:srgbClr val="336600"/>
                </a:solidFill>
              </a:rPr>
              <a:t>DEL </a:t>
            </a:r>
            <a:br>
              <a:rPr lang="es-EC" sz="4000" dirty="0" smtClean="0">
                <a:solidFill>
                  <a:srgbClr val="336600"/>
                </a:solidFill>
              </a:rPr>
            </a:br>
            <a:r>
              <a:rPr lang="es-EC" sz="4000" dirty="0" smtClean="0">
                <a:solidFill>
                  <a:srgbClr val="336600"/>
                </a:solidFill>
              </a:rPr>
              <a:t>SISTEMA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6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s-EC" dirty="0" smtClean="0"/>
              <a:t>Arquitectura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85"/>
          <a:stretch/>
        </p:blipFill>
        <p:spPr>
          <a:xfrm>
            <a:off x="0" y="1084523"/>
            <a:ext cx="3613156" cy="47525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2" t="1131" b="75757"/>
          <a:stretch/>
        </p:blipFill>
        <p:spPr>
          <a:xfrm>
            <a:off x="3483512" y="1137188"/>
            <a:ext cx="5618573" cy="10983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3" t="24626" r="38805" b="45636"/>
          <a:stretch/>
        </p:blipFill>
        <p:spPr>
          <a:xfrm>
            <a:off x="3516461" y="2255377"/>
            <a:ext cx="2056256" cy="14132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3" t="22728" b="45454"/>
          <a:stretch/>
        </p:blipFill>
        <p:spPr>
          <a:xfrm>
            <a:off x="5476022" y="2165238"/>
            <a:ext cx="3625089" cy="15121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0" t="54421" r="271" b="-250"/>
          <a:stretch/>
        </p:blipFill>
        <p:spPr>
          <a:xfrm>
            <a:off x="7164288" y="3717032"/>
            <a:ext cx="1872208" cy="21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s-EC" dirty="0" smtClean="0"/>
              <a:t>Topología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39" y="764704"/>
            <a:ext cx="5919058" cy="493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9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 smtClean="0"/>
              <a:t>Frecuencia de Muestreo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76" y="1772816"/>
            <a:ext cx="3771900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ángulo 4"/>
          <p:cNvSpPr/>
          <p:nvPr/>
        </p:nvSpPr>
        <p:spPr>
          <a:xfrm>
            <a:off x="-180528" y="1700808"/>
            <a:ext cx="57125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C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Mínimo</a:t>
            </a:r>
          </a:p>
          <a:p>
            <a:pPr algn="ctr"/>
            <a:endParaRPr lang="es-ES" sz="48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4800" b="1" cap="none" spc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CC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48 Recomendación</a:t>
            </a:r>
            <a:endParaRPr lang="es-ES" sz="48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rgbClr val="FFCC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9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s-EC" dirty="0" smtClean="0"/>
              <a:t>Ahorro de energía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94" y="908720"/>
            <a:ext cx="3763747" cy="47525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2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s-EC" dirty="0" smtClean="0"/>
              <a:t>Programación Nodos 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8387509"/>
              </p:ext>
            </p:extLst>
          </p:nvPr>
        </p:nvGraphicFramePr>
        <p:xfrm>
          <a:off x="251520" y="764704"/>
          <a:ext cx="86616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94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s-EC" dirty="0" smtClean="0"/>
              <a:t>Programación nodos (cont.)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0833346"/>
              </p:ext>
            </p:extLst>
          </p:nvPr>
        </p:nvGraphicFramePr>
        <p:xfrm>
          <a:off x="649644" y="836712"/>
          <a:ext cx="826352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33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/>
              <a:t>Programación nodos (cont.)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15844876"/>
              </p:ext>
            </p:extLst>
          </p:nvPr>
        </p:nvGraphicFramePr>
        <p:xfrm>
          <a:off x="323528" y="764704"/>
          <a:ext cx="85176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57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 smtClean="0"/>
              <a:t>Configuración Módulos </a:t>
            </a:r>
            <a:r>
              <a:rPr lang="es-EC" dirty="0"/>
              <a:t>T</a:t>
            </a:r>
            <a:r>
              <a:rPr lang="es-EC" dirty="0" smtClean="0"/>
              <a:t>ransmisión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194465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74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5034455"/>
              </p:ext>
            </p:extLst>
          </p:nvPr>
        </p:nvGraphicFramePr>
        <p:xfrm>
          <a:off x="251520" y="260648"/>
          <a:ext cx="52565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087690"/>
              </p:ext>
            </p:extLst>
          </p:nvPr>
        </p:nvGraphicFramePr>
        <p:xfrm>
          <a:off x="4067944" y="1052736"/>
          <a:ext cx="48965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39552" y="28978"/>
            <a:ext cx="8229600" cy="1143000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1164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Configuración Gateway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4487965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13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 smtClean="0"/>
              <a:t>Configuración Gateway (cont.)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4" y="836712"/>
            <a:ext cx="8648501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29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/>
              <a:t>Configuración Gateway (cont.)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6984776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993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0190"/>
            <a:ext cx="8229600" cy="1143000"/>
          </a:xfrm>
        </p:spPr>
        <p:txBody>
          <a:bodyPr/>
          <a:lstStyle/>
          <a:p>
            <a:r>
              <a:rPr lang="es-EC" dirty="0" smtClean="0"/>
              <a:t>Programación Interfaz de Usuario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92697"/>
            <a:ext cx="6716512" cy="511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ángulo 3">
            <a:hlinkClick r:id="rId3" action="ppaction://hlinksldjump"/>
          </p:cNvPr>
          <p:cNvSpPr/>
          <p:nvPr/>
        </p:nvSpPr>
        <p:spPr>
          <a:xfrm>
            <a:off x="2915816" y="1628800"/>
            <a:ext cx="1656184" cy="432048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050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 smtClean="0"/>
              <a:t>Programación Interfaz de Usuario (cont.)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7"/>
          <a:stretch/>
        </p:blipFill>
        <p:spPr>
          <a:xfrm>
            <a:off x="1577163" y="692696"/>
            <a:ext cx="6163189" cy="5234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ángulo 1">
            <a:hlinkClick r:id="rId3" action="ppaction://hlinksldjump"/>
          </p:cNvPr>
          <p:cNvSpPr/>
          <p:nvPr/>
        </p:nvSpPr>
        <p:spPr>
          <a:xfrm>
            <a:off x="4644008" y="1556792"/>
            <a:ext cx="1584176" cy="432048"/>
          </a:xfrm>
          <a:prstGeom prst="rect">
            <a:avLst/>
          </a:pr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Personalizar 3">
            <a:hlinkClick r:id="rId4" action="ppaction://hlinksldjump" highlightClick="1"/>
          </p:cNvPr>
          <p:cNvSpPr/>
          <p:nvPr/>
        </p:nvSpPr>
        <p:spPr>
          <a:xfrm>
            <a:off x="3491880" y="3068960"/>
            <a:ext cx="216024" cy="144016"/>
          </a:xfrm>
          <a:prstGeom prst="actionButtonBlan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159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 smtClean="0"/>
              <a:t>Programación Interfaz de Usuario (cont.)</a:t>
            </a:r>
            <a:endParaRPr lang="es-EC" dirty="0"/>
          </a:p>
        </p:txBody>
      </p:sp>
      <p:pic>
        <p:nvPicPr>
          <p:cNvPr id="2" name="Imagen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9" y="908720"/>
            <a:ext cx="7390619" cy="4730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98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 smtClean="0"/>
              <a:t>Programación Interfaz de Usuario (cont.)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5"/>
          <a:stretch/>
        </p:blipFill>
        <p:spPr>
          <a:xfrm>
            <a:off x="924128" y="836712"/>
            <a:ext cx="7604464" cy="4713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>
            <a:hlinkClick r:id="rId3" action="ppaction://hlinksldjump"/>
          </p:cNvPr>
          <p:cNvSpPr/>
          <p:nvPr/>
        </p:nvSpPr>
        <p:spPr>
          <a:xfrm>
            <a:off x="6581608" y="1979712"/>
            <a:ext cx="1944216" cy="432048"/>
          </a:xfrm>
          <a:prstGeom prst="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Botón de acción: Personalizar 4">
            <a:hlinkClick r:id="rId4" action="ppaction://hlinksldjump" highlightClick="1"/>
          </p:cNvPr>
          <p:cNvSpPr/>
          <p:nvPr/>
        </p:nvSpPr>
        <p:spPr>
          <a:xfrm>
            <a:off x="1331640" y="3861048"/>
            <a:ext cx="576064" cy="216024"/>
          </a:xfrm>
          <a:prstGeom prst="actionButtonBlank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563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 smtClean="0"/>
              <a:t>Programación Interfaz de Usuario (cont.)</a:t>
            </a:r>
            <a:endParaRPr lang="es-EC" dirty="0"/>
          </a:p>
        </p:txBody>
      </p:sp>
      <p:pic>
        <p:nvPicPr>
          <p:cNvPr id="2" name="Imagen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7" y="1143000"/>
            <a:ext cx="8804371" cy="4105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85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 smtClean="0"/>
              <a:t>Programación Interfaz de Usuario (cont.)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b="12405"/>
          <a:stretch/>
        </p:blipFill>
        <p:spPr>
          <a:xfrm>
            <a:off x="1333792" y="836712"/>
            <a:ext cx="6785135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22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IMPLEMENTACIÓN DE LA RED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47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 16"/>
          <p:cNvSpPr/>
          <p:nvPr/>
        </p:nvSpPr>
        <p:spPr>
          <a:xfrm>
            <a:off x="2765275" y="904917"/>
            <a:ext cx="1584395" cy="1584395"/>
          </a:xfrm>
          <a:custGeom>
            <a:avLst/>
            <a:gdLst>
              <a:gd name="connsiteX0" fmla="*/ 0 w 1584395"/>
              <a:gd name="connsiteY0" fmla="*/ 792198 h 1584395"/>
              <a:gd name="connsiteX1" fmla="*/ 792198 w 1584395"/>
              <a:gd name="connsiteY1" fmla="*/ 0 h 1584395"/>
              <a:gd name="connsiteX2" fmla="*/ 1584396 w 1584395"/>
              <a:gd name="connsiteY2" fmla="*/ 792198 h 1584395"/>
              <a:gd name="connsiteX3" fmla="*/ 792198 w 1584395"/>
              <a:gd name="connsiteY3" fmla="*/ 1584396 h 1584395"/>
              <a:gd name="connsiteX4" fmla="*/ 0 w 1584395"/>
              <a:gd name="connsiteY4" fmla="*/ 792198 h 158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395" h="1584395">
                <a:moveTo>
                  <a:pt x="0" y="792198"/>
                </a:moveTo>
                <a:cubicBezTo>
                  <a:pt x="0" y="354679"/>
                  <a:pt x="354679" y="0"/>
                  <a:pt x="792198" y="0"/>
                </a:cubicBezTo>
                <a:cubicBezTo>
                  <a:pt x="1229717" y="0"/>
                  <a:pt x="1584396" y="354679"/>
                  <a:pt x="1584396" y="792198"/>
                </a:cubicBezTo>
                <a:cubicBezTo>
                  <a:pt x="1584396" y="1229717"/>
                  <a:pt x="1229717" y="1584396"/>
                  <a:pt x="792198" y="1584396"/>
                </a:cubicBezTo>
                <a:cubicBezTo>
                  <a:pt x="354679" y="1584396"/>
                  <a:pt x="0" y="1229717"/>
                  <a:pt x="0" y="792198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1628513"/>
              <a:satOff val="5598"/>
              <a:lumOff val="-268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619" tIns="253619" rIns="253619" bIns="25361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kern="1200" dirty="0" smtClean="0"/>
              <a:t>Quito 5.1 Millones de toneladas</a:t>
            </a:r>
            <a:endParaRPr lang="es-EC" sz="1700" kern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2405"/>
            <a:ext cx="8229600" cy="1143000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13" name="Elipse 12"/>
          <p:cNvSpPr/>
          <p:nvPr/>
        </p:nvSpPr>
        <p:spPr>
          <a:xfrm>
            <a:off x="2268331" y="832762"/>
            <a:ext cx="4541934" cy="15773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lecha abajo 13"/>
          <p:cNvSpPr/>
          <p:nvPr/>
        </p:nvSpPr>
        <p:spPr>
          <a:xfrm>
            <a:off x="4106230" y="4695166"/>
            <a:ext cx="880219" cy="56334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bre 14"/>
          <p:cNvSpPr/>
          <p:nvPr/>
        </p:nvSpPr>
        <p:spPr>
          <a:xfrm>
            <a:off x="2433812" y="5145839"/>
            <a:ext cx="4225055" cy="1056263"/>
          </a:xfrm>
          <a:custGeom>
            <a:avLst/>
            <a:gdLst>
              <a:gd name="connsiteX0" fmla="*/ 0 w 4225055"/>
              <a:gd name="connsiteY0" fmla="*/ 0 h 1056263"/>
              <a:gd name="connsiteX1" fmla="*/ 4225055 w 4225055"/>
              <a:gd name="connsiteY1" fmla="*/ 0 h 1056263"/>
              <a:gd name="connsiteX2" fmla="*/ 4225055 w 4225055"/>
              <a:gd name="connsiteY2" fmla="*/ 1056263 h 1056263"/>
              <a:gd name="connsiteX3" fmla="*/ 0 w 4225055"/>
              <a:gd name="connsiteY3" fmla="*/ 1056263 h 1056263"/>
              <a:gd name="connsiteX4" fmla="*/ 0 w 4225055"/>
              <a:gd name="connsiteY4" fmla="*/ 0 h 10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5055" h="1056263">
                <a:moveTo>
                  <a:pt x="0" y="0"/>
                </a:moveTo>
                <a:lnTo>
                  <a:pt x="4225055" y="0"/>
                </a:lnTo>
                <a:lnTo>
                  <a:pt x="4225055" y="1056263"/>
                </a:lnTo>
                <a:lnTo>
                  <a:pt x="0" y="10562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920" tIns="248920" rIns="248920" bIns="24892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3500" kern="1200" dirty="0" smtClean="0">
                <a:solidFill>
                  <a:srgbClr val="FF0000"/>
                </a:solidFill>
              </a:rPr>
              <a:t>Huella de Carbono</a:t>
            </a:r>
            <a:endParaRPr lang="es-EC" sz="3500" kern="1200" dirty="0">
              <a:solidFill>
                <a:srgbClr val="FF0000"/>
              </a:solidFill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4846614" y="855006"/>
            <a:ext cx="1584395" cy="1584395"/>
          </a:xfrm>
          <a:custGeom>
            <a:avLst/>
            <a:gdLst>
              <a:gd name="connsiteX0" fmla="*/ 0 w 1584395"/>
              <a:gd name="connsiteY0" fmla="*/ 792198 h 1584395"/>
              <a:gd name="connsiteX1" fmla="*/ 792198 w 1584395"/>
              <a:gd name="connsiteY1" fmla="*/ 0 h 1584395"/>
              <a:gd name="connsiteX2" fmla="*/ 1584396 w 1584395"/>
              <a:gd name="connsiteY2" fmla="*/ 792198 h 1584395"/>
              <a:gd name="connsiteX3" fmla="*/ 792198 w 1584395"/>
              <a:gd name="connsiteY3" fmla="*/ 1584396 h 1584395"/>
              <a:gd name="connsiteX4" fmla="*/ 0 w 1584395"/>
              <a:gd name="connsiteY4" fmla="*/ 792198 h 158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395" h="1584395">
                <a:moveTo>
                  <a:pt x="0" y="792198"/>
                </a:moveTo>
                <a:cubicBezTo>
                  <a:pt x="0" y="354679"/>
                  <a:pt x="354679" y="0"/>
                  <a:pt x="792198" y="0"/>
                </a:cubicBezTo>
                <a:cubicBezTo>
                  <a:pt x="1229717" y="0"/>
                  <a:pt x="1584396" y="354679"/>
                  <a:pt x="1584396" y="792198"/>
                </a:cubicBezTo>
                <a:cubicBezTo>
                  <a:pt x="1584396" y="1229717"/>
                  <a:pt x="1229717" y="1584396"/>
                  <a:pt x="792198" y="1584396"/>
                </a:cubicBezTo>
                <a:cubicBezTo>
                  <a:pt x="354679" y="1584396"/>
                  <a:pt x="0" y="1229717"/>
                  <a:pt x="0" y="792198"/>
                </a:cubicBezTo>
                <a:close/>
              </a:path>
            </a:pathLst>
          </a:custGeom>
          <a:solidFill>
            <a:srgbClr val="99FF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3257026"/>
              <a:satOff val="11196"/>
              <a:lumOff val="-53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619" tIns="253619" rIns="253619" bIns="25361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kern="1200" dirty="0" smtClean="0"/>
              <a:t>Ecuador 75% Vehículos</a:t>
            </a:r>
            <a:endParaRPr lang="es-EC" sz="1700" kern="1200" dirty="0"/>
          </a:p>
        </p:txBody>
      </p:sp>
      <p:sp>
        <p:nvSpPr>
          <p:cNvPr id="19" name="Forma 18"/>
          <p:cNvSpPr/>
          <p:nvPr/>
        </p:nvSpPr>
        <p:spPr>
          <a:xfrm>
            <a:off x="2081724" y="639113"/>
            <a:ext cx="4929231" cy="3943384"/>
          </a:xfrm>
          <a:prstGeom prst="funnel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bre 15"/>
          <p:cNvSpPr/>
          <p:nvPr/>
        </p:nvSpPr>
        <p:spPr>
          <a:xfrm>
            <a:off x="3754141" y="2530576"/>
            <a:ext cx="1584395" cy="1584395"/>
          </a:xfrm>
          <a:custGeom>
            <a:avLst/>
            <a:gdLst>
              <a:gd name="connsiteX0" fmla="*/ 0 w 1584395"/>
              <a:gd name="connsiteY0" fmla="*/ 792198 h 1584395"/>
              <a:gd name="connsiteX1" fmla="*/ 792198 w 1584395"/>
              <a:gd name="connsiteY1" fmla="*/ 0 h 1584395"/>
              <a:gd name="connsiteX2" fmla="*/ 1584396 w 1584395"/>
              <a:gd name="connsiteY2" fmla="*/ 792198 h 1584395"/>
              <a:gd name="connsiteX3" fmla="*/ 792198 w 1584395"/>
              <a:gd name="connsiteY3" fmla="*/ 1584396 h 1584395"/>
              <a:gd name="connsiteX4" fmla="*/ 0 w 1584395"/>
              <a:gd name="connsiteY4" fmla="*/ 792198 h 158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395" h="1584395">
                <a:moveTo>
                  <a:pt x="0" y="792198"/>
                </a:moveTo>
                <a:cubicBezTo>
                  <a:pt x="0" y="354679"/>
                  <a:pt x="354679" y="0"/>
                  <a:pt x="792198" y="0"/>
                </a:cubicBezTo>
                <a:cubicBezTo>
                  <a:pt x="1229717" y="0"/>
                  <a:pt x="1584396" y="354679"/>
                  <a:pt x="1584396" y="792198"/>
                </a:cubicBezTo>
                <a:cubicBezTo>
                  <a:pt x="1584396" y="1229717"/>
                  <a:pt x="1229717" y="1584396"/>
                  <a:pt x="792198" y="1584396"/>
                </a:cubicBezTo>
                <a:cubicBezTo>
                  <a:pt x="354679" y="1584396"/>
                  <a:pt x="0" y="1229717"/>
                  <a:pt x="0" y="792198"/>
                </a:cubicBezTo>
                <a:close/>
              </a:path>
            </a:pathLst>
          </a:custGeom>
          <a:solidFill>
            <a:srgbClr val="FF99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619" tIns="253619" rIns="253619" bIns="25361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kern="1200" dirty="0" smtClean="0">
                <a:solidFill>
                  <a:schemeClr val="tx1"/>
                </a:solidFill>
              </a:rPr>
              <a:t>56% Transporte</a:t>
            </a:r>
            <a:endParaRPr lang="es-EC" sz="17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8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8636"/>
            <a:ext cx="8229600" cy="1143000"/>
          </a:xfrm>
        </p:spPr>
        <p:txBody>
          <a:bodyPr/>
          <a:lstStyle/>
          <a:p>
            <a:r>
              <a:rPr lang="es-EC" dirty="0" smtClean="0"/>
              <a:t>Despliegue Exterior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4320480" cy="4917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4562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 smtClean="0"/>
              <a:t>Despliegue Exterior (cont.)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6" y="1435088"/>
            <a:ext cx="2592288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493346" cy="4653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8832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Despliegue Interior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565530"/>
            <a:ext cx="5112568" cy="556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67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275" y="0"/>
            <a:ext cx="8229600" cy="1143000"/>
          </a:xfrm>
        </p:spPr>
        <p:txBody>
          <a:bodyPr/>
          <a:lstStyle/>
          <a:p>
            <a:r>
              <a:rPr lang="es-EC" dirty="0" smtClean="0"/>
              <a:t>Despliegue Interior (cont.)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4" t="1195" b="5525"/>
          <a:stretch/>
        </p:blipFill>
        <p:spPr>
          <a:xfrm>
            <a:off x="2749761" y="764704"/>
            <a:ext cx="3500462" cy="5383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lipse 5"/>
          <p:cNvSpPr/>
          <p:nvPr/>
        </p:nvSpPr>
        <p:spPr>
          <a:xfrm>
            <a:off x="3635896" y="1818730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4067944" y="2355249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5148064" y="3573016"/>
            <a:ext cx="72008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660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PRUEBAS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3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Condiciones 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7484055"/>
              </p:ext>
            </p:extLst>
          </p:nvPr>
        </p:nvGraphicFramePr>
        <p:xfrm>
          <a:off x="323528" y="836712"/>
          <a:ext cx="85176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83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/>
          <a:lstStyle/>
          <a:p>
            <a:r>
              <a:rPr lang="es-EC" dirty="0" smtClean="0"/>
              <a:t>Condiciones (cont.)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5265322"/>
              </p:ext>
            </p:extLst>
          </p:nvPr>
        </p:nvGraphicFramePr>
        <p:xfrm>
          <a:off x="251520" y="836712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369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RESULTADOS OBTENIDOS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3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 exterior</a:t>
            </a:r>
            <a:endParaRPr lang="es-EC" dirty="0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7259"/>
          <a:stretch/>
        </p:blipFill>
        <p:spPr>
          <a:xfrm>
            <a:off x="179513" y="905312"/>
            <a:ext cx="8647777" cy="4755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59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 exterior (cont.)</a:t>
            </a:r>
            <a:endParaRPr lang="es-EC" dirty="0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7475"/>
          <a:stretch/>
        </p:blipFill>
        <p:spPr>
          <a:xfrm>
            <a:off x="251520" y="836712"/>
            <a:ext cx="8676203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18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OBJETIVOS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s-EC" dirty="0" smtClean="0"/>
              <a:t>Pruebas en laboratorio</a:t>
            </a:r>
            <a:endParaRPr lang="es-EC" dirty="0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7476"/>
          <a:stretch/>
        </p:blipFill>
        <p:spPr>
          <a:xfrm>
            <a:off x="251519" y="836712"/>
            <a:ext cx="8596605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50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Pruebas en laboratorio (cont.)</a:t>
            </a:r>
            <a:endParaRPr lang="es-EC" dirty="0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7476"/>
          <a:stretch/>
        </p:blipFill>
        <p:spPr>
          <a:xfrm>
            <a:off x="179512" y="836712"/>
            <a:ext cx="8661648" cy="4861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75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Pruebas en laboratorio (cont.)</a:t>
            </a:r>
            <a:endParaRPr lang="es-EC" dirty="0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7475"/>
          <a:stretch/>
        </p:blipFill>
        <p:spPr>
          <a:xfrm>
            <a:off x="179513" y="844806"/>
            <a:ext cx="8661648" cy="4816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18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Pruebas en laboratorio (cont.)</a:t>
            </a:r>
            <a:endParaRPr lang="es-EC" dirty="0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8263"/>
          <a:stretch/>
        </p:blipFill>
        <p:spPr>
          <a:xfrm>
            <a:off x="179512" y="836712"/>
            <a:ext cx="8661648" cy="4906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06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Pruebas en laboratorio (cont.)</a:t>
            </a:r>
            <a:endParaRPr lang="es-EC" dirty="0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7475"/>
          <a:stretch/>
        </p:blipFill>
        <p:spPr>
          <a:xfrm>
            <a:off x="164957" y="836712"/>
            <a:ext cx="8676203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3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Pruebas en laboratorio (cont.)</a:t>
            </a:r>
            <a:endParaRPr lang="es-EC" dirty="0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7476"/>
          <a:stretch/>
        </p:blipFill>
        <p:spPr>
          <a:xfrm>
            <a:off x="164957" y="836712"/>
            <a:ext cx="8676203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36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341"/>
            <a:ext cx="8229600" cy="1143000"/>
          </a:xfrm>
        </p:spPr>
        <p:txBody>
          <a:bodyPr/>
          <a:lstStyle/>
          <a:p>
            <a:r>
              <a:rPr lang="es-EC" dirty="0" smtClean="0"/>
              <a:t>Pruebas en laboratorio (cont.)</a:t>
            </a:r>
            <a:endParaRPr lang="es-EC" dirty="0"/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7476"/>
          <a:stretch/>
        </p:blipFill>
        <p:spPr>
          <a:xfrm>
            <a:off x="209544" y="908720"/>
            <a:ext cx="8631616" cy="4844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515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ANÁLISIS DE RESULTADOS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 smtClean="0"/>
              <a:t>Niveles de CO2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1622381"/>
              </p:ext>
            </p:extLst>
          </p:nvPr>
        </p:nvGraphicFramePr>
        <p:xfrm>
          <a:off x="0" y="692696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85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s-EC" dirty="0" smtClean="0"/>
              <a:t>Análisis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6" y="1605610"/>
            <a:ext cx="4499992" cy="3374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74" y="764704"/>
            <a:ext cx="3792605" cy="5056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48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1"/>
            <a:ext cx="8229600" cy="1143000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15008" y="1144341"/>
            <a:ext cx="8698160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es-EC" sz="4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 marL="0" indent="0" algn="just">
              <a:buNone/>
            </a:pPr>
            <a:endParaRPr lang="es-EC" dirty="0" smtClean="0">
              <a:solidFill>
                <a:srgbClr val="336600"/>
              </a:solidFill>
            </a:endParaRPr>
          </a:p>
          <a:p>
            <a:pPr marL="0" indent="0" algn="just">
              <a:buNone/>
            </a:pPr>
            <a:r>
              <a:rPr lang="es-EC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 </a:t>
            </a:r>
            <a:r>
              <a:rPr lang="es-EC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sistema de monitorización de </a:t>
            </a:r>
            <a:r>
              <a:rPr lang="es-EC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mediante </a:t>
            </a:r>
            <a:r>
              <a:rPr lang="es-EC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redes de </a:t>
            </a:r>
            <a:r>
              <a:rPr lang="es-EC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sensores inalámbricos </a:t>
            </a:r>
            <a:r>
              <a:rPr lang="es-EC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campus universitario de la ESPE, para conocer el grado </a:t>
            </a:r>
            <a:r>
              <a:rPr lang="es-EC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contaminación.</a:t>
            </a:r>
            <a:endParaRPr lang="es-EC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9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es-EC" dirty="0" smtClean="0"/>
              <a:t>Análisis (cont.)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07" y="764704"/>
            <a:ext cx="3788738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54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CONCLUSIONES Y RECOMENDACIONES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114300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452842" y="1429177"/>
            <a:ext cx="6224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CC0066"/>
                </a:solidFill>
                <a:effectLst/>
              </a:rPr>
              <a:t>Ahorro de Energía</a:t>
            </a:r>
            <a:endParaRPr lang="es-E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CC0066"/>
              </a:solidFill>
              <a:effectLst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51631" y="2872983"/>
            <a:ext cx="7648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</a:rPr>
              <a:t>Ventilación y Ventanas</a:t>
            </a:r>
            <a:endParaRPr lang="es-ES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99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2842" y="4161854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33CCFF"/>
                </a:solidFill>
                <a:effectLst/>
              </a:rPr>
              <a:t>Menor tamaño</a:t>
            </a:r>
            <a:endParaRPr lang="es-E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33CC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927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 smtClean="0"/>
              <a:t>Conclusiones (cont.)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123521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128459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456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EC" dirty="0" smtClean="0"/>
              <a:t>Trabajos futuros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505170" y="1404898"/>
            <a:ext cx="5993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66FF66"/>
                </a:solidFill>
              </a:rPr>
              <a:t>Ampliar sensores</a:t>
            </a:r>
            <a:endParaRPr lang="es-E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66FF66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10361" y="3042826"/>
            <a:ext cx="7301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Aplicación para </a:t>
            </a:r>
          </a:p>
          <a:p>
            <a:r>
              <a:rPr lang="es-E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teléfonos inteligentes</a:t>
            </a:r>
            <a:endParaRPr lang="es-E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240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GRACIAS POR SU ATENCIÓN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1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PREGUNTAS</a:t>
            </a:r>
            <a:endParaRPr lang="es-EC" sz="4000" dirty="0">
              <a:solidFill>
                <a:srgbClr val="336600"/>
              </a:solidFill>
            </a:endParaRPr>
          </a:p>
        </p:txBody>
      </p:sp>
      <p:pic>
        <p:nvPicPr>
          <p:cNvPr id="18434" name="Picture 2" descr="http://foro.insconsfa.com/wp-content/uploads/2013/05/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051720"/>
            <a:ext cx="7067550" cy="346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3568" y="14988"/>
            <a:ext cx="8229600" cy="1143000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5" name="Marcador de contenido 5"/>
          <p:cNvSpPr>
            <a:spLocks noGrp="1"/>
          </p:cNvSpPr>
          <p:nvPr>
            <p:ph sz="half" idx="1"/>
          </p:nvPr>
        </p:nvSpPr>
        <p:spPr>
          <a:xfrm>
            <a:off x="107504" y="586488"/>
            <a:ext cx="8913168" cy="54334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C" sz="3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marL="0" indent="0">
              <a:buNone/>
            </a:pPr>
            <a:endParaRPr lang="es-EC" sz="2400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Desplegar </a:t>
            </a:r>
            <a:r>
              <a:rPr lang="es-EC" sz="22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sistema con sensores inalámbricos para poder monitorizar </a:t>
            </a:r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CO2 en el </a:t>
            </a:r>
            <a:r>
              <a:rPr lang="es-EC" sz="22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 universitario matriz</a:t>
            </a:r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sz="2200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una página </a:t>
            </a:r>
            <a:r>
              <a:rPr lang="es-EC" sz="22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para poder realizar consultas de los índices de contaminación de cada sensor desplegado</a:t>
            </a:r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sz="22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r>
              <a:rPr lang="es-EC" sz="22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efectos en la salud que conlleva estar expuesto a emisiones </a:t>
            </a:r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CO2.</a:t>
            </a:r>
          </a:p>
          <a:p>
            <a:endParaRPr lang="es-EC" sz="22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es-EC" sz="22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pruebas con diferentes condiciones de clima y en el mismo espacio </a:t>
            </a:r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obtener </a:t>
            </a:r>
            <a:r>
              <a:rPr lang="es-EC" sz="22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análisis de las emisiones en interiores</a:t>
            </a:r>
            <a:r>
              <a:rPr lang="es-EC" sz="220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2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pPr algn="ctr"/>
            <a:r>
              <a:rPr lang="es-EC" sz="4000" dirty="0" smtClean="0">
                <a:solidFill>
                  <a:srgbClr val="336600"/>
                </a:solidFill>
              </a:rPr>
              <a:t>MARCO TEÓRICO</a:t>
            </a:r>
            <a:endParaRPr lang="es-EC" sz="4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7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988"/>
            <a:ext cx="8229600" cy="1143000"/>
          </a:xfrm>
        </p:spPr>
        <p:txBody>
          <a:bodyPr/>
          <a:lstStyle/>
          <a:p>
            <a:r>
              <a:rPr lang="es-EC" dirty="0"/>
              <a:t> Wireless Sensor Networks (</a:t>
            </a:r>
            <a:r>
              <a:rPr lang="es-EC" dirty="0" smtClean="0"/>
              <a:t>WSN)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58" y="1157988"/>
            <a:ext cx="6818020" cy="4536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7651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639</Words>
  <Application>Microsoft Office PowerPoint</Application>
  <PresentationFormat>Presentación en pantalla (4:3)</PresentationFormat>
  <Paragraphs>178</Paragraphs>
  <Slides>66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66</vt:i4>
      </vt:variant>
    </vt:vector>
  </HeadingPairs>
  <TitlesOfParts>
    <vt:vector size="72" baseType="lpstr">
      <vt:lpstr>ＭＳ Ｐゴシック</vt:lpstr>
      <vt:lpstr>Arial</vt:lpstr>
      <vt:lpstr>Calibri</vt:lpstr>
      <vt:lpstr>Times New Roman</vt:lpstr>
      <vt:lpstr>Diseño predeterminado</vt:lpstr>
      <vt:lpstr>CorelDRAW</vt:lpstr>
      <vt:lpstr>Presentación de PowerPoint</vt:lpstr>
      <vt:lpstr>Introducción</vt:lpstr>
      <vt:lpstr>Introducción</vt:lpstr>
      <vt:lpstr>Introducción</vt:lpstr>
      <vt:lpstr>OBJETIVOS</vt:lpstr>
      <vt:lpstr>Objetivos</vt:lpstr>
      <vt:lpstr>Objetivos</vt:lpstr>
      <vt:lpstr>MARCO TEÓRICO</vt:lpstr>
      <vt:lpstr> Wireless Sensor Networks (WSN)</vt:lpstr>
      <vt:lpstr>Elementos de una WSN</vt:lpstr>
      <vt:lpstr>Redes Ad Hoc</vt:lpstr>
      <vt:lpstr>Redes Ad Hoc (cont.)</vt:lpstr>
      <vt:lpstr>ZigBee y 802.15.4</vt:lpstr>
      <vt:lpstr>ZigBee y 802.15.4 (cont.)</vt:lpstr>
      <vt:lpstr>MÉTODOS Y MATERIALES</vt:lpstr>
      <vt:lpstr>Medición de CO2 en Partes por millón (ppm)</vt:lpstr>
      <vt:lpstr>Nodos</vt:lpstr>
      <vt:lpstr>Nodos (cont.)</vt:lpstr>
      <vt:lpstr>Gateway</vt:lpstr>
      <vt:lpstr>Página Web</vt:lpstr>
      <vt:lpstr>DESARROLLO  DEL  SISTEMA</vt:lpstr>
      <vt:lpstr>Arquitectura</vt:lpstr>
      <vt:lpstr>Topología</vt:lpstr>
      <vt:lpstr>Frecuencia de Muestreo</vt:lpstr>
      <vt:lpstr>Ahorro de energía</vt:lpstr>
      <vt:lpstr>Programación Nodos </vt:lpstr>
      <vt:lpstr>Programación nodos (cont.)</vt:lpstr>
      <vt:lpstr>Programación nodos (cont.)</vt:lpstr>
      <vt:lpstr>Configuración Módulos Transmisión</vt:lpstr>
      <vt:lpstr>Configuración Gateway</vt:lpstr>
      <vt:lpstr>Configuración Gateway (cont.)</vt:lpstr>
      <vt:lpstr>Configuración Gateway (cont.)</vt:lpstr>
      <vt:lpstr>Programación Interfaz de Usuario</vt:lpstr>
      <vt:lpstr>Programación Interfaz de Usuario (cont.)</vt:lpstr>
      <vt:lpstr>Programación Interfaz de Usuario (cont.)</vt:lpstr>
      <vt:lpstr>Programación Interfaz de Usuario (cont.)</vt:lpstr>
      <vt:lpstr>Programación Interfaz de Usuario (cont.)</vt:lpstr>
      <vt:lpstr>Programación Interfaz de Usuario (cont.)</vt:lpstr>
      <vt:lpstr>IMPLEMENTACIÓN DE LA RED</vt:lpstr>
      <vt:lpstr>Despliegue Exterior</vt:lpstr>
      <vt:lpstr>Despliegue Exterior (cont.)</vt:lpstr>
      <vt:lpstr>Despliegue Interior</vt:lpstr>
      <vt:lpstr>Despliegue Interior (cont.)</vt:lpstr>
      <vt:lpstr>PRUEBAS</vt:lpstr>
      <vt:lpstr>Condiciones </vt:lpstr>
      <vt:lpstr>Condiciones (cont.)</vt:lpstr>
      <vt:lpstr>RESULTADOS OBTENIDOS</vt:lpstr>
      <vt:lpstr>Prueba exterior</vt:lpstr>
      <vt:lpstr>Prueba exterior (cont.)</vt:lpstr>
      <vt:lpstr>Pruebas en laboratorio</vt:lpstr>
      <vt:lpstr>Pruebas en laboratorio (cont.)</vt:lpstr>
      <vt:lpstr>Pruebas en laboratorio (cont.)</vt:lpstr>
      <vt:lpstr>Pruebas en laboratorio (cont.)</vt:lpstr>
      <vt:lpstr>Pruebas en laboratorio (cont.)</vt:lpstr>
      <vt:lpstr>Pruebas en laboratorio (cont.)</vt:lpstr>
      <vt:lpstr>Pruebas en laboratorio (cont.)</vt:lpstr>
      <vt:lpstr>ANÁLISIS DE RESULTADOS</vt:lpstr>
      <vt:lpstr>Niveles de CO2</vt:lpstr>
      <vt:lpstr>Análisis</vt:lpstr>
      <vt:lpstr>Análisis (cont.)</vt:lpstr>
      <vt:lpstr>CONCLUSIONES Y RECOMENDACIONES</vt:lpstr>
      <vt:lpstr>Conclusiones</vt:lpstr>
      <vt:lpstr>Conclusiones (cont.)</vt:lpstr>
      <vt:lpstr>Trabajos futuros</vt:lpstr>
      <vt:lpstr>GRACIAS POR SU ATENCIÓN</vt:lpstr>
      <vt:lpstr>PREGUNTAS</vt:lpstr>
    </vt:vector>
  </TitlesOfParts>
  <Company>ESPE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Patty Meneses</cp:lastModifiedBy>
  <cp:revision>494</cp:revision>
  <dcterms:created xsi:type="dcterms:W3CDTF">2008-02-13T16:07:44Z</dcterms:created>
  <dcterms:modified xsi:type="dcterms:W3CDTF">2015-03-03T23:43:37Z</dcterms:modified>
</cp:coreProperties>
</file>