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notesMasterIdLst>
    <p:notesMasterId r:id="rId28"/>
  </p:notesMasterIdLst>
  <p:sldIdLst>
    <p:sldId id="256" r:id="rId2"/>
    <p:sldId id="259" r:id="rId3"/>
    <p:sldId id="260" r:id="rId4"/>
    <p:sldId id="286" r:id="rId5"/>
    <p:sldId id="293" r:id="rId6"/>
    <p:sldId id="262" r:id="rId7"/>
    <p:sldId id="263" r:id="rId8"/>
    <p:sldId id="261" r:id="rId9"/>
    <p:sldId id="266" r:id="rId10"/>
    <p:sldId id="270" r:id="rId11"/>
    <p:sldId id="285" r:id="rId12"/>
    <p:sldId id="281" r:id="rId13"/>
    <p:sldId id="282" r:id="rId14"/>
    <p:sldId id="283" r:id="rId15"/>
    <p:sldId id="290" r:id="rId16"/>
    <p:sldId id="284" r:id="rId17"/>
    <p:sldId id="291" r:id="rId18"/>
    <p:sldId id="289" r:id="rId19"/>
    <p:sldId id="267" r:id="rId20"/>
    <p:sldId id="268" r:id="rId21"/>
    <p:sldId id="272" r:id="rId22"/>
    <p:sldId id="276" r:id="rId23"/>
    <p:sldId id="277" r:id="rId24"/>
    <p:sldId id="288" r:id="rId25"/>
    <p:sldId id="273" r:id="rId26"/>
    <p:sldId id="274" r:id="rId2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12" autoAdjust="0"/>
    <p:restoredTop sz="85891" autoAdjust="0"/>
  </p:normalViewPr>
  <p:slideViewPr>
    <p:cSldViewPr snapToGrid="0">
      <p:cViewPr varScale="1">
        <p:scale>
          <a:sx n="68" d="100"/>
          <a:sy n="68" d="100"/>
        </p:scale>
        <p:origin x="3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93DF9B-B18E-418D-8DC3-4F4B8597512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73975B4C-FC89-4E2B-B305-D9B5D104DDA8}">
      <dgm:prSet phldrT="[Texto]" custT="1"/>
      <dgm:spPr/>
      <dgm:t>
        <a:bodyPr/>
        <a:lstStyle/>
        <a:p>
          <a:r>
            <a:rPr lang="es-ES" sz="2000" dirty="0" smtClean="0"/>
            <a:t>1.- Introducción</a:t>
          </a:r>
          <a:endParaRPr lang="es-ES" sz="2000" dirty="0"/>
        </a:p>
      </dgm:t>
    </dgm:pt>
    <dgm:pt modelId="{50158AE6-034A-4DD0-A1CA-9A3439189DA6}" type="parTrans" cxnId="{73B369BF-2835-4CF0-9F01-27206ED2124E}">
      <dgm:prSet/>
      <dgm:spPr/>
      <dgm:t>
        <a:bodyPr/>
        <a:lstStyle/>
        <a:p>
          <a:endParaRPr lang="es-ES" sz="2800"/>
        </a:p>
      </dgm:t>
    </dgm:pt>
    <dgm:pt modelId="{A8A047A2-C8C7-426D-9465-AC26D0504B1E}" type="sibTrans" cxnId="{73B369BF-2835-4CF0-9F01-27206ED2124E}">
      <dgm:prSet/>
      <dgm:spPr/>
      <dgm:t>
        <a:bodyPr/>
        <a:lstStyle/>
        <a:p>
          <a:endParaRPr lang="es-ES" sz="2800"/>
        </a:p>
      </dgm:t>
    </dgm:pt>
    <dgm:pt modelId="{905E88BF-EECF-4336-B35A-C1F15E565952}">
      <dgm:prSet phldrT="[Texto]" custT="1"/>
      <dgm:spPr/>
      <dgm:t>
        <a:bodyPr/>
        <a:lstStyle/>
        <a:p>
          <a:r>
            <a:rPr lang="es-ES" sz="2000" dirty="0" smtClean="0"/>
            <a:t>3.- Objetivos</a:t>
          </a:r>
          <a:endParaRPr lang="es-ES" sz="2000" dirty="0"/>
        </a:p>
      </dgm:t>
    </dgm:pt>
    <dgm:pt modelId="{B3372A91-C274-402B-890F-44BB161AD1AF}" type="parTrans" cxnId="{F6B8F6E1-DA68-4C1F-BEBB-36A7938FF82A}">
      <dgm:prSet/>
      <dgm:spPr/>
      <dgm:t>
        <a:bodyPr/>
        <a:lstStyle/>
        <a:p>
          <a:endParaRPr lang="es-ES" sz="2800"/>
        </a:p>
      </dgm:t>
    </dgm:pt>
    <dgm:pt modelId="{6D8E1AA5-82F7-4A88-A1F2-6FDF547CEC6C}" type="sibTrans" cxnId="{F6B8F6E1-DA68-4C1F-BEBB-36A7938FF82A}">
      <dgm:prSet/>
      <dgm:spPr/>
      <dgm:t>
        <a:bodyPr/>
        <a:lstStyle/>
        <a:p>
          <a:endParaRPr lang="es-ES" sz="2800"/>
        </a:p>
      </dgm:t>
    </dgm:pt>
    <dgm:pt modelId="{2FCFDF44-8182-4E78-A9C2-DA410C6DC9E6}">
      <dgm:prSet phldrT="[Texto]" custT="1"/>
      <dgm:spPr/>
      <dgm:t>
        <a:bodyPr/>
        <a:lstStyle/>
        <a:p>
          <a:r>
            <a:rPr lang="es-ES" sz="2000" dirty="0" smtClean="0"/>
            <a:t>4.- Marco Teórico</a:t>
          </a:r>
          <a:endParaRPr lang="es-ES" sz="2000" dirty="0"/>
        </a:p>
      </dgm:t>
    </dgm:pt>
    <dgm:pt modelId="{318E09BA-4A3B-41F3-98E5-29EFB6236F9F}" type="parTrans" cxnId="{7BC06549-2EFD-4D7E-927C-DBE33FC4E85E}">
      <dgm:prSet/>
      <dgm:spPr/>
      <dgm:t>
        <a:bodyPr/>
        <a:lstStyle/>
        <a:p>
          <a:endParaRPr lang="es-ES" sz="2800"/>
        </a:p>
      </dgm:t>
    </dgm:pt>
    <dgm:pt modelId="{77FE2FED-BB36-4FAF-AE40-8E1F72606579}" type="sibTrans" cxnId="{7BC06549-2EFD-4D7E-927C-DBE33FC4E85E}">
      <dgm:prSet/>
      <dgm:spPr/>
      <dgm:t>
        <a:bodyPr/>
        <a:lstStyle/>
        <a:p>
          <a:endParaRPr lang="es-ES" sz="2800"/>
        </a:p>
      </dgm:t>
    </dgm:pt>
    <dgm:pt modelId="{83B094E5-2B3A-4205-8534-E37E0018D48D}">
      <dgm:prSet phldrT="[Texto]" custT="1"/>
      <dgm:spPr/>
      <dgm:t>
        <a:bodyPr/>
        <a:lstStyle/>
        <a:p>
          <a:r>
            <a:rPr lang="es-ES" sz="2000" dirty="0" smtClean="0"/>
            <a:t>2.- Planteamiento del Problema</a:t>
          </a:r>
          <a:endParaRPr lang="es-ES" sz="2000" dirty="0"/>
        </a:p>
      </dgm:t>
    </dgm:pt>
    <dgm:pt modelId="{D37AD964-1EE4-4955-AE03-7A716053C8F7}" type="parTrans" cxnId="{EC0B6D77-DF42-4D8E-A2D7-49DD2BAD4683}">
      <dgm:prSet/>
      <dgm:spPr/>
      <dgm:t>
        <a:bodyPr/>
        <a:lstStyle/>
        <a:p>
          <a:endParaRPr lang="es-ES" sz="2800"/>
        </a:p>
      </dgm:t>
    </dgm:pt>
    <dgm:pt modelId="{4DA98400-AD6C-4A70-9599-CE27E59D8C55}" type="sibTrans" cxnId="{EC0B6D77-DF42-4D8E-A2D7-49DD2BAD4683}">
      <dgm:prSet/>
      <dgm:spPr/>
      <dgm:t>
        <a:bodyPr/>
        <a:lstStyle/>
        <a:p>
          <a:endParaRPr lang="es-ES" sz="2800"/>
        </a:p>
      </dgm:t>
    </dgm:pt>
    <dgm:pt modelId="{1FEBDA88-3ADC-4A0E-AB80-BB71967420B6}">
      <dgm:prSet phldrT="[Texto]" custT="1"/>
      <dgm:spPr/>
      <dgm:t>
        <a:bodyPr/>
        <a:lstStyle/>
        <a:p>
          <a:r>
            <a:rPr lang="es-ES" sz="2000" dirty="0" smtClean="0"/>
            <a:t>5.- Solución</a:t>
          </a:r>
          <a:endParaRPr lang="es-ES" sz="2000" dirty="0"/>
        </a:p>
      </dgm:t>
    </dgm:pt>
    <dgm:pt modelId="{310CC62B-39B0-4A38-BF9F-4A5CC5661CEE}" type="parTrans" cxnId="{66CAA650-7F7D-4AC3-81A5-13D3EE91453D}">
      <dgm:prSet/>
      <dgm:spPr/>
      <dgm:t>
        <a:bodyPr/>
        <a:lstStyle/>
        <a:p>
          <a:endParaRPr lang="es-ES" sz="2800"/>
        </a:p>
      </dgm:t>
    </dgm:pt>
    <dgm:pt modelId="{27B8BB4E-027B-43F1-9416-074151E87BB7}" type="sibTrans" cxnId="{66CAA650-7F7D-4AC3-81A5-13D3EE91453D}">
      <dgm:prSet/>
      <dgm:spPr/>
      <dgm:t>
        <a:bodyPr/>
        <a:lstStyle/>
        <a:p>
          <a:endParaRPr lang="es-ES" sz="2800"/>
        </a:p>
      </dgm:t>
    </dgm:pt>
    <dgm:pt modelId="{68BA477A-1E5D-498A-A0C8-71EAB23DB53A}">
      <dgm:prSet phldrT="[Texto]" custT="1"/>
      <dgm:spPr/>
      <dgm:t>
        <a:bodyPr/>
        <a:lstStyle/>
        <a:p>
          <a:r>
            <a:rPr lang="es-ES" sz="2000" dirty="0" smtClean="0"/>
            <a:t>6.- Conclusiones y Recomendaciones</a:t>
          </a:r>
          <a:endParaRPr lang="es-ES" sz="2000" dirty="0"/>
        </a:p>
      </dgm:t>
    </dgm:pt>
    <dgm:pt modelId="{EF819A8B-C185-4C74-B5BD-F42E59C17E43}" type="parTrans" cxnId="{427DCE8C-C77E-4B02-974B-FFF17653E499}">
      <dgm:prSet/>
      <dgm:spPr/>
      <dgm:t>
        <a:bodyPr/>
        <a:lstStyle/>
        <a:p>
          <a:endParaRPr lang="es-ES" sz="2800"/>
        </a:p>
      </dgm:t>
    </dgm:pt>
    <dgm:pt modelId="{B3382330-7722-42D2-ABF5-CBE27EAEBF22}" type="sibTrans" cxnId="{427DCE8C-C77E-4B02-974B-FFF17653E499}">
      <dgm:prSet/>
      <dgm:spPr/>
      <dgm:t>
        <a:bodyPr/>
        <a:lstStyle/>
        <a:p>
          <a:endParaRPr lang="es-ES" sz="2800"/>
        </a:p>
      </dgm:t>
    </dgm:pt>
    <dgm:pt modelId="{48D67A45-44DA-4887-8DCD-E845062E01AA}" type="pres">
      <dgm:prSet presAssocID="{8A93DF9B-B18E-418D-8DC3-4F4B85975120}" presName="linear" presStyleCnt="0">
        <dgm:presLayoutVars>
          <dgm:dir/>
          <dgm:animLvl val="lvl"/>
          <dgm:resizeHandles val="exact"/>
        </dgm:presLayoutVars>
      </dgm:prSet>
      <dgm:spPr/>
      <dgm:t>
        <a:bodyPr/>
        <a:lstStyle/>
        <a:p>
          <a:endParaRPr lang="es-ES"/>
        </a:p>
      </dgm:t>
    </dgm:pt>
    <dgm:pt modelId="{99D2D911-2DBB-46A6-83EA-5F7169E5CFB4}" type="pres">
      <dgm:prSet presAssocID="{73975B4C-FC89-4E2B-B305-D9B5D104DDA8}" presName="parentLin" presStyleCnt="0"/>
      <dgm:spPr/>
    </dgm:pt>
    <dgm:pt modelId="{9684D2DC-ED12-4549-B5CA-08813203DCA5}" type="pres">
      <dgm:prSet presAssocID="{73975B4C-FC89-4E2B-B305-D9B5D104DDA8}" presName="parentLeftMargin" presStyleLbl="node1" presStyleIdx="0" presStyleCnt="6"/>
      <dgm:spPr/>
      <dgm:t>
        <a:bodyPr/>
        <a:lstStyle/>
        <a:p>
          <a:endParaRPr lang="es-ES"/>
        </a:p>
      </dgm:t>
    </dgm:pt>
    <dgm:pt modelId="{294B7175-4988-4BE9-BE05-3B9480E85CC7}" type="pres">
      <dgm:prSet presAssocID="{73975B4C-FC89-4E2B-B305-D9B5D104DDA8}" presName="parentText" presStyleLbl="node1" presStyleIdx="0" presStyleCnt="6">
        <dgm:presLayoutVars>
          <dgm:chMax val="0"/>
          <dgm:bulletEnabled val="1"/>
        </dgm:presLayoutVars>
      </dgm:prSet>
      <dgm:spPr/>
      <dgm:t>
        <a:bodyPr/>
        <a:lstStyle/>
        <a:p>
          <a:endParaRPr lang="es-ES"/>
        </a:p>
      </dgm:t>
    </dgm:pt>
    <dgm:pt modelId="{5FF7ACF1-F948-4BDA-B30E-5414D70E9A2D}" type="pres">
      <dgm:prSet presAssocID="{73975B4C-FC89-4E2B-B305-D9B5D104DDA8}" presName="negativeSpace" presStyleCnt="0"/>
      <dgm:spPr/>
    </dgm:pt>
    <dgm:pt modelId="{445DF8B9-E957-467E-9EBA-E6B58F855669}" type="pres">
      <dgm:prSet presAssocID="{73975B4C-FC89-4E2B-B305-D9B5D104DDA8}" presName="childText" presStyleLbl="conFgAcc1" presStyleIdx="0" presStyleCnt="6">
        <dgm:presLayoutVars>
          <dgm:bulletEnabled val="1"/>
        </dgm:presLayoutVars>
      </dgm:prSet>
      <dgm:spPr/>
    </dgm:pt>
    <dgm:pt modelId="{56DC4CBD-7859-452B-BBE2-7128AF812991}" type="pres">
      <dgm:prSet presAssocID="{A8A047A2-C8C7-426D-9465-AC26D0504B1E}" presName="spaceBetweenRectangles" presStyleCnt="0"/>
      <dgm:spPr/>
    </dgm:pt>
    <dgm:pt modelId="{8C35AD02-FF57-413E-97EC-1FCD80443DCE}" type="pres">
      <dgm:prSet presAssocID="{83B094E5-2B3A-4205-8534-E37E0018D48D}" presName="parentLin" presStyleCnt="0"/>
      <dgm:spPr/>
    </dgm:pt>
    <dgm:pt modelId="{DBF54D0F-D3EF-477F-AE6D-ACA374C7BF3E}" type="pres">
      <dgm:prSet presAssocID="{83B094E5-2B3A-4205-8534-E37E0018D48D}" presName="parentLeftMargin" presStyleLbl="node1" presStyleIdx="0" presStyleCnt="6"/>
      <dgm:spPr/>
      <dgm:t>
        <a:bodyPr/>
        <a:lstStyle/>
        <a:p>
          <a:endParaRPr lang="es-ES"/>
        </a:p>
      </dgm:t>
    </dgm:pt>
    <dgm:pt modelId="{75FD518B-A174-40D0-A885-3D41365637AA}" type="pres">
      <dgm:prSet presAssocID="{83B094E5-2B3A-4205-8534-E37E0018D48D}" presName="parentText" presStyleLbl="node1" presStyleIdx="1" presStyleCnt="6">
        <dgm:presLayoutVars>
          <dgm:chMax val="0"/>
          <dgm:bulletEnabled val="1"/>
        </dgm:presLayoutVars>
      </dgm:prSet>
      <dgm:spPr/>
      <dgm:t>
        <a:bodyPr/>
        <a:lstStyle/>
        <a:p>
          <a:endParaRPr lang="es-ES"/>
        </a:p>
      </dgm:t>
    </dgm:pt>
    <dgm:pt modelId="{AC390DD7-217A-4AA9-8BE3-A4CB3AABC12C}" type="pres">
      <dgm:prSet presAssocID="{83B094E5-2B3A-4205-8534-E37E0018D48D}" presName="negativeSpace" presStyleCnt="0"/>
      <dgm:spPr/>
    </dgm:pt>
    <dgm:pt modelId="{64ABBAC1-8AF7-4A3D-94CF-CE70F7E29A9F}" type="pres">
      <dgm:prSet presAssocID="{83B094E5-2B3A-4205-8534-E37E0018D48D}" presName="childText" presStyleLbl="conFgAcc1" presStyleIdx="1" presStyleCnt="6">
        <dgm:presLayoutVars>
          <dgm:bulletEnabled val="1"/>
        </dgm:presLayoutVars>
      </dgm:prSet>
      <dgm:spPr/>
    </dgm:pt>
    <dgm:pt modelId="{96B43603-54C2-4742-A99C-F2AEAC8721FC}" type="pres">
      <dgm:prSet presAssocID="{4DA98400-AD6C-4A70-9599-CE27E59D8C55}" presName="spaceBetweenRectangles" presStyleCnt="0"/>
      <dgm:spPr/>
    </dgm:pt>
    <dgm:pt modelId="{F190DC45-97BF-49D9-8DF0-96C3D2D0A74D}" type="pres">
      <dgm:prSet presAssocID="{905E88BF-EECF-4336-B35A-C1F15E565952}" presName="parentLin" presStyleCnt="0"/>
      <dgm:spPr/>
    </dgm:pt>
    <dgm:pt modelId="{291F914E-3797-43BD-A35C-6329364FC6B4}" type="pres">
      <dgm:prSet presAssocID="{905E88BF-EECF-4336-B35A-C1F15E565952}" presName="parentLeftMargin" presStyleLbl="node1" presStyleIdx="1" presStyleCnt="6"/>
      <dgm:spPr/>
      <dgm:t>
        <a:bodyPr/>
        <a:lstStyle/>
        <a:p>
          <a:endParaRPr lang="es-ES"/>
        </a:p>
      </dgm:t>
    </dgm:pt>
    <dgm:pt modelId="{1D744008-DC2F-4CB3-955C-1E064DF1D55C}" type="pres">
      <dgm:prSet presAssocID="{905E88BF-EECF-4336-B35A-C1F15E565952}" presName="parentText" presStyleLbl="node1" presStyleIdx="2" presStyleCnt="6">
        <dgm:presLayoutVars>
          <dgm:chMax val="0"/>
          <dgm:bulletEnabled val="1"/>
        </dgm:presLayoutVars>
      </dgm:prSet>
      <dgm:spPr/>
      <dgm:t>
        <a:bodyPr/>
        <a:lstStyle/>
        <a:p>
          <a:endParaRPr lang="es-ES"/>
        </a:p>
      </dgm:t>
    </dgm:pt>
    <dgm:pt modelId="{16FDDC6D-1634-4039-94B6-82B17E713E6B}" type="pres">
      <dgm:prSet presAssocID="{905E88BF-EECF-4336-B35A-C1F15E565952}" presName="negativeSpace" presStyleCnt="0"/>
      <dgm:spPr/>
    </dgm:pt>
    <dgm:pt modelId="{7AAC2D2B-0F1C-49E0-AA45-4099261CAB77}" type="pres">
      <dgm:prSet presAssocID="{905E88BF-EECF-4336-B35A-C1F15E565952}" presName="childText" presStyleLbl="conFgAcc1" presStyleIdx="2" presStyleCnt="6">
        <dgm:presLayoutVars>
          <dgm:bulletEnabled val="1"/>
        </dgm:presLayoutVars>
      </dgm:prSet>
      <dgm:spPr/>
    </dgm:pt>
    <dgm:pt modelId="{1466AEA5-840B-4986-B5D3-FD803AA6A05F}" type="pres">
      <dgm:prSet presAssocID="{6D8E1AA5-82F7-4A88-A1F2-6FDF547CEC6C}" presName="spaceBetweenRectangles" presStyleCnt="0"/>
      <dgm:spPr/>
    </dgm:pt>
    <dgm:pt modelId="{64AC35E5-3129-4E8A-8622-8B18AA05150D}" type="pres">
      <dgm:prSet presAssocID="{2FCFDF44-8182-4E78-A9C2-DA410C6DC9E6}" presName="parentLin" presStyleCnt="0"/>
      <dgm:spPr/>
    </dgm:pt>
    <dgm:pt modelId="{22DAF7A5-8AB5-4C48-B599-DDEF1896158F}" type="pres">
      <dgm:prSet presAssocID="{2FCFDF44-8182-4E78-A9C2-DA410C6DC9E6}" presName="parentLeftMargin" presStyleLbl="node1" presStyleIdx="2" presStyleCnt="6"/>
      <dgm:spPr/>
      <dgm:t>
        <a:bodyPr/>
        <a:lstStyle/>
        <a:p>
          <a:endParaRPr lang="es-ES"/>
        </a:p>
      </dgm:t>
    </dgm:pt>
    <dgm:pt modelId="{BD325BBD-70AB-438E-8FA5-32BDE47A40CB}" type="pres">
      <dgm:prSet presAssocID="{2FCFDF44-8182-4E78-A9C2-DA410C6DC9E6}" presName="parentText" presStyleLbl="node1" presStyleIdx="3" presStyleCnt="6">
        <dgm:presLayoutVars>
          <dgm:chMax val="0"/>
          <dgm:bulletEnabled val="1"/>
        </dgm:presLayoutVars>
      </dgm:prSet>
      <dgm:spPr/>
      <dgm:t>
        <a:bodyPr/>
        <a:lstStyle/>
        <a:p>
          <a:endParaRPr lang="es-ES"/>
        </a:p>
      </dgm:t>
    </dgm:pt>
    <dgm:pt modelId="{362BA21F-43C4-4EAB-A54F-7C4B06FF325B}" type="pres">
      <dgm:prSet presAssocID="{2FCFDF44-8182-4E78-A9C2-DA410C6DC9E6}" presName="negativeSpace" presStyleCnt="0"/>
      <dgm:spPr/>
    </dgm:pt>
    <dgm:pt modelId="{1976614A-9D92-492A-A126-EAE04E7BA153}" type="pres">
      <dgm:prSet presAssocID="{2FCFDF44-8182-4E78-A9C2-DA410C6DC9E6}" presName="childText" presStyleLbl="conFgAcc1" presStyleIdx="3" presStyleCnt="6">
        <dgm:presLayoutVars>
          <dgm:bulletEnabled val="1"/>
        </dgm:presLayoutVars>
      </dgm:prSet>
      <dgm:spPr/>
    </dgm:pt>
    <dgm:pt modelId="{9E8E340B-0B8B-4A6D-B7B5-24F83F984984}" type="pres">
      <dgm:prSet presAssocID="{77FE2FED-BB36-4FAF-AE40-8E1F72606579}" presName="spaceBetweenRectangles" presStyleCnt="0"/>
      <dgm:spPr/>
    </dgm:pt>
    <dgm:pt modelId="{07F8B8EC-5593-437D-B79E-57F8F95CBCCC}" type="pres">
      <dgm:prSet presAssocID="{1FEBDA88-3ADC-4A0E-AB80-BB71967420B6}" presName="parentLin" presStyleCnt="0"/>
      <dgm:spPr/>
    </dgm:pt>
    <dgm:pt modelId="{D3D5A5DE-5611-4462-9A91-AD48DCD69FAB}" type="pres">
      <dgm:prSet presAssocID="{1FEBDA88-3ADC-4A0E-AB80-BB71967420B6}" presName="parentLeftMargin" presStyleLbl="node1" presStyleIdx="3" presStyleCnt="6"/>
      <dgm:spPr/>
      <dgm:t>
        <a:bodyPr/>
        <a:lstStyle/>
        <a:p>
          <a:endParaRPr lang="es-ES"/>
        </a:p>
      </dgm:t>
    </dgm:pt>
    <dgm:pt modelId="{0E04ADE4-6142-45DC-8CF0-7673E364A768}" type="pres">
      <dgm:prSet presAssocID="{1FEBDA88-3ADC-4A0E-AB80-BB71967420B6}" presName="parentText" presStyleLbl="node1" presStyleIdx="4" presStyleCnt="6">
        <dgm:presLayoutVars>
          <dgm:chMax val="0"/>
          <dgm:bulletEnabled val="1"/>
        </dgm:presLayoutVars>
      </dgm:prSet>
      <dgm:spPr/>
      <dgm:t>
        <a:bodyPr/>
        <a:lstStyle/>
        <a:p>
          <a:endParaRPr lang="es-ES"/>
        </a:p>
      </dgm:t>
    </dgm:pt>
    <dgm:pt modelId="{1FC41CE4-12B6-40A7-A2D7-5A8509DA4F02}" type="pres">
      <dgm:prSet presAssocID="{1FEBDA88-3ADC-4A0E-AB80-BB71967420B6}" presName="negativeSpace" presStyleCnt="0"/>
      <dgm:spPr/>
    </dgm:pt>
    <dgm:pt modelId="{9C617869-4FD2-4560-BF55-F4017448BD4A}" type="pres">
      <dgm:prSet presAssocID="{1FEBDA88-3ADC-4A0E-AB80-BB71967420B6}" presName="childText" presStyleLbl="conFgAcc1" presStyleIdx="4" presStyleCnt="6">
        <dgm:presLayoutVars>
          <dgm:bulletEnabled val="1"/>
        </dgm:presLayoutVars>
      </dgm:prSet>
      <dgm:spPr/>
    </dgm:pt>
    <dgm:pt modelId="{E1A93518-FAE0-4BE2-9D36-5A2ED70968FD}" type="pres">
      <dgm:prSet presAssocID="{27B8BB4E-027B-43F1-9416-074151E87BB7}" presName="spaceBetweenRectangles" presStyleCnt="0"/>
      <dgm:spPr/>
    </dgm:pt>
    <dgm:pt modelId="{7C7E2914-94E9-4AAB-9A2B-C70A20941714}" type="pres">
      <dgm:prSet presAssocID="{68BA477A-1E5D-498A-A0C8-71EAB23DB53A}" presName="parentLin" presStyleCnt="0"/>
      <dgm:spPr/>
    </dgm:pt>
    <dgm:pt modelId="{A5E97F1C-CEE4-4B26-B606-017CF36C9A4B}" type="pres">
      <dgm:prSet presAssocID="{68BA477A-1E5D-498A-A0C8-71EAB23DB53A}" presName="parentLeftMargin" presStyleLbl="node1" presStyleIdx="4" presStyleCnt="6"/>
      <dgm:spPr/>
      <dgm:t>
        <a:bodyPr/>
        <a:lstStyle/>
        <a:p>
          <a:endParaRPr lang="es-ES"/>
        </a:p>
      </dgm:t>
    </dgm:pt>
    <dgm:pt modelId="{790E747B-7AAE-4008-9965-BD3D49D94352}" type="pres">
      <dgm:prSet presAssocID="{68BA477A-1E5D-498A-A0C8-71EAB23DB53A}" presName="parentText" presStyleLbl="node1" presStyleIdx="5" presStyleCnt="6">
        <dgm:presLayoutVars>
          <dgm:chMax val="0"/>
          <dgm:bulletEnabled val="1"/>
        </dgm:presLayoutVars>
      </dgm:prSet>
      <dgm:spPr/>
      <dgm:t>
        <a:bodyPr/>
        <a:lstStyle/>
        <a:p>
          <a:endParaRPr lang="es-ES"/>
        </a:p>
      </dgm:t>
    </dgm:pt>
    <dgm:pt modelId="{C4C1B2D3-B9E6-410B-B582-E765A592EDEC}" type="pres">
      <dgm:prSet presAssocID="{68BA477A-1E5D-498A-A0C8-71EAB23DB53A}" presName="negativeSpace" presStyleCnt="0"/>
      <dgm:spPr/>
    </dgm:pt>
    <dgm:pt modelId="{76CD1EDE-03FF-4F0F-978D-99083D404243}" type="pres">
      <dgm:prSet presAssocID="{68BA477A-1E5D-498A-A0C8-71EAB23DB53A}" presName="childText" presStyleLbl="conFgAcc1" presStyleIdx="5" presStyleCnt="6">
        <dgm:presLayoutVars>
          <dgm:bulletEnabled val="1"/>
        </dgm:presLayoutVars>
      </dgm:prSet>
      <dgm:spPr/>
    </dgm:pt>
  </dgm:ptLst>
  <dgm:cxnLst>
    <dgm:cxn modelId="{F4B323D7-F225-405E-9EB7-5E2D8B0B4927}" type="presOf" srcId="{905E88BF-EECF-4336-B35A-C1F15E565952}" destId="{1D744008-DC2F-4CB3-955C-1E064DF1D55C}" srcOrd="1" destOrd="0" presId="urn:microsoft.com/office/officeart/2005/8/layout/list1"/>
    <dgm:cxn modelId="{4CB2E802-4854-4DD0-B70B-F005E76D447C}" type="presOf" srcId="{68BA477A-1E5D-498A-A0C8-71EAB23DB53A}" destId="{790E747B-7AAE-4008-9965-BD3D49D94352}" srcOrd="1" destOrd="0" presId="urn:microsoft.com/office/officeart/2005/8/layout/list1"/>
    <dgm:cxn modelId="{ABA70C0D-8A02-45B2-B568-626840499373}" type="presOf" srcId="{83B094E5-2B3A-4205-8534-E37E0018D48D}" destId="{DBF54D0F-D3EF-477F-AE6D-ACA374C7BF3E}" srcOrd="0" destOrd="0" presId="urn:microsoft.com/office/officeart/2005/8/layout/list1"/>
    <dgm:cxn modelId="{7F4C23E8-CEA5-4077-90E4-68A291FD4FC0}" type="presOf" srcId="{8A93DF9B-B18E-418D-8DC3-4F4B85975120}" destId="{48D67A45-44DA-4887-8DCD-E845062E01AA}" srcOrd="0" destOrd="0" presId="urn:microsoft.com/office/officeart/2005/8/layout/list1"/>
    <dgm:cxn modelId="{7A864062-B900-47B4-889F-012B4D1E2487}" type="presOf" srcId="{73975B4C-FC89-4E2B-B305-D9B5D104DDA8}" destId="{9684D2DC-ED12-4549-B5CA-08813203DCA5}" srcOrd="0" destOrd="0" presId="urn:microsoft.com/office/officeart/2005/8/layout/list1"/>
    <dgm:cxn modelId="{4DD2F8B3-6C8D-4195-947E-7D3D4A303285}" type="presOf" srcId="{2FCFDF44-8182-4E78-A9C2-DA410C6DC9E6}" destId="{22DAF7A5-8AB5-4C48-B599-DDEF1896158F}" srcOrd="0" destOrd="0" presId="urn:microsoft.com/office/officeart/2005/8/layout/list1"/>
    <dgm:cxn modelId="{66CAA650-7F7D-4AC3-81A5-13D3EE91453D}" srcId="{8A93DF9B-B18E-418D-8DC3-4F4B85975120}" destId="{1FEBDA88-3ADC-4A0E-AB80-BB71967420B6}" srcOrd="4" destOrd="0" parTransId="{310CC62B-39B0-4A38-BF9F-4A5CC5661CEE}" sibTransId="{27B8BB4E-027B-43F1-9416-074151E87BB7}"/>
    <dgm:cxn modelId="{42E2C91B-CC9B-4066-91F6-AFB2060EBA1A}" type="presOf" srcId="{2FCFDF44-8182-4E78-A9C2-DA410C6DC9E6}" destId="{BD325BBD-70AB-438E-8FA5-32BDE47A40CB}" srcOrd="1" destOrd="0" presId="urn:microsoft.com/office/officeart/2005/8/layout/list1"/>
    <dgm:cxn modelId="{8A52A214-3F4E-423C-AF74-45DE93F408E7}" type="presOf" srcId="{905E88BF-EECF-4336-B35A-C1F15E565952}" destId="{291F914E-3797-43BD-A35C-6329364FC6B4}" srcOrd="0" destOrd="0" presId="urn:microsoft.com/office/officeart/2005/8/layout/list1"/>
    <dgm:cxn modelId="{A7617C05-04B8-4E4B-9468-7578B083A917}" type="presOf" srcId="{73975B4C-FC89-4E2B-B305-D9B5D104DDA8}" destId="{294B7175-4988-4BE9-BE05-3B9480E85CC7}" srcOrd="1" destOrd="0" presId="urn:microsoft.com/office/officeart/2005/8/layout/list1"/>
    <dgm:cxn modelId="{A8D44418-FBDD-4C34-8F67-24E8360D9E3E}" type="presOf" srcId="{83B094E5-2B3A-4205-8534-E37E0018D48D}" destId="{75FD518B-A174-40D0-A885-3D41365637AA}" srcOrd="1" destOrd="0" presId="urn:microsoft.com/office/officeart/2005/8/layout/list1"/>
    <dgm:cxn modelId="{73B369BF-2835-4CF0-9F01-27206ED2124E}" srcId="{8A93DF9B-B18E-418D-8DC3-4F4B85975120}" destId="{73975B4C-FC89-4E2B-B305-D9B5D104DDA8}" srcOrd="0" destOrd="0" parTransId="{50158AE6-034A-4DD0-A1CA-9A3439189DA6}" sibTransId="{A8A047A2-C8C7-426D-9465-AC26D0504B1E}"/>
    <dgm:cxn modelId="{7BC06549-2EFD-4D7E-927C-DBE33FC4E85E}" srcId="{8A93DF9B-B18E-418D-8DC3-4F4B85975120}" destId="{2FCFDF44-8182-4E78-A9C2-DA410C6DC9E6}" srcOrd="3" destOrd="0" parTransId="{318E09BA-4A3B-41F3-98E5-29EFB6236F9F}" sibTransId="{77FE2FED-BB36-4FAF-AE40-8E1F72606579}"/>
    <dgm:cxn modelId="{D1086F27-B2D0-4059-A2E1-1DE4262196E1}" type="presOf" srcId="{1FEBDA88-3ADC-4A0E-AB80-BB71967420B6}" destId="{D3D5A5DE-5611-4462-9A91-AD48DCD69FAB}" srcOrd="0" destOrd="0" presId="urn:microsoft.com/office/officeart/2005/8/layout/list1"/>
    <dgm:cxn modelId="{F6B8F6E1-DA68-4C1F-BEBB-36A7938FF82A}" srcId="{8A93DF9B-B18E-418D-8DC3-4F4B85975120}" destId="{905E88BF-EECF-4336-B35A-C1F15E565952}" srcOrd="2" destOrd="0" parTransId="{B3372A91-C274-402B-890F-44BB161AD1AF}" sibTransId="{6D8E1AA5-82F7-4A88-A1F2-6FDF547CEC6C}"/>
    <dgm:cxn modelId="{427DCE8C-C77E-4B02-974B-FFF17653E499}" srcId="{8A93DF9B-B18E-418D-8DC3-4F4B85975120}" destId="{68BA477A-1E5D-498A-A0C8-71EAB23DB53A}" srcOrd="5" destOrd="0" parTransId="{EF819A8B-C185-4C74-B5BD-F42E59C17E43}" sibTransId="{B3382330-7722-42D2-ABF5-CBE27EAEBF22}"/>
    <dgm:cxn modelId="{2C20A225-246B-4426-98F7-FE252092CC0F}" type="presOf" srcId="{68BA477A-1E5D-498A-A0C8-71EAB23DB53A}" destId="{A5E97F1C-CEE4-4B26-B606-017CF36C9A4B}" srcOrd="0" destOrd="0" presId="urn:microsoft.com/office/officeart/2005/8/layout/list1"/>
    <dgm:cxn modelId="{EC0B6D77-DF42-4D8E-A2D7-49DD2BAD4683}" srcId="{8A93DF9B-B18E-418D-8DC3-4F4B85975120}" destId="{83B094E5-2B3A-4205-8534-E37E0018D48D}" srcOrd="1" destOrd="0" parTransId="{D37AD964-1EE4-4955-AE03-7A716053C8F7}" sibTransId="{4DA98400-AD6C-4A70-9599-CE27E59D8C55}"/>
    <dgm:cxn modelId="{2C450009-D2AC-4C78-A68D-098C53867A19}" type="presOf" srcId="{1FEBDA88-3ADC-4A0E-AB80-BB71967420B6}" destId="{0E04ADE4-6142-45DC-8CF0-7673E364A768}" srcOrd="1" destOrd="0" presId="urn:microsoft.com/office/officeart/2005/8/layout/list1"/>
    <dgm:cxn modelId="{9B420762-89F1-470C-ADB0-4E9D9FA7B81A}" type="presParOf" srcId="{48D67A45-44DA-4887-8DCD-E845062E01AA}" destId="{99D2D911-2DBB-46A6-83EA-5F7169E5CFB4}" srcOrd="0" destOrd="0" presId="urn:microsoft.com/office/officeart/2005/8/layout/list1"/>
    <dgm:cxn modelId="{6C40C993-CFE4-4DE5-8FB1-963B89FFC277}" type="presParOf" srcId="{99D2D911-2DBB-46A6-83EA-5F7169E5CFB4}" destId="{9684D2DC-ED12-4549-B5CA-08813203DCA5}" srcOrd="0" destOrd="0" presId="urn:microsoft.com/office/officeart/2005/8/layout/list1"/>
    <dgm:cxn modelId="{2B78ABAB-BF64-4C6A-A76B-6186E1BBC4CD}" type="presParOf" srcId="{99D2D911-2DBB-46A6-83EA-5F7169E5CFB4}" destId="{294B7175-4988-4BE9-BE05-3B9480E85CC7}" srcOrd="1" destOrd="0" presId="urn:microsoft.com/office/officeart/2005/8/layout/list1"/>
    <dgm:cxn modelId="{3AD2C12B-D307-4623-AAA9-3FC218EB26E8}" type="presParOf" srcId="{48D67A45-44DA-4887-8DCD-E845062E01AA}" destId="{5FF7ACF1-F948-4BDA-B30E-5414D70E9A2D}" srcOrd="1" destOrd="0" presId="urn:microsoft.com/office/officeart/2005/8/layout/list1"/>
    <dgm:cxn modelId="{1C3480E1-F8AE-4AB1-8434-DE3D1EF470CA}" type="presParOf" srcId="{48D67A45-44DA-4887-8DCD-E845062E01AA}" destId="{445DF8B9-E957-467E-9EBA-E6B58F855669}" srcOrd="2" destOrd="0" presId="urn:microsoft.com/office/officeart/2005/8/layout/list1"/>
    <dgm:cxn modelId="{0D0C67FA-31A9-4DB5-9DEC-7A9A29C6587A}" type="presParOf" srcId="{48D67A45-44DA-4887-8DCD-E845062E01AA}" destId="{56DC4CBD-7859-452B-BBE2-7128AF812991}" srcOrd="3" destOrd="0" presId="urn:microsoft.com/office/officeart/2005/8/layout/list1"/>
    <dgm:cxn modelId="{83F91528-10BF-48B5-BE84-BB59233E1A8B}" type="presParOf" srcId="{48D67A45-44DA-4887-8DCD-E845062E01AA}" destId="{8C35AD02-FF57-413E-97EC-1FCD80443DCE}" srcOrd="4" destOrd="0" presId="urn:microsoft.com/office/officeart/2005/8/layout/list1"/>
    <dgm:cxn modelId="{2C443C75-B187-4B81-A122-F8A6CDBF1656}" type="presParOf" srcId="{8C35AD02-FF57-413E-97EC-1FCD80443DCE}" destId="{DBF54D0F-D3EF-477F-AE6D-ACA374C7BF3E}" srcOrd="0" destOrd="0" presId="urn:microsoft.com/office/officeart/2005/8/layout/list1"/>
    <dgm:cxn modelId="{3C1DB1D1-D9FE-4DF1-BF7E-0261070D1972}" type="presParOf" srcId="{8C35AD02-FF57-413E-97EC-1FCD80443DCE}" destId="{75FD518B-A174-40D0-A885-3D41365637AA}" srcOrd="1" destOrd="0" presId="urn:microsoft.com/office/officeart/2005/8/layout/list1"/>
    <dgm:cxn modelId="{AD307A43-8B08-4C92-B6E4-15ACF88CA332}" type="presParOf" srcId="{48D67A45-44DA-4887-8DCD-E845062E01AA}" destId="{AC390DD7-217A-4AA9-8BE3-A4CB3AABC12C}" srcOrd="5" destOrd="0" presId="urn:microsoft.com/office/officeart/2005/8/layout/list1"/>
    <dgm:cxn modelId="{BD7F842E-ECDF-428F-82E9-3E6F6DB6C3F5}" type="presParOf" srcId="{48D67A45-44DA-4887-8DCD-E845062E01AA}" destId="{64ABBAC1-8AF7-4A3D-94CF-CE70F7E29A9F}" srcOrd="6" destOrd="0" presId="urn:microsoft.com/office/officeart/2005/8/layout/list1"/>
    <dgm:cxn modelId="{2D377306-2CEE-4ACD-8263-A8DEC89F6390}" type="presParOf" srcId="{48D67A45-44DA-4887-8DCD-E845062E01AA}" destId="{96B43603-54C2-4742-A99C-F2AEAC8721FC}" srcOrd="7" destOrd="0" presId="urn:microsoft.com/office/officeart/2005/8/layout/list1"/>
    <dgm:cxn modelId="{B4F288B6-706F-4C51-A796-3CAE2F632121}" type="presParOf" srcId="{48D67A45-44DA-4887-8DCD-E845062E01AA}" destId="{F190DC45-97BF-49D9-8DF0-96C3D2D0A74D}" srcOrd="8" destOrd="0" presId="urn:microsoft.com/office/officeart/2005/8/layout/list1"/>
    <dgm:cxn modelId="{09D2EB38-C8E1-47BD-B493-096D436C824A}" type="presParOf" srcId="{F190DC45-97BF-49D9-8DF0-96C3D2D0A74D}" destId="{291F914E-3797-43BD-A35C-6329364FC6B4}" srcOrd="0" destOrd="0" presId="urn:microsoft.com/office/officeart/2005/8/layout/list1"/>
    <dgm:cxn modelId="{B4EC7574-0EBB-478C-9890-B01E584CFA58}" type="presParOf" srcId="{F190DC45-97BF-49D9-8DF0-96C3D2D0A74D}" destId="{1D744008-DC2F-4CB3-955C-1E064DF1D55C}" srcOrd="1" destOrd="0" presId="urn:microsoft.com/office/officeart/2005/8/layout/list1"/>
    <dgm:cxn modelId="{AEC760B3-15B0-4EA5-8EB9-C059CBC0D91B}" type="presParOf" srcId="{48D67A45-44DA-4887-8DCD-E845062E01AA}" destId="{16FDDC6D-1634-4039-94B6-82B17E713E6B}" srcOrd="9" destOrd="0" presId="urn:microsoft.com/office/officeart/2005/8/layout/list1"/>
    <dgm:cxn modelId="{15BB8B3D-AB98-4C0D-B7CC-60B20E64EE42}" type="presParOf" srcId="{48D67A45-44DA-4887-8DCD-E845062E01AA}" destId="{7AAC2D2B-0F1C-49E0-AA45-4099261CAB77}" srcOrd="10" destOrd="0" presId="urn:microsoft.com/office/officeart/2005/8/layout/list1"/>
    <dgm:cxn modelId="{68382E04-40A9-4509-A683-69B4C8C5B6C4}" type="presParOf" srcId="{48D67A45-44DA-4887-8DCD-E845062E01AA}" destId="{1466AEA5-840B-4986-B5D3-FD803AA6A05F}" srcOrd="11" destOrd="0" presId="urn:microsoft.com/office/officeart/2005/8/layout/list1"/>
    <dgm:cxn modelId="{AFDD4E37-701B-4B38-8143-7E0A27045B9D}" type="presParOf" srcId="{48D67A45-44DA-4887-8DCD-E845062E01AA}" destId="{64AC35E5-3129-4E8A-8622-8B18AA05150D}" srcOrd="12" destOrd="0" presId="urn:microsoft.com/office/officeart/2005/8/layout/list1"/>
    <dgm:cxn modelId="{B9FB3739-CC27-44F0-BE68-7E2FDFDAA988}" type="presParOf" srcId="{64AC35E5-3129-4E8A-8622-8B18AA05150D}" destId="{22DAF7A5-8AB5-4C48-B599-DDEF1896158F}" srcOrd="0" destOrd="0" presId="urn:microsoft.com/office/officeart/2005/8/layout/list1"/>
    <dgm:cxn modelId="{1DB746BE-30A6-4C47-B293-FEC57D8FF274}" type="presParOf" srcId="{64AC35E5-3129-4E8A-8622-8B18AA05150D}" destId="{BD325BBD-70AB-438E-8FA5-32BDE47A40CB}" srcOrd="1" destOrd="0" presId="urn:microsoft.com/office/officeart/2005/8/layout/list1"/>
    <dgm:cxn modelId="{6818D720-C190-4E9E-9D05-71C14E8838E4}" type="presParOf" srcId="{48D67A45-44DA-4887-8DCD-E845062E01AA}" destId="{362BA21F-43C4-4EAB-A54F-7C4B06FF325B}" srcOrd="13" destOrd="0" presId="urn:microsoft.com/office/officeart/2005/8/layout/list1"/>
    <dgm:cxn modelId="{E498E6C6-9D55-4FA8-8DFE-8D3C71CEBAF5}" type="presParOf" srcId="{48D67A45-44DA-4887-8DCD-E845062E01AA}" destId="{1976614A-9D92-492A-A126-EAE04E7BA153}" srcOrd="14" destOrd="0" presId="urn:microsoft.com/office/officeart/2005/8/layout/list1"/>
    <dgm:cxn modelId="{670B61CF-6310-4C4D-AF68-7E4772048D49}" type="presParOf" srcId="{48D67A45-44DA-4887-8DCD-E845062E01AA}" destId="{9E8E340B-0B8B-4A6D-B7B5-24F83F984984}" srcOrd="15" destOrd="0" presId="urn:microsoft.com/office/officeart/2005/8/layout/list1"/>
    <dgm:cxn modelId="{1A374E92-02F9-4F6A-AF75-6E2D84691041}" type="presParOf" srcId="{48D67A45-44DA-4887-8DCD-E845062E01AA}" destId="{07F8B8EC-5593-437D-B79E-57F8F95CBCCC}" srcOrd="16" destOrd="0" presId="urn:microsoft.com/office/officeart/2005/8/layout/list1"/>
    <dgm:cxn modelId="{5AD28320-8371-4696-8DA9-D9BB87DAA15F}" type="presParOf" srcId="{07F8B8EC-5593-437D-B79E-57F8F95CBCCC}" destId="{D3D5A5DE-5611-4462-9A91-AD48DCD69FAB}" srcOrd="0" destOrd="0" presId="urn:microsoft.com/office/officeart/2005/8/layout/list1"/>
    <dgm:cxn modelId="{7E6E8D83-50B9-4695-914A-5A1B95BEE12A}" type="presParOf" srcId="{07F8B8EC-5593-437D-B79E-57F8F95CBCCC}" destId="{0E04ADE4-6142-45DC-8CF0-7673E364A768}" srcOrd="1" destOrd="0" presId="urn:microsoft.com/office/officeart/2005/8/layout/list1"/>
    <dgm:cxn modelId="{B8E02C01-C4BE-4788-88BD-5AE7470860AE}" type="presParOf" srcId="{48D67A45-44DA-4887-8DCD-E845062E01AA}" destId="{1FC41CE4-12B6-40A7-A2D7-5A8509DA4F02}" srcOrd="17" destOrd="0" presId="urn:microsoft.com/office/officeart/2005/8/layout/list1"/>
    <dgm:cxn modelId="{8D769903-76DD-4739-B577-714E02B2F22F}" type="presParOf" srcId="{48D67A45-44DA-4887-8DCD-E845062E01AA}" destId="{9C617869-4FD2-4560-BF55-F4017448BD4A}" srcOrd="18" destOrd="0" presId="urn:microsoft.com/office/officeart/2005/8/layout/list1"/>
    <dgm:cxn modelId="{01E7A62F-998F-45B8-9BFA-AADFFBBF8620}" type="presParOf" srcId="{48D67A45-44DA-4887-8DCD-E845062E01AA}" destId="{E1A93518-FAE0-4BE2-9D36-5A2ED70968FD}" srcOrd="19" destOrd="0" presId="urn:microsoft.com/office/officeart/2005/8/layout/list1"/>
    <dgm:cxn modelId="{FDF4E9E1-5D30-4082-81AC-3642256074DF}" type="presParOf" srcId="{48D67A45-44DA-4887-8DCD-E845062E01AA}" destId="{7C7E2914-94E9-4AAB-9A2B-C70A20941714}" srcOrd="20" destOrd="0" presId="urn:microsoft.com/office/officeart/2005/8/layout/list1"/>
    <dgm:cxn modelId="{D2585AF1-FDDF-4027-9D98-2461D000570C}" type="presParOf" srcId="{7C7E2914-94E9-4AAB-9A2B-C70A20941714}" destId="{A5E97F1C-CEE4-4B26-B606-017CF36C9A4B}" srcOrd="0" destOrd="0" presId="urn:microsoft.com/office/officeart/2005/8/layout/list1"/>
    <dgm:cxn modelId="{63B70BA9-1D26-4B89-9AB2-3C1BE1D3DFC8}" type="presParOf" srcId="{7C7E2914-94E9-4AAB-9A2B-C70A20941714}" destId="{790E747B-7AAE-4008-9965-BD3D49D94352}" srcOrd="1" destOrd="0" presId="urn:microsoft.com/office/officeart/2005/8/layout/list1"/>
    <dgm:cxn modelId="{7B345E60-5952-4445-8548-D551BB32DF6B}" type="presParOf" srcId="{48D67A45-44DA-4887-8DCD-E845062E01AA}" destId="{C4C1B2D3-B9E6-410B-B582-E765A592EDEC}" srcOrd="21" destOrd="0" presId="urn:microsoft.com/office/officeart/2005/8/layout/list1"/>
    <dgm:cxn modelId="{0BFE087C-7115-4C8C-B509-C7316198622C}" type="presParOf" srcId="{48D67A45-44DA-4887-8DCD-E845062E01AA}" destId="{76CD1EDE-03FF-4F0F-978D-99083D404243}"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1DFAE0-421B-43B9-872D-2056FD29562F}"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s-ES"/>
        </a:p>
      </dgm:t>
    </dgm:pt>
    <dgm:pt modelId="{4E72527C-14A1-4E4F-B4CA-F58E65895D91}">
      <dgm:prSet phldrT="[Texto]"/>
      <dgm:spPr/>
      <dgm:t>
        <a:bodyPr/>
        <a:lstStyle/>
        <a:p>
          <a:r>
            <a:rPr lang="es-ES" dirty="0" smtClean="0"/>
            <a:t>Planificación</a:t>
          </a:r>
          <a:endParaRPr lang="es-ES" dirty="0"/>
        </a:p>
      </dgm:t>
    </dgm:pt>
    <dgm:pt modelId="{351504F0-9899-43AD-8AE4-2D7AEB7A478B}" type="parTrans" cxnId="{4934B27E-BDDB-4ACA-82DB-64CD780305CB}">
      <dgm:prSet/>
      <dgm:spPr/>
      <dgm:t>
        <a:bodyPr/>
        <a:lstStyle/>
        <a:p>
          <a:endParaRPr lang="es-ES"/>
        </a:p>
      </dgm:t>
    </dgm:pt>
    <dgm:pt modelId="{DFC0BA19-B9F0-486A-B3CF-EC77EF56365D}" type="sibTrans" cxnId="{4934B27E-BDDB-4ACA-82DB-64CD780305CB}">
      <dgm:prSet/>
      <dgm:spPr/>
      <dgm:t>
        <a:bodyPr/>
        <a:lstStyle/>
        <a:p>
          <a:endParaRPr lang="es-ES"/>
        </a:p>
      </dgm:t>
    </dgm:pt>
    <dgm:pt modelId="{84416A6D-67D4-41E6-AACF-6F7387A90B78}">
      <dgm:prSet phldrT="[Texto]"/>
      <dgm:spPr/>
      <dgm:t>
        <a:bodyPr/>
        <a:lstStyle/>
        <a:p>
          <a:r>
            <a:rPr lang="es-ES" dirty="0" smtClean="0"/>
            <a:t>Coordinación</a:t>
          </a:r>
          <a:endParaRPr lang="es-ES" dirty="0"/>
        </a:p>
      </dgm:t>
    </dgm:pt>
    <dgm:pt modelId="{D71C0CA5-4C0E-4C99-8F88-367CD1B3FF2C}" type="parTrans" cxnId="{16B3C3CE-D86C-4F80-8A90-568FA04C5593}">
      <dgm:prSet/>
      <dgm:spPr/>
      <dgm:t>
        <a:bodyPr/>
        <a:lstStyle/>
        <a:p>
          <a:endParaRPr lang="es-ES"/>
        </a:p>
      </dgm:t>
    </dgm:pt>
    <dgm:pt modelId="{88FDAED6-9637-41DF-B3DA-566410E5120D}" type="sibTrans" cxnId="{16B3C3CE-D86C-4F80-8A90-568FA04C5593}">
      <dgm:prSet/>
      <dgm:spPr/>
      <dgm:t>
        <a:bodyPr/>
        <a:lstStyle/>
        <a:p>
          <a:endParaRPr lang="es-ES"/>
        </a:p>
      </dgm:t>
    </dgm:pt>
    <dgm:pt modelId="{7F4FB2E4-1D47-42D7-8DBE-7F47B02A2063}">
      <dgm:prSet phldrT="[Texto]"/>
      <dgm:spPr/>
      <dgm:t>
        <a:bodyPr/>
        <a:lstStyle/>
        <a:p>
          <a:r>
            <a:rPr lang="es-ES" dirty="0" smtClean="0"/>
            <a:t>Ejecución y Seguimiento</a:t>
          </a:r>
          <a:endParaRPr lang="es-ES" dirty="0"/>
        </a:p>
      </dgm:t>
    </dgm:pt>
    <dgm:pt modelId="{842B5DF4-DDB2-4C49-BBE4-402DA51A2FC1}" type="parTrans" cxnId="{7E045F10-31F5-49FA-A629-E505C84FC846}">
      <dgm:prSet/>
      <dgm:spPr/>
      <dgm:t>
        <a:bodyPr/>
        <a:lstStyle/>
        <a:p>
          <a:endParaRPr lang="es-ES"/>
        </a:p>
      </dgm:t>
    </dgm:pt>
    <dgm:pt modelId="{23CE23A0-F6BB-49B3-A798-0869D55BE6E7}" type="sibTrans" cxnId="{7E045F10-31F5-49FA-A629-E505C84FC846}">
      <dgm:prSet/>
      <dgm:spPr/>
      <dgm:t>
        <a:bodyPr/>
        <a:lstStyle/>
        <a:p>
          <a:endParaRPr lang="es-ES"/>
        </a:p>
      </dgm:t>
    </dgm:pt>
    <dgm:pt modelId="{F42A7503-960D-487A-8C62-B023455497B2}">
      <dgm:prSet phldrT="[Texto]"/>
      <dgm:spPr/>
      <dgm:t>
        <a:bodyPr/>
        <a:lstStyle/>
        <a:p>
          <a:r>
            <a:rPr lang="es-ES" dirty="0" smtClean="0"/>
            <a:t>Evaluación (Reportes)</a:t>
          </a:r>
          <a:endParaRPr lang="es-ES" dirty="0"/>
        </a:p>
      </dgm:t>
    </dgm:pt>
    <dgm:pt modelId="{C05F7793-D76E-49FE-9341-4708A40B4746}" type="parTrans" cxnId="{42A6986D-DF72-493A-88AD-9AE27D98C28E}">
      <dgm:prSet/>
      <dgm:spPr/>
    </dgm:pt>
    <dgm:pt modelId="{F9B64E42-642B-4291-B220-C8E1D55874C3}" type="sibTrans" cxnId="{42A6986D-DF72-493A-88AD-9AE27D98C28E}">
      <dgm:prSet/>
      <dgm:spPr/>
    </dgm:pt>
    <dgm:pt modelId="{D5D40419-8C69-4F03-8B90-1ED7FE11B76B}" type="pres">
      <dgm:prSet presAssocID="{4F1DFAE0-421B-43B9-872D-2056FD29562F}" presName="cycle" presStyleCnt="0">
        <dgm:presLayoutVars>
          <dgm:dir/>
          <dgm:resizeHandles val="exact"/>
        </dgm:presLayoutVars>
      </dgm:prSet>
      <dgm:spPr/>
      <dgm:t>
        <a:bodyPr/>
        <a:lstStyle/>
        <a:p>
          <a:endParaRPr lang="es-ES"/>
        </a:p>
      </dgm:t>
    </dgm:pt>
    <dgm:pt modelId="{F37282BE-17FF-4C54-8E24-F1349BFCC679}" type="pres">
      <dgm:prSet presAssocID="{4E72527C-14A1-4E4F-B4CA-F58E65895D91}" presName="dummy" presStyleCnt="0"/>
      <dgm:spPr/>
    </dgm:pt>
    <dgm:pt modelId="{B29A06E6-42A1-47E3-B201-24680BB1BBD9}" type="pres">
      <dgm:prSet presAssocID="{4E72527C-14A1-4E4F-B4CA-F58E65895D91}" presName="node" presStyleLbl="revTx" presStyleIdx="0" presStyleCnt="4">
        <dgm:presLayoutVars>
          <dgm:bulletEnabled val="1"/>
        </dgm:presLayoutVars>
      </dgm:prSet>
      <dgm:spPr/>
      <dgm:t>
        <a:bodyPr/>
        <a:lstStyle/>
        <a:p>
          <a:endParaRPr lang="es-ES"/>
        </a:p>
      </dgm:t>
    </dgm:pt>
    <dgm:pt modelId="{4A8E7AC8-644C-4B33-BFAF-11F2479EEA37}" type="pres">
      <dgm:prSet presAssocID="{DFC0BA19-B9F0-486A-B3CF-EC77EF56365D}" presName="sibTrans" presStyleLbl="node1" presStyleIdx="0" presStyleCnt="4"/>
      <dgm:spPr/>
      <dgm:t>
        <a:bodyPr/>
        <a:lstStyle/>
        <a:p>
          <a:endParaRPr lang="es-ES"/>
        </a:p>
      </dgm:t>
    </dgm:pt>
    <dgm:pt modelId="{D350445C-720B-4609-9109-51D5362C0AB7}" type="pres">
      <dgm:prSet presAssocID="{84416A6D-67D4-41E6-AACF-6F7387A90B78}" presName="dummy" presStyleCnt="0"/>
      <dgm:spPr/>
    </dgm:pt>
    <dgm:pt modelId="{CAE747DF-B5CB-4429-835A-AC75BF9A8943}" type="pres">
      <dgm:prSet presAssocID="{84416A6D-67D4-41E6-AACF-6F7387A90B78}" presName="node" presStyleLbl="revTx" presStyleIdx="1" presStyleCnt="4">
        <dgm:presLayoutVars>
          <dgm:bulletEnabled val="1"/>
        </dgm:presLayoutVars>
      </dgm:prSet>
      <dgm:spPr/>
      <dgm:t>
        <a:bodyPr/>
        <a:lstStyle/>
        <a:p>
          <a:endParaRPr lang="es-ES"/>
        </a:p>
      </dgm:t>
    </dgm:pt>
    <dgm:pt modelId="{354C8530-83BD-4F59-B1AB-A80DAD7B70F7}" type="pres">
      <dgm:prSet presAssocID="{88FDAED6-9637-41DF-B3DA-566410E5120D}" presName="sibTrans" presStyleLbl="node1" presStyleIdx="1" presStyleCnt="4"/>
      <dgm:spPr/>
      <dgm:t>
        <a:bodyPr/>
        <a:lstStyle/>
        <a:p>
          <a:endParaRPr lang="es-ES"/>
        </a:p>
      </dgm:t>
    </dgm:pt>
    <dgm:pt modelId="{6ACD9765-318C-4156-87DA-4963E556640A}" type="pres">
      <dgm:prSet presAssocID="{7F4FB2E4-1D47-42D7-8DBE-7F47B02A2063}" presName="dummy" presStyleCnt="0"/>
      <dgm:spPr/>
    </dgm:pt>
    <dgm:pt modelId="{55B629B0-BE08-44FA-A755-583D02F8DCB6}" type="pres">
      <dgm:prSet presAssocID="{7F4FB2E4-1D47-42D7-8DBE-7F47B02A2063}" presName="node" presStyleLbl="revTx" presStyleIdx="2" presStyleCnt="4">
        <dgm:presLayoutVars>
          <dgm:bulletEnabled val="1"/>
        </dgm:presLayoutVars>
      </dgm:prSet>
      <dgm:spPr/>
      <dgm:t>
        <a:bodyPr/>
        <a:lstStyle/>
        <a:p>
          <a:endParaRPr lang="es-ES"/>
        </a:p>
      </dgm:t>
    </dgm:pt>
    <dgm:pt modelId="{22C40688-A5B8-447D-87F9-1D10AF5395EF}" type="pres">
      <dgm:prSet presAssocID="{23CE23A0-F6BB-49B3-A798-0869D55BE6E7}" presName="sibTrans" presStyleLbl="node1" presStyleIdx="2" presStyleCnt="4"/>
      <dgm:spPr/>
      <dgm:t>
        <a:bodyPr/>
        <a:lstStyle/>
        <a:p>
          <a:endParaRPr lang="es-ES"/>
        </a:p>
      </dgm:t>
    </dgm:pt>
    <dgm:pt modelId="{68324D66-0E47-44A9-B599-0B91CB27EDAC}" type="pres">
      <dgm:prSet presAssocID="{F42A7503-960D-487A-8C62-B023455497B2}" presName="dummy" presStyleCnt="0"/>
      <dgm:spPr/>
    </dgm:pt>
    <dgm:pt modelId="{F49B9AFD-E703-40D3-A8F0-1E4C813B6825}" type="pres">
      <dgm:prSet presAssocID="{F42A7503-960D-487A-8C62-B023455497B2}" presName="node" presStyleLbl="revTx" presStyleIdx="3" presStyleCnt="4">
        <dgm:presLayoutVars>
          <dgm:bulletEnabled val="1"/>
        </dgm:presLayoutVars>
      </dgm:prSet>
      <dgm:spPr/>
      <dgm:t>
        <a:bodyPr/>
        <a:lstStyle/>
        <a:p>
          <a:endParaRPr lang="es-EC"/>
        </a:p>
      </dgm:t>
    </dgm:pt>
    <dgm:pt modelId="{B787157B-951C-42D7-BFA6-7B0C7F93AD07}" type="pres">
      <dgm:prSet presAssocID="{F9B64E42-642B-4291-B220-C8E1D55874C3}" presName="sibTrans" presStyleLbl="node1" presStyleIdx="3" presStyleCnt="4"/>
      <dgm:spPr/>
    </dgm:pt>
  </dgm:ptLst>
  <dgm:cxnLst>
    <dgm:cxn modelId="{9BAC760E-9255-46C1-8441-5F17ADB15F11}" type="presOf" srcId="{F9B64E42-642B-4291-B220-C8E1D55874C3}" destId="{B787157B-951C-42D7-BFA6-7B0C7F93AD07}" srcOrd="0" destOrd="0" presId="urn:microsoft.com/office/officeart/2005/8/layout/cycle1"/>
    <dgm:cxn modelId="{154904BC-AFC8-4F84-A40E-DFFB4A5C6080}" type="presOf" srcId="{23CE23A0-F6BB-49B3-A798-0869D55BE6E7}" destId="{22C40688-A5B8-447D-87F9-1D10AF5395EF}" srcOrd="0" destOrd="0" presId="urn:microsoft.com/office/officeart/2005/8/layout/cycle1"/>
    <dgm:cxn modelId="{8E76584A-6DA5-4A19-A7D0-A62215C5C09F}" type="presOf" srcId="{84416A6D-67D4-41E6-AACF-6F7387A90B78}" destId="{CAE747DF-B5CB-4429-835A-AC75BF9A8943}" srcOrd="0" destOrd="0" presId="urn:microsoft.com/office/officeart/2005/8/layout/cycle1"/>
    <dgm:cxn modelId="{A64C4E1B-28F6-4568-B104-1990FD166464}" type="presOf" srcId="{4F1DFAE0-421B-43B9-872D-2056FD29562F}" destId="{D5D40419-8C69-4F03-8B90-1ED7FE11B76B}" srcOrd="0" destOrd="0" presId="urn:microsoft.com/office/officeart/2005/8/layout/cycle1"/>
    <dgm:cxn modelId="{F8F6530F-A0FD-4C96-A40F-10BB1C0A1EDC}" type="presOf" srcId="{DFC0BA19-B9F0-486A-B3CF-EC77EF56365D}" destId="{4A8E7AC8-644C-4B33-BFAF-11F2479EEA37}" srcOrd="0" destOrd="0" presId="urn:microsoft.com/office/officeart/2005/8/layout/cycle1"/>
    <dgm:cxn modelId="{16B3C3CE-D86C-4F80-8A90-568FA04C5593}" srcId="{4F1DFAE0-421B-43B9-872D-2056FD29562F}" destId="{84416A6D-67D4-41E6-AACF-6F7387A90B78}" srcOrd="1" destOrd="0" parTransId="{D71C0CA5-4C0E-4C99-8F88-367CD1B3FF2C}" sibTransId="{88FDAED6-9637-41DF-B3DA-566410E5120D}"/>
    <dgm:cxn modelId="{334C7C42-B7E6-447B-A244-AEDC19109EA6}" type="presOf" srcId="{4E72527C-14A1-4E4F-B4CA-F58E65895D91}" destId="{B29A06E6-42A1-47E3-B201-24680BB1BBD9}" srcOrd="0" destOrd="0" presId="urn:microsoft.com/office/officeart/2005/8/layout/cycle1"/>
    <dgm:cxn modelId="{5E6E7D14-AE18-42B7-9639-C7276D40CCF5}" type="presOf" srcId="{7F4FB2E4-1D47-42D7-8DBE-7F47B02A2063}" destId="{55B629B0-BE08-44FA-A755-583D02F8DCB6}" srcOrd="0" destOrd="0" presId="urn:microsoft.com/office/officeart/2005/8/layout/cycle1"/>
    <dgm:cxn modelId="{D0810D27-949D-426C-8AF8-4C5869B209F7}" type="presOf" srcId="{88FDAED6-9637-41DF-B3DA-566410E5120D}" destId="{354C8530-83BD-4F59-B1AB-A80DAD7B70F7}" srcOrd="0" destOrd="0" presId="urn:microsoft.com/office/officeart/2005/8/layout/cycle1"/>
    <dgm:cxn modelId="{42A6986D-DF72-493A-88AD-9AE27D98C28E}" srcId="{4F1DFAE0-421B-43B9-872D-2056FD29562F}" destId="{F42A7503-960D-487A-8C62-B023455497B2}" srcOrd="3" destOrd="0" parTransId="{C05F7793-D76E-49FE-9341-4708A40B4746}" sibTransId="{F9B64E42-642B-4291-B220-C8E1D55874C3}"/>
    <dgm:cxn modelId="{07A25A61-9471-4A24-931E-A3CCBAD816BC}" type="presOf" srcId="{F42A7503-960D-487A-8C62-B023455497B2}" destId="{F49B9AFD-E703-40D3-A8F0-1E4C813B6825}" srcOrd="0" destOrd="0" presId="urn:microsoft.com/office/officeart/2005/8/layout/cycle1"/>
    <dgm:cxn modelId="{7E045F10-31F5-49FA-A629-E505C84FC846}" srcId="{4F1DFAE0-421B-43B9-872D-2056FD29562F}" destId="{7F4FB2E4-1D47-42D7-8DBE-7F47B02A2063}" srcOrd="2" destOrd="0" parTransId="{842B5DF4-DDB2-4C49-BBE4-402DA51A2FC1}" sibTransId="{23CE23A0-F6BB-49B3-A798-0869D55BE6E7}"/>
    <dgm:cxn modelId="{4934B27E-BDDB-4ACA-82DB-64CD780305CB}" srcId="{4F1DFAE0-421B-43B9-872D-2056FD29562F}" destId="{4E72527C-14A1-4E4F-B4CA-F58E65895D91}" srcOrd="0" destOrd="0" parTransId="{351504F0-9899-43AD-8AE4-2D7AEB7A478B}" sibTransId="{DFC0BA19-B9F0-486A-B3CF-EC77EF56365D}"/>
    <dgm:cxn modelId="{EE2D91CC-C87D-4954-B42A-A2A03D515A22}" type="presParOf" srcId="{D5D40419-8C69-4F03-8B90-1ED7FE11B76B}" destId="{F37282BE-17FF-4C54-8E24-F1349BFCC679}" srcOrd="0" destOrd="0" presId="urn:microsoft.com/office/officeart/2005/8/layout/cycle1"/>
    <dgm:cxn modelId="{5C4E01B8-00CB-43F9-A4EC-E04628E9E7A2}" type="presParOf" srcId="{D5D40419-8C69-4F03-8B90-1ED7FE11B76B}" destId="{B29A06E6-42A1-47E3-B201-24680BB1BBD9}" srcOrd="1" destOrd="0" presId="urn:microsoft.com/office/officeart/2005/8/layout/cycle1"/>
    <dgm:cxn modelId="{B8FD86BA-4B5A-468B-9696-8A76DDA87A02}" type="presParOf" srcId="{D5D40419-8C69-4F03-8B90-1ED7FE11B76B}" destId="{4A8E7AC8-644C-4B33-BFAF-11F2479EEA37}" srcOrd="2" destOrd="0" presId="urn:microsoft.com/office/officeart/2005/8/layout/cycle1"/>
    <dgm:cxn modelId="{8A28EEC1-F943-44B5-AFDB-FE5C071C2A16}" type="presParOf" srcId="{D5D40419-8C69-4F03-8B90-1ED7FE11B76B}" destId="{D350445C-720B-4609-9109-51D5362C0AB7}" srcOrd="3" destOrd="0" presId="urn:microsoft.com/office/officeart/2005/8/layout/cycle1"/>
    <dgm:cxn modelId="{7701DC23-0612-434C-AD2E-9A644660E28F}" type="presParOf" srcId="{D5D40419-8C69-4F03-8B90-1ED7FE11B76B}" destId="{CAE747DF-B5CB-4429-835A-AC75BF9A8943}" srcOrd="4" destOrd="0" presId="urn:microsoft.com/office/officeart/2005/8/layout/cycle1"/>
    <dgm:cxn modelId="{2976EF38-7806-4AC3-9E41-75922B7A8344}" type="presParOf" srcId="{D5D40419-8C69-4F03-8B90-1ED7FE11B76B}" destId="{354C8530-83BD-4F59-B1AB-A80DAD7B70F7}" srcOrd="5" destOrd="0" presId="urn:microsoft.com/office/officeart/2005/8/layout/cycle1"/>
    <dgm:cxn modelId="{2D4B5E77-90D2-4D1C-8235-516252778FD0}" type="presParOf" srcId="{D5D40419-8C69-4F03-8B90-1ED7FE11B76B}" destId="{6ACD9765-318C-4156-87DA-4963E556640A}" srcOrd="6" destOrd="0" presId="urn:microsoft.com/office/officeart/2005/8/layout/cycle1"/>
    <dgm:cxn modelId="{5C91C3EA-AED1-4C44-97A2-EB5B20B0644F}" type="presParOf" srcId="{D5D40419-8C69-4F03-8B90-1ED7FE11B76B}" destId="{55B629B0-BE08-44FA-A755-583D02F8DCB6}" srcOrd="7" destOrd="0" presId="urn:microsoft.com/office/officeart/2005/8/layout/cycle1"/>
    <dgm:cxn modelId="{4C4B8185-308C-4477-8481-CABDFEDFE699}" type="presParOf" srcId="{D5D40419-8C69-4F03-8B90-1ED7FE11B76B}" destId="{22C40688-A5B8-447D-87F9-1D10AF5395EF}" srcOrd="8" destOrd="0" presId="urn:microsoft.com/office/officeart/2005/8/layout/cycle1"/>
    <dgm:cxn modelId="{C5F0EB24-6A9A-4466-B5EA-39E7D9B3589C}" type="presParOf" srcId="{D5D40419-8C69-4F03-8B90-1ED7FE11B76B}" destId="{68324D66-0E47-44A9-B599-0B91CB27EDAC}" srcOrd="9" destOrd="0" presId="urn:microsoft.com/office/officeart/2005/8/layout/cycle1"/>
    <dgm:cxn modelId="{1C0ED0C8-E13D-4E2D-BF57-39CC146269D6}" type="presParOf" srcId="{D5D40419-8C69-4F03-8B90-1ED7FE11B76B}" destId="{F49B9AFD-E703-40D3-A8F0-1E4C813B6825}" srcOrd="10" destOrd="0" presId="urn:microsoft.com/office/officeart/2005/8/layout/cycle1"/>
    <dgm:cxn modelId="{5D92014F-EE74-4A3D-995D-0D211BE89EBC}" type="presParOf" srcId="{D5D40419-8C69-4F03-8B90-1ED7FE11B76B}" destId="{B787157B-951C-42D7-BFA6-7B0C7F93AD07}"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2D47CC-01A4-4A3C-834E-5533D1DF19BF}"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s-ES"/>
        </a:p>
      </dgm:t>
    </dgm:pt>
    <dgm:pt modelId="{933AD7F6-BABB-4B4C-95ED-C4E1C4C05222}">
      <dgm:prSet phldrT="[Texto]" custT="1"/>
      <dgm:spPr/>
      <dgm:t>
        <a:bodyPr/>
        <a:lstStyle/>
        <a:p>
          <a:r>
            <a:rPr lang="es-ES" sz="2400"/>
            <a:t>1</a:t>
          </a:r>
        </a:p>
      </dgm:t>
    </dgm:pt>
    <dgm:pt modelId="{D05C3A49-70FE-4FD1-B9EE-338008116C75}" type="parTrans" cxnId="{C0E79CCF-1877-44AF-AB49-08C1A0853440}">
      <dgm:prSet/>
      <dgm:spPr/>
      <dgm:t>
        <a:bodyPr/>
        <a:lstStyle/>
        <a:p>
          <a:endParaRPr lang="es-ES" sz="2400"/>
        </a:p>
      </dgm:t>
    </dgm:pt>
    <dgm:pt modelId="{4A300CC1-D051-4E62-86A9-5F22CBEA7C09}" type="sibTrans" cxnId="{C0E79CCF-1877-44AF-AB49-08C1A0853440}">
      <dgm:prSet/>
      <dgm:spPr/>
      <dgm:t>
        <a:bodyPr/>
        <a:lstStyle/>
        <a:p>
          <a:endParaRPr lang="es-ES" sz="2400"/>
        </a:p>
      </dgm:t>
    </dgm:pt>
    <dgm:pt modelId="{C35585AA-BB70-40E9-A8FA-0635B3C31B37}">
      <dgm:prSet phldrT="[Texto]" custT="1"/>
      <dgm:spPr/>
      <dgm:t>
        <a:bodyPr/>
        <a:lstStyle/>
        <a:p>
          <a:r>
            <a:rPr lang="es-ES" sz="2400">
              <a:latin typeface="+mn-lt"/>
            </a:rPr>
            <a:t>Obtencion de requerimientos.</a:t>
          </a:r>
        </a:p>
      </dgm:t>
    </dgm:pt>
    <dgm:pt modelId="{3D984219-FA4B-4A96-B486-DF7ACCD18832}" type="parTrans" cxnId="{22C563C8-76F3-4C45-9999-61CC9FF68193}">
      <dgm:prSet/>
      <dgm:spPr/>
      <dgm:t>
        <a:bodyPr/>
        <a:lstStyle/>
        <a:p>
          <a:endParaRPr lang="es-ES" sz="2400"/>
        </a:p>
      </dgm:t>
    </dgm:pt>
    <dgm:pt modelId="{0EC314E8-5E3D-463D-9324-F8D7B6782FE4}" type="sibTrans" cxnId="{22C563C8-76F3-4C45-9999-61CC9FF68193}">
      <dgm:prSet/>
      <dgm:spPr/>
      <dgm:t>
        <a:bodyPr/>
        <a:lstStyle/>
        <a:p>
          <a:endParaRPr lang="es-ES" sz="2400"/>
        </a:p>
      </dgm:t>
    </dgm:pt>
    <dgm:pt modelId="{5BC0B7A3-B07E-46E2-9AA8-CC6D4EC6611B}">
      <dgm:prSet phldrT="[Texto]" custT="1"/>
      <dgm:spPr/>
      <dgm:t>
        <a:bodyPr/>
        <a:lstStyle/>
        <a:p>
          <a:r>
            <a:rPr lang="es-ES" sz="2400"/>
            <a:t>2</a:t>
          </a:r>
        </a:p>
      </dgm:t>
    </dgm:pt>
    <dgm:pt modelId="{A295F109-6809-4D18-AE04-8E39AA099A15}" type="parTrans" cxnId="{CEF8EE05-CE4A-49B5-8702-7FEC32BCFB4D}">
      <dgm:prSet/>
      <dgm:spPr/>
      <dgm:t>
        <a:bodyPr/>
        <a:lstStyle/>
        <a:p>
          <a:endParaRPr lang="es-ES" sz="2400"/>
        </a:p>
      </dgm:t>
    </dgm:pt>
    <dgm:pt modelId="{C17ED14B-1A74-4211-ABAA-56A388E75E6A}" type="sibTrans" cxnId="{CEF8EE05-CE4A-49B5-8702-7FEC32BCFB4D}">
      <dgm:prSet/>
      <dgm:spPr/>
      <dgm:t>
        <a:bodyPr/>
        <a:lstStyle/>
        <a:p>
          <a:endParaRPr lang="es-ES" sz="2400"/>
        </a:p>
      </dgm:t>
    </dgm:pt>
    <dgm:pt modelId="{1DB527EA-4F4F-44C2-8509-163F95E71E5F}">
      <dgm:prSet phldrT="[Texto]" custT="1"/>
      <dgm:spPr/>
      <dgm:t>
        <a:bodyPr/>
        <a:lstStyle/>
        <a:p>
          <a:r>
            <a:rPr lang="es-ES" sz="2400"/>
            <a:t>Modelo Conceptual</a:t>
          </a:r>
        </a:p>
      </dgm:t>
    </dgm:pt>
    <dgm:pt modelId="{2802FF11-AF86-4916-9F5C-B85806664A23}" type="parTrans" cxnId="{38B4DB01-1280-4379-A2CB-990CAE4A5FB4}">
      <dgm:prSet/>
      <dgm:spPr/>
      <dgm:t>
        <a:bodyPr/>
        <a:lstStyle/>
        <a:p>
          <a:endParaRPr lang="es-ES" sz="2400"/>
        </a:p>
      </dgm:t>
    </dgm:pt>
    <dgm:pt modelId="{B9CA94AB-5432-4191-A66E-078269B49051}" type="sibTrans" cxnId="{38B4DB01-1280-4379-A2CB-990CAE4A5FB4}">
      <dgm:prSet/>
      <dgm:spPr/>
      <dgm:t>
        <a:bodyPr/>
        <a:lstStyle/>
        <a:p>
          <a:endParaRPr lang="es-ES" sz="2400"/>
        </a:p>
      </dgm:t>
    </dgm:pt>
    <dgm:pt modelId="{3CEB31EA-8BF1-4CDC-A949-81755E485890}">
      <dgm:prSet phldrT="[Texto]" custT="1"/>
      <dgm:spPr/>
      <dgm:t>
        <a:bodyPr/>
        <a:lstStyle/>
        <a:p>
          <a:r>
            <a:rPr lang="es-ES" sz="2400"/>
            <a:t>3</a:t>
          </a:r>
        </a:p>
      </dgm:t>
    </dgm:pt>
    <dgm:pt modelId="{6BDD5203-58EB-4D11-807F-FEA26D0A4B9F}" type="parTrans" cxnId="{97882F29-8065-4B3D-9DD8-7E01180F8C71}">
      <dgm:prSet/>
      <dgm:spPr/>
      <dgm:t>
        <a:bodyPr/>
        <a:lstStyle/>
        <a:p>
          <a:endParaRPr lang="es-ES" sz="2400"/>
        </a:p>
      </dgm:t>
    </dgm:pt>
    <dgm:pt modelId="{393B6054-9F1E-44D6-BB4B-6CA6555B36C8}" type="sibTrans" cxnId="{97882F29-8065-4B3D-9DD8-7E01180F8C71}">
      <dgm:prSet/>
      <dgm:spPr/>
      <dgm:t>
        <a:bodyPr/>
        <a:lstStyle/>
        <a:p>
          <a:endParaRPr lang="es-ES" sz="2400"/>
        </a:p>
      </dgm:t>
    </dgm:pt>
    <dgm:pt modelId="{1A0159B2-CEC7-4D70-A1CA-FF3FF93FE1B4}">
      <dgm:prSet phldrT="[Texto]" custT="1"/>
      <dgm:spPr/>
      <dgm:t>
        <a:bodyPr/>
        <a:lstStyle/>
        <a:p>
          <a:r>
            <a:rPr lang="es-ES" sz="2400"/>
            <a:t>Diseño Navegacional</a:t>
          </a:r>
        </a:p>
      </dgm:t>
    </dgm:pt>
    <dgm:pt modelId="{383ABFC0-6364-49FD-8572-3E97A88D21C8}" type="parTrans" cxnId="{F5F33A78-1C36-49E9-B82E-C1D5D5E5EBA0}">
      <dgm:prSet/>
      <dgm:spPr/>
      <dgm:t>
        <a:bodyPr/>
        <a:lstStyle/>
        <a:p>
          <a:endParaRPr lang="es-ES" sz="2400"/>
        </a:p>
      </dgm:t>
    </dgm:pt>
    <dgm:pt modelId="{DDD71B16-DCE4-4DE8-B10A-3853FE7B41EE}" type="sibTrans" cxnId="{F5F33A78-1C36-49E9-B82E-C1D5D5E5EBA0}">
      <dgm:prSet/>
      <dgm:spPr/>
      <dgm:t>
        <a:bodyPr/>
        <a:lstStyle/>
        <a:p>
          <a:endParaRPr lang="es-ES" sz="2400"/>
        </a:p>
      </dgm:t>
    </dgm:pt>
    <dgm:pt modelId="{85EAC78C-D1E7-48D5-8553-9DF9A47BB610}">
      <dgm:prSet phldrT="[Texto]" custT="1"/>
      <dgm:spPr/>
      <dgm:t>
        <a:bodyPr/>
        <a:lstStyle/>
        <a:p>
          <a:r>
            <a:rPr lang="es-ES" sz="2400"/>
            <a:t>4</a:t>
          </a:r>
        </a:p>
      </dgm:t>
    </dgm:pt>
    <dgm:pt modelId="{2FD94451-A77C-421E-8F7C-7B9CDD07C157}" type="parTrans" cxnId="{6D15E289-E4E2-4164-B3FE-BDE005A2099B}">
      <dgm:prSet/>
      <dgm:spPr/>
      <dgm:t>
        <a:bodyPr/>
        <a:lstStyle/>
        <a:p>
          <a:endParaRPr lang="es-ES" sz="2400"/>
        </a:p>
      </dgm:t>
    </dgm:pt>
    <dgm:pt modelId="{82DC3AFD-BBAA-4A85-A1EF-A6F48C194257}" type="sibTrans" cxnId="{6D15E289-E4E2-4164-B3FE-BDE005A2099B}">
      <dgm:prSet/>
      <dgm:spPr/>
      <dgm:t>
        <a:bodyPr/>
        <a:lstStyle/>
        <a:p>
          <a:endParaRPr lang="es-ES" sz="2400"/>
        </a:p>
      </dgm:t>
    </dgm:pt>
    <dgm:pt modelId="{A05D7948-D157-424C-AF07-8F6C72F0DA8A}">
      <dgm:prSet phldrT="[Texto]" custT="1"/>
      <dgm:spPr/>
      <dgm:t>
        <a:bodyPr/>
        <a:lstStyle/>
        <a:p>
          <a:r>
            <a:rPr lang="es-ES" sz="2400"/>
            <a:t>5</a:t>
          </a:r>
        </a:p>
      </dgm:t>
    </dgm:pt>
    <dgm:pt modelId="{5283729B-4CD5-498A-9676-29971103CE2F}" type="parTrans" cxnId="{F8D20FC0-AA97-45EE-97F1-5564DB984A38}">
      <dgm:prSet/>
      <dgm:spPr/>
      <dgm:t>
        <a:bodyPr/>
        <a:lstStyle/>
        <a:p>
          <a:endParaRPr lang="es-ES" sz="2400"/>
        </a:p>
      </dgm:t>
    </dgm:pt>
    <dgm:pt modelId="{12493C25-4E86-4807-8FC4-60E6696B1C37}" type="sibTrans" cxnId="{F8D20FC0-AA97-45EE-97F1-5564DB984A38}">
      <dgm:prSet/>
      <dgm:spPr/>
      <dgm:t>
        <a:bodyPr/>
        <a:lstStyle/>
        <a:p>
          <a:endParaRPr lang="es-ES" sz="2400"/>
        </a:p>
      </dgm:t>
    </dgm:pt>
    <dgm:pt modelId="{C78A5629-9C2E-4501-9BC0-84F3D627353F}">
      <dgm:prSet custT="1"/>
      <dgm:spPr/>
      <dgm:t>
        <a:bodyPr/>
        <a:lstStyle/>
        <a:p>
          <a:r>
            <a:rPr lang="es-ES" sz="2400"/>
            <a:t>Diseño Interfaz Abstracta</a:t>
          </a:r>
        </a:p>
      </dgm:t>
    </dgm:pt>
    <dgm:pt modelId="{1245851B-7BBC-47DA-B745-AA3064726990}" type="parTrans" cxnId="{70E5E8EF-0A7A-41A3-A3A1-52C130D63FDF}">
      <dgm:prSet/>
      <dgm:spPr/>
      <dgm:t>
        <a:bodyPr/>
        <a:lstStyle/>
        <a:p>
          <a:endParaRPr lang="es-ES" sz="2400"/>
        </a:p>
      </dgm:t>
    </dgm:pt>
    <dgm:pt modelId="{3420844B-235B-4C6F-80B9-E377576ECFC3}" type="sibTrans" cxnId="{70E5E8EF-0A7A-41A3-A3A1-52C130D63FDF}">
      <dgm:prSet/>
      <dgm:spPr/>
      <dgm:t>
        <a:bodyPr/>
        <a:lstStyle/>
        <a:p>
          <a:endParaRPr lang="es-ES" sz="2400"/>
        </a:p>
      </dgm:t>
    </dgm:pt>
    <dgm:pt modelId="{1EC233E0-9D6E-4EAF-B412-60054011A093}">
      <dgm:prSet custT="1"/>
      <dgm:spPr/>
      <dgm:t>
        <a:bodyPr/>
        <a:lstStyle/>
        <a:p>
          <a:r>
            <a:rPr lang="es-ES" sz="2400"/>
            <a:t>Implementación</a:t>
          </a:r>
        </a:p>
      </dgm:t>
    </dgm:pt>
    <dgm:pt modelId="{659962FA-FE6E-4244-8F44-E5955EDD564D}" type="parTrans" cxnId="{13A00E33-11DB-4D07-96EB-EFA19B493E71}">
      <dgm:prSet/>
      <dgm:spPr/>
      <dgm:t>
        <a:bodyPr/>
        <a:lstStyle/>
        <a:p>
          <a:endParaRPr lang="es-ES" sz="2400"/>
        </a:p>
      </dgm:t>
    </dgm:pt>
    <dgm:pt modelId="{026384FC-D7D0-4EC0-A757-13DDD99D5159}" type="sibTrans" cxnId="{13A00E33-11DB-4D07-96EB-EFA19B493E71}">
      <dgm:prSet/>
      <dgm:spPr/>
      <dgm:t>
        <a:bodyPr/>
        <a:lstStyle/>
        <a:p>
          <a:endParaRPr lang="es-ES" sz="2400"/>
        </a:p>
      </dgm:t>
    </dgm:pt>
    <dgm:pt modelId="{0C3D7AB3-BC4B-40A3-AC1A-310435A7CBA6}" type="pres">
      <dgm:prSet presAssocID="{032D47CC-01A4-4A3C-834E-5533D1DF19BF}" presName="linearFlow" presStyleCnt="0">
        <dgm:presLayoutVars>
          <dgm:dir/>
          <dgm:animLvl val="lvl"/>
          <dgm:resizeHandles val="exact"/>
        </dgm:presLayoutVars>
      </dgm:prSet>
      <dgm:spPr/>
      <dgm:t>
        <a:bodyPr/>
        <a:lstStyle/>
        <a:p>
          <a:endParaRPr lang="es-ES"/>
        </a:p>
      </dgm:t>
    </dgm:pt>
    <dgm:pt modelId="{F50AAE6D-AEFA-40C7-A274-187C5C7C4791}" type="pres">
      <dgm:prSet presAssocID="{933AD7F6-BABB-4B4C-95ED-C4E1C4C05222}" presName="composite" presStyleCnt="0"/>
      <dgm:spPr/>
    </dgm:pt>
    <dgm:pt modelId="{77B5CBC1-3405-4AC4-B0EC-D4A1A14AE737}" type="pres">
      <dgm:prSet presAssocID="{933AD7F6-BABB-4B4C-95ED-C4E1C4C05222}" presName="parentText" presStyleLbl="alignNode1" presStyleIdx="0" presStyleCnt="5">
        <dgm:presLayoutVars>
          <dgm:chMax val="1"/>
          <dgm:bulletEnabled val="1"/>
        </dgm:presLayoutVars>
      </dgm:prSet>
      <dgm:spPr/>
      <dgm:t>
        <a:bodyPr/>
        <a:lstStyle/>
        <a:p>
          <a:endParaRPr lang="es-ES"/>
        </a:p>
      </dgm:t>
    </dgm:pt>
    <dgm:pt modelId="{627B5EC3-F7F5-4904-BA76-5A9497B6AB6E}" type="pres">
      <dgm:prSet presAssocID="{933AD7F6-BABB-4B4C-95ED-C4E1C4C05222}" presName="descendantText" presStyleLbl="alignAcc1" presStyleIdx="0" presStyleCnt="5">
        <dgm:presLayoutVars>
          <dgm:bulletEnabled val="1"/>
        </dgm:presLayoutVars>
      </dgm:prSet>
      <dgm:spPr/>
      <dgm:t>
        <a:bodyPr/>
        <a:lstStyle/>
        <a:p>
          <a:endParaRPr lang="es-ES"/>
        </a:p>
      </dgm:t>
    </dgm:pt>
    <dgm:pt modelId="{573CA5DB-959E-40DA-A19C-322875FE598D}" type="pres">
      <dgm:prSet presAssocID="{4A300CC1-D051-4E62-86A9-5F22CBEA7C09}" presName="sp" presStyleCnt="0"/>
      <dgm:spPr/>
    </dgm:pt>
    <dgm:pt modelId="{58013393-E2B2-49AB-B8D0-A92CC9112806}" type="pres">
      <dgm:prSet presAssocID="{5BC0B7A3-B07E-46E2-9AA8-CC6D4EC6611B}" presName="composite" presStyleCnt="0"/>
      <dgm:spPr/>
    </dgm:pt>
    <dgm:pt modelId="{53D51FFE-2A2C-4833-90ED-B89ADC2D9D89}" type="pres">
      <dgm:prSet presAssocID="{5BC0B7A3-B07E-46E2-9AA8-CC6D4EC6611B}" presName="parentText" presStyleLbl="alignNode1" presStyleIdx="1" presStyleCnt="5">
        <dgm:presLayoutVars>
          <dgm:chMax val="1"/>
          <dgm:bulletEnabled val="1"/>
        </dgm:presLayoutVars>
      </dgm:prSet>
      <dgm:spPr/>
      <dgm:t>
        <a:bodyPr/>
        <a:lstStyle/>
        <a:p>
          <a:endParaRPr lang="es-ES"/>
        </a:p>
      </dgm:t>
    </dgm:pt>
    <dgm:pt modelId="{DDECA3DC-A6E2-4BA7-B6F6-EB96D0B595A3}" type="pres">
      <dgm:prSet presAssocID="{5BC0B7A3-B07E-46E2-9AA8-CC6D4EC6611B}" presName="descendantText" presStyleLbl="alignAcc1" presStyleIdx="1" presStyleCnt="5">
        <dgm:presLayoutVars>
          <dgm:bulletEnabled val="1"/>
        </dgm:presLayoutVars>
      </dgm:prSet>
      <dgm:spPr/>
      <dgm:t>
        <a:bodyPr/>
        <a:lstStyle/>
        <a:p>
          <a:endParaRPr lang="es-ES"/>
        </a:p>
      </dgm:t>
    </dgm:pt>
    <dgm:pt modelId="{088948A2-F75F-4C86-82A2-645D544A8A50}" type="pres">
      <dgm:prSet presAssocID="{C17ED14B-1A74-4211-ABAA-56A388E75E6A}" presName="sp" presStyleCnt="0"/>
      <dgm:spPr/>
    </dgm:pt>
    <dgm:pt modelId="{4F5D9600-8DF6-4353-8694-6535D5F09A84}" type="pres">
      <dgm:prSet presAssocID="{3CEB31EA-8BF1-4CDC-A949-81755E485890}" presName="composite" presStyleCnt="0"/>
      <dgm:spPr/>
    </dgm:pt>
    <dgm:pt modelId="{9EA6852E-6D38-4CBF-B7E6-F5311C223704}" type="pres">
      <dgm:prSet presAssocID="{3CEB31EA-8BF1-4CDC-A949-81755E485890}" presName="parentText" presStyleLbl="alignNode1" presStyleIdx="2" presStyleCnt="5">
        <dgm:presLayoutVars>
          <dgm:chMax val="1"/>
          <dgm:bulletEnabled val="1"/>
        </dgm:presLayoutVars>
      </dgm:prSet>
      <dgm:spPr/>
      <dgm:t>
        <a:bodyPr/>
        <a:lstStyle/>
        <a:p>
          <a:endParaRPr lang="es-ES"/>
        </a:p>
      </dgm:t>
    </dgm:pt>
    <dgm:pt modelId="{84A1A0D3-E70B-46B0-B501-A3ABF7A8934D}" type="pres">
      <dgm:prSet presAssocID="{3CEB31EA-8BF1-4CDC-A949-81755E485890}" presName="descendantText" presStyleLbl="alignAcc1" presStyleIdx="2" presStyleCnt="5">
        <dgm:presLayoutVars>
          <dgm:bulletEnabled val="1"/>
        </dgm:presLayoutVars>
      </dgm:prSet>
      <dgm:spPr/>
      <dgm:t>
        <a:bodyPr/>
        <a:lstStyle/>
        <a:p>
          <a:endParaRPr lang="es-ES"/>
        </a:p>
      </dgm:t>
    </dgm:pt>
    <dgm:pt modelId="{D862F9DE-EE86-4838-917F-36DE5F98ACAA}" type="pres">
      <dgm:prSet presAssocID="{393B6054-9F1E-44D6-BB4B-6CA6555B36C8}" presName="sp" presStyleCnt="0"/>
      <dgm:spPr/>
    </dgm:pt>
    <dgm:pt modelId="{E8C913AB-DC95-4869-8D0A-95C70BE34329}" type="pres">
      <dgm:prSet presAssocID="{85EAC78C-D1E7-48D5-8553-9DF9A47BB610}" presName="composite" presStyleCnt="0"/>
      <dgm:spPr/>
    </dgm:pt>
    <dgm:pt modelId="{12ABD674-A59B-4A66-ACF7-81B57F648F62}" type="pres">
      <dgm:prSet presAssocID="{85EAC78C-D1E7-48D5-8553-9DF9A47BB610}" presName="parentText" presStyleLbl="alignNode1" presStyleIdx="3" presStyleCnt="5">
        <dgm:presLayoutVars>
          <dgm:chMax val="1"/>
          <dgm:bulletEnabled val="1"/>
        </dgm:presLayoutVars>
      </dgm:prSet>
      <dgm:spPr/>
      <dgm:t>
        <a:bodyPr/>
        <a:lstStyle/>
        <a:p>
          <a:endParaRPr lang="es-ES"/>
        </a:p>
      </dgm:t>
    </dgm:pt>
    <dgm:pt modelId="{E605F927-D65E-462E-8F3F-8353E2E3971F}" type="pres">
      <dgm:prSet presAssocID="{85EAC78C-D1E7-48D5-8553-9DF9A47BB610}" presName="descendantText" presStyleLbl="alignAcc1" presStyleIdx="3" presStyleCnt="5">
        <dgm:presLayoutVars>
          <dgm:bulletEnabled val="1"/>
        </dgm:presLayoutVars>
      </dgm:prSet>
      <dgm:spPr/>
      <dgm:t>
        <a:bodyPr/>
        <a:lstStyle/>
        <a:p>
          <a:endParaRPr lang="es-ES"/>
        </a:p>
      </dgm:t>
    </dgm:pt>
    <dgm:pt modelId="{CF5046CB-1416-4FED-AE9E-0F0B5D6D2AA1}" type="pres">
      <dgm:prSet presAssocID="{82DC3AFD-BBAA-4A85-A1EF-A6F48C194257}" presName="sp" presStyleCnt="0"/>
      <dgm:spPr/>
    </dgm:pt>
    <dgm:pt modelId="{229BF774-8E08-4209-AAC9-C920F82ADC0D}" type="pres">
      <dgm:prSet presAssocID="{A05D7948-D157-424C-AF07-8F6C72F0DA8A}" presName="composite" presStyleCnt="0"/>
      <dgm:spPr/>
    </dgm:pt>
    <dgm:pt modelId="{8791AF2A-4759-4ABE-AAB7-67E371FA883F}" type="pres">
      <dgm:prSet presAssocID="{A05D7948-D157-424C-AF07-8F6C72F0DA8A}" presName="parentText" presStyleLbl="alignNode1" presStyleIdx="4" presStyleCnt="5">
        <dgm:presLayoutVars>
          <dgm:chMax val="1"/>
          <dgm:bulletEnabled val="1"/>
        </dgm:presLayoutVars>
      </dgm:prSet>
      <dgm:spPr/>
      <dgm:t>
        <a:bodyPr/>
        <a:lstStyle/>
        <a:p>
          <a:endParaRPr lang="es-ES"/>
        </a:p>
      </dgm:t>
    </dgm:pt>
    <dgm:pt modelId="{CB2869BD-199F-4C75-81DF-ACBFE1BBE437}" type="pres">
      <dgm:prSet presAssocID="{A05D7948-D157-424C-AF07-8F6C72F0DA8A}" presName="descendantText" presStyleLbl="alignAcc1" presStyleIdx="4" presStyleCnt="5">
        <dgm:presLayoutVars>
          <dgm:bulletEnabled val="1"/>
        </dgm:presLayoutVars>
      </dgm:prSet>
      <dgm:spPr/>
      <dgm:t>
        <a:bodyPr/>
        <a:lstStyle/>
        <a:p>
          <a:endParaRPr lang="es-ES"/>
        </a:p>
      </dgm:t>
    </dgm:pt>
  </dgm:ptLst>
  <dgm:cxnLst>
    <dgm:cxn modelId="{38B4DB01-1280-4379-A2CB-990CAE4A5FB4}" srcId="{5BC0B7A3-B07E-46E2-9AA8-CC6D4EC6611B}" destId="{1DB527EA-4F4F-44C2-8509-163F95E71E5F}" srcOrd="0" destOrd="0" parTransId="{2802FF11-AF86-4916-9F5C-B85806664A23}" sibTransId="{B9CA94AB-5432-4191-A66E-078269B49051}"/>
    <dgm:cxn modelId="{C0E79CCF-1877-44AF-AB49-08C1A0853440}" srcId="{032D47CC-01A4-4A3C-834E-5533D1DF19BF}" destId="{933AD7F6-BABB-4B4C-95ED-C4E1C4C05222}" srcOrd="0" destOrd="0" parTransId="{D05C3A49-70FE-4FD1-B9EE-338008116C75}" sibTransId="{4A300CC1-D051-4E62-86A9-5F22CBEA7C09}"/>
    <dgm:cxn modelId="{70E5E8EF-0A7A-41A3-A3A1-52C130D63FDF}" srcId="{85EAC78C-D1E7-48D5-8553-9DF9A47BB610}" destId="{C78A5629-9C2E-4501-9BC0-84F3D627353F}" srcOrd="0" destOrd="0" parTransId="{1245851B-7BBC-47DA-B745-AA3064726990}" sibTransId="{3420844B-235B-4C6F-80B9-E377576ECFC3}"/>
    <dgm:cxn modelId="{C9A87E25-D58F-4E37-A3EB-BCDDA34D8FD4}" type="presOf" srcId="{1DB527EA-4F4F-44C2-8509-163F95E71E5F}" destId="{DDECA3DC-A6E2-4BA7-B6F6-EB96D0B595A3}" srcOrd="0" destOrd="0" presId="urn:microsoft.com/office/officeart/2005/8/layout/chevron2"/>
    <dgm:cxn modelId="{97882F29-8065-4B3D-9DD8-7E01180F8C71}" srcId="{032D47CC-01A4-4A3C-834E-5533D1DF19BF}" destId="{3CEB31EA-8BF1-4CDC-A949-81755E485890}" srcOrd="2" destOrd="0" parTransId="{6BDD5203-58EB-4D11-807F-FEA26D0A4B9F}" sibTransId="{393B6054-9F1E-44D6-BB4B-6CA6555B36C8}"/>
    <dgm:cxn modelId="{F5F33A78-1C36-49E9-B82E-C1D5D5E5EBA0}" srcId="{3CEB31EA-8BF1-4CDC-A949-81755E485890}" destId="{1A0159B2-CEC7-4D70-A1CA-FF3FF93FE1B4}" srcOrd="0" destOrd="0" parTransId="{383ABFC0-6364-49FD-8572-3E97A88D21C8}" sibTransId="{DDD71B16-DCE4-4DE8-B10A-3853FE7B41EE}"/>
    <dgm:cxn modelId="{F8D20FC0-AA97-45EE-97F1-5564DB984A38}" srcId="{032D47CC-01A4-4A3C-834E-5533D1DF19BF}" destId="{A05D7948-D157-424C-AF07-8F6C72F0DA8A}" srcOrd="4" destOrd="0" parTransId="{5283729B-4CD5-498A-9676-29971103CE2F}" sibTransId="{12493C25-4E86-4807-8FC4-60E6696B1C37}"/>
    <dgm:cxn modelId="{98CA592F-C1AA-4119-ABC4-884AD3231BE5}" type="presOf" srcId="{3CEB31EA-8BF1-4CDC-A949-81755E485890}" destId="{9EA6852E-6D38-4CBF-B7E6-F5311C223704}" srcOrd="0" destOrd="0" presId="urn:microsoft.com/office/officeart/2005/8/layout/chevron2"/>
    <dgm:cxn modelId="{736901EC-DDBB-4687-955B-A40F2D8660C3}" type="presOf" srcId="{C78A5629-9C2E-4501-9BC0-84F3D627353F}" destId="{E605F927-D65E-462E-8F3F-8353E2E3971F}" srcOrd="0" destOrd="0" presId="urn:microsoft.com/office/officeart/2005/8/layout/chevron2"/>
    <dgm:cxn modelId="{34A949B1-828F-4133-BEBC-05B2B0C9CCC4}" type="presOf" srcId="{85EAC78C-D1E7-48D5-8553-9DF9A47BB610}" destId="{12ABD674-A59B-4A66-ACF7-81B57F648F62}" srcOrd="0" destOrd="0" presId="urn:microsoft.com/office/officeart/2005/8/layout/chevron2"/>
    <dgm:cxn modelId="{6F82ECEC-4EB6-4917-ADD2-87EBF9884279}" type="presOf" srcId="{C35585AA-BB70-40E9-A8FA-0635B3C31B37}" destId="{627B5EC3-F7F5-4904-BA76-5A9497B6AB6E}" srcOrd="0" destOrd="0" presId="urn:microsoft.com/office/officeart/2005/8/layout/chevron2"/>
    <dgm:cxn modelId="{D3BAEEDD-3BDE-4D36-A644-988C60C391C5}" type="presOf" srcId="{5BC0B7A3-B07E-46E2-9AA8-CC6D4EC6611B}" destId="{53D51FFE-2A2C-4833-90ED-B89ADC2D9D89}" srcOrd="0" destOrd="0" presId="urn:microsoft.com/office/officeart/2005/8/layout/chevron2"/>
    <dgm:cxn modelId="{13A00E33-11DB-4D07-96EB-EFA19B493E71}" srcId="{A05D7948-D157-424C-AF07-8F6C72F0DA8A}" destId="{1EC233E0-9D6E-4EAF-B412-60054011A093}" srcOrd="0" destOrd="0" parTransId="{659962FA-FE6E-4244-8F44-E5955EDD564D}" sibTransId="{026384FC-D7D0-4EC0-A757-13DDD99D5159}"/>
    <dgm:cxn modelId="{FCD2AACA-3047-458D-BF1F-7EEAD43030E9}" type="presOf" srcId="{032D47CC-01A4-4A3C-834E-5533D1DF19BF}" destId="{0C3D7AB3-BC4B-40A3-AC1A-310435A7CBA6}" srcOrd="0" destOrd="0" presId="urn:microsoft.com/office/officeart/2005/8/layout/chevron2"/>
    <dgm:cxn modelId="{7533E7DA-ED22-4FB3-B311-E25DAB161D2C}" type="presOf" srcId="{1EC233E0-9D6E-4EAF-B412-60054011A093}" destId="{CB2869BD-199F-4C75-81DF-ACBFE1BBE437}" srcOrd="0" destOrd="0" presId="urn:microsoft.com/office/officeart/2005/8/layout/chevron2"/>
    <dgm:cxn modelId="{6D15E289-E4E2-4164-B3FE-BDE005A2099B}" srcId="{032D47CC-01A4-4A3C-834E-5533D1DF19BF}" destId="{85EAC78C-D1E7-48D5-8553-9DF9A47BB610}" srcOrd="3" destOrd="0" parTransId="{2FD94451-A77C-421E-8F7C-7B9CDD07C157}" sibTransId="{82DC3AFD-BBAA-4A85-A1EF-A6F48C194257}"/>
    <dgm:cxn modelId="{B8FF465A-5FF4-444D-ADE9-152C2E615719}" type="presOf" srcId="{A05D7948-D157-424C-AF07-8F6C72F0DA8A}" destId="{8791AF2A-4759-4ABE-AAB7-67E371FA883F}" srcOrd="0" destOrd="0" presId="urn:microsoft.com/office/officeart/2005/8/layout/chevron2"/>
    <dgm:cxn modelId="{22C563C8-76F3-4C45-9999-61CC9FF68193}" srcId="{933AD7F6-BABB-4B4C-95ED-C4E1C4C05222}" destId="{C35585AA-BB70-40E9-A8FA-0635B3C31B37}" srcOrd="0" destOrd="0" parTransId="{3D984219-FA4B-4A96-B486-DF7ACCD18832}" sibTransId="{0EC314E8-5E3D-463D-9324-F8D7B6782FE4}"/>
    <dgm:cxn modelId="{FAF435A2-2A78-477F-A068-61DA69CAD16D}" type="presOf" srcId="{1A0159B2-CEC7-4D70-A1CA-FF3FF93FE1B4}" destId="{84A1A0D3-E70B-46B0-B501-A3ABF7A8934D}" srcOrd="0" destOrd="0" presId="urn:microsoft.com/office/officeart/2005/8/layout/chevron2"/>
    <dgm:cxn modelId="{7AB3D64E-D3F9-40DD-B4D0-5A392E17C12F}" type="presOf" srcId="{933AD7F6-BABB-4B4C-95ED-C4E1C4C05222}" destId="{77B5CBC1-3405-4AC4-B0EC-D4A1A14AE737}" srcOrd="0" destOrd="0" presId="urn:microsoft.com/office/officeart/2005/8/layout/chevron2"/>
    <dgm:cxn modelId="{CEF8EE05-CE4A-49B5-8702-7FEC32BCFB4D}" srcId="{032D47CC-01A4-4A3C-834E-5533D1DF19BF}" destId="{5BC0B7A3-B07E-46E2-9AA8-CC6D4EC6611B}" srcOrd="1" destOrd="0" parTransId="{A295F109-6809-4D18-AE04-8E39AA099A15}" sibTransId="{C17ED14B-1A74-4211-ABAA-56A388E75E6A}"/>
    <dgm:cxn modelId="{63B8A407-1413-4478-94DF-55C9D5B9B074}" type="presParOf" srcId="{0C3D7AB3-BC4B-40A3-AC1A-310435A7CBA6}" destId="{F50AAE6D-AEFA-40C7-A274-187C5C7C4791}" srcOrd="0" destOrd="0" presId="urn:microsoft.com/office/officeart/2005/8/layout/chevron2"/>
    <dgm:cxn modelId="{B55F2175-C0AC-42CD-98BF-FAD1DE94C3F3}" type="presParOf" srcId="{F50AAE6D-AEFA-40C7-A274-187C5C7C4791}" destId="{77B5CBC1-3405-4AC4-B0EC-D4A1A14AE737}" srcOrd="0" destOrd="0" presId="urn:microsoft.com/office/officeart/2005/8/layout/chevron2"/>
    <dgm:cxn modelId="{76FC3AEF-B2E9-4D8B-93C6-82910E286960}" type="presParOf" srcId="{F50AAE6D-AEFA-40C7-A274-187C5C7C4791}" destId="{627B5EC3-F7F5-4904-BA76-5A9497B6AB6E}" srcOrd="1" destOrd="0" presId="urn:microsoft.com/office/officeart/2005/8/layout/chevron2"/>
    <dgm:cxn modelId="{D0BCE9CF-4917-4195-8D8B-B79959E1B16B}" type="presParOf" srcId="{0C3D7AB3-BC4B-40A3-AC1A-310435A7CBA6}" destId="{573CA5DB-959E-40DA-A19C-322875FE598D}" srcOrd="1" destOrd="0" presId="urn:microsoft.com/office/officeart/2005/8/layout/chevron2"/>
    <dgm:cxn modelId="{CC06686D-E8FE-4F44-AFF2-DAA650CD3081}" type="presParOf" srcId="{0C3D7AB3-BC4B-40A3-AC1A-310435A7CBA6}" destId="{58013393-E2B2-49AB-B8D0-A92CC9112806}" srcOrd="2" destOrd="0" presId="urn:microsoft.com/office/officeart/2005/8/layout/chevron2"/>
    <dgm:cxn modelId="{C7C7D4BA-BBBD-43B3-99CB-0CB2325C8A94}" type="presParOf" srcId="{58013393-E2B2-49AB-B8D0-A92CC9112806}" destId="{53D51FFE-2A2C-4833-90ED-B89ADC2D9D89}" srcOrd="0" destOrd="0" presId="urn:microsoft.com/office/officeart/2005/8/layout/chevron2"/>
    <dgm:cxn modelId="{9D086C67-A806-462C-8520-6BAA43FBB472}" type="presParOf" srcId="{58013393-E2B2-49AB-B8D0-A92CC9112806}" destId="{DDECA3DC-A6E2-4BA7-B6F6-EB96D0B595A3}" srcOrd="1" destOrd="0" presId="urn:microsoft.com/office/officeart/2005/8/layout/chevron2"/>
    <dgm:cxn modelId="{0234974A-8D8E-4BFC-AE75-E54341A7E120}" type="presParOf" srcId="{0C3D7AB3-BC4B-40A3-AC1A-310435A7CBA6}" destId="{088948A2-F75F-4C86-82A2-645D544A8A50}" srcOrd="3" destOrd="0" presId="urn:microsoft.com/office/officeart/2005/8/layout/chevron2"/>
    <dgm:cxn modelId="{02B0BCC8-DAFD-4945-B718-3A13E07C0681}" type="presParOf" srcId="{0C3D7AB3-BC4B-40A3-AC1A-310435A7CBA6}" destId="{4F5D9600-8DF6-4353-8694-6535D5F09A84}" srcOrd="4" destOrd="0" presId="urn:microsoft.com/office/officeart/2005/8/layout/chevron2"/>
    <dgm:cxn modelId="{46A8B4D2-A615-4599-800F-8081F273A50E}" type="presParOf" srcId="{4F5D9600-8DF6-4353-8694-6535D5F09A84}" destId="{9EA6852E-6D38-4CBF-B7E6-F5311C223704}" srcOrd="0" destOrd="0" presId="urn:microsoft.com/office/officeart/2005/8/layout/chevron2"/>
    <dgm:cxn modelId="{CB670E85-39B0-4088-858D-C7B6B52E72B9}" type="presParOf" srcId="{4F5D9600-8DF6-4353-8694-6535D5F09A84}" destId="{84A1A0D3-E70B-46B0-B501-A3ABF7A8934D}" srcOrd="1" destOrd="0" presId="urn:microsoft.com/office/officeart/2005/8/layout/chevron2"/>
    <dgm:cxn modelId="{C41188A7-2CD5-460C-ADA3-B08B22635F53}" type="presParOf" srcId="{0C3D7AB3-BC4B-40A3-AC1A-310435A7CBA6}" destId="{D862F9DE-EE86-4838-917F-36DE5F98ACAA}" srcOrd="5" destOrd="0" presId="urn:microsoft.com/office/officeart/2005/8/layout/chevron2"/>
    <dgm:cxn modelId="{E44CA05A-9F81-465B-9D00-991D06631052}" type="presParOf" srcId="{0C3D7AB3-BC4B-40A3-AC1A-310435A7CBA6}" destId="{E8C913AB-DC95-4869-8D0A-95C70BE34329}" srcOrd="6" destOrd="0" presId="urn:microsoft.com/office/officeart/2005/8/layout/chevron2"/>
    <dgm:cxn modelId="{78BFE4BA-790F-4985-B757-11B810E43ED7}" type="presParOf" srcId="{E8C913AB-DC95-4869-8D0A-95C70BE34329}" destId="{12ABD674-A59B-4A66-ACF7-81B57F648F62}" srcOrd="0" destOrd="0" presId="urn:microsoft.com/office/officeart/2005/8/layout/chevron2"/>
    <dgm:cxn modelId="{925C9D2F-5827-47AF-855C-A4A0DB2D2601}" type="presParOf" srcId="{E8C913AB-DC95-4869-8D0A-95C70BE34329}" destId="{E605F927-D65E-462E-8F3F-8353E2E3971F}" srcOrd="1" destOrd="0" presId="urn:microsoft.com/office/officeart/2005/8/layout/chevron2"/>
    <dgm:cxn modelId="{8504A9D9-93BC-4549-B3D0-F0ADAE844163}" type="presParOf" srcId="{0C3D7AB3-BC4B-40A3-AC1A-310435A7CBA6}" destId="{CF5046CB-1416-4FED-AE9E-0F0B5D6D2AA1}" srcOrd="7" destOrd="0" presId="urn:microsoft.com/office/officeart/2005/8/layout/chevron2"/>
    <dgm:cxn modelId="{DF4508A3-6138-471C-8988-755D461A27DA}" type="presParOf" srcId="{0C3D7AB3-BC4B-40A3-AC1A-310435A7CBA6}" destId="{229BF774-8E08-4209-AAC9-C920F82ADC0D}" srcOrd="8" destOrd="0" presId="urn:microsoft.com/office/officeart/2005/8/layout/chevron2"/>
    <dgm:cxn modelId="{F4F7B775-9902-48F1-8DE2-2D58F45B20CB}" type="presParOf" srcId="{229BF774-8E08-4209-AAC9-C920F82ADC0D}" destId="{8791AF2A-4759-4ABE-AAB7-67E371FA883F}" srcOrd="0" destOrd="0" presId="urn:microsoft.com/office/officeart/2005/8/layout/chevron2"/>
    <dgm:cxn modelId="{1252B9AF-AE50-43E1-8731-3C8C05FBDD2C}" type="presParOf" srcId="{229BF774-8E08-4209-AAC9-C920F82ADC0D}" destId="{CB2869BD-199F-4C75-81DF-ACBFE1BBE43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DF8B9-E957-467E-9EBA-E6B58F855669}">
      <dsp:nvSpPr>
        <dsp:cNvPr id="0" name=""/>
        <dsp:cNvSpPr/>
      </dsp:nvSpPr>
      <dsp:spPr>
        <a:xfrm>
          <a:off x="0" y="289327"/>
          <a:ext cx="7757686" cy="3780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4B7175-4988-4BE9-BE05-3B9480E85CC7}">
      <dsp:nvSpPr>
        <dsp:cNvPr id="0" name=""/>
        <dsp:cNvSpPr/>
      </dsp:nvSpPr>
      <dsp:spPr>
        <a:xfrm>
          <a:off x="387884" y="67927"/>
          <a:ext cx="5430380" cy="4428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55" tIns="0" rIns="205255" bIns="0" numCol="1" spcCol="1270" anchor="ctr" anchorCtr="0">
          <a:noAutofit/>
        </a:bodyPr>
        <a:lstStyle/>
        <a:p>
          <a:pPr lvl="0" algn="l" defTabSz="889000">
            <a:lnSpc>
              <a:spcPct val="90000"/>
            </a:lnSpc>
            <a:spcBef>
              <a:spcPct val="0"/>
            </a:spcBef>
            <a:spcAft>
              <a:spcPct val="35000"/>
            </a:spcAft>
          </a:pPr>
          <a:r>
            <a:rPr lang="es-ES" sz="2000" kern="1200" dirty="0" smtClean="0"/>
            <a:t>1.- Introducción</a:t>
          </a:r>
          <a:endParaRPr lang="es-ES" sz="2000" kern="1200" dirty="0"/>
        </a:p>
      </dsp:txBody>
      <dsp:txXfrm>
        <a:off x="409500" y="89543"/>
        <a:ext cx="5387148" cy="399568"/>
      </dsp:txXfrm>
    </dsp:sp>
    <dsp:sp modelId="{64ABBAC1-8AF7-4A3D-94CF-CE70F7E29A9F}">
      <dsp:nvSpPr>
        <dsp:cNvPr id="0" name=""/>
        <dsp:cNvSpPr/>
      </dsp:nvSpPr>
      <dsp:spPr>
        <a:xfrm>
          <a:off x="0" y="969727"/>
          <a:ext cx="7757686" cy="3780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FD518B-A174-40D0-A885-3D41365637AA}">
      <dsp:nvSpPr>
        <dsp:cNvPr id="0" name=""/>
        <dsp:cNvSpPr/>
      </dsp:nvSpPr>
      <dsp:spPr>
        <a:xfrm>
          <a:off x="387884" y="748327"/>
          <a:ext cx="5430380" cy="4428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55" tIns="0" rIns="205255" bIns="0" numCol="1" spcCol="1270" anchor="ctr" anchorCtr="0">
          <a:noAutofit/>
        </a:bodyPr>
        <a:lstStyle/>
        <a:p>
          <a:pPr lvl="0" algn="l" defTabSz="889000">
            <a:lnSpc>
              <a:spcPct val="90000"/>
            </a:lnSpc>
            <a:spcBef>
              <a:spcPct val="0"/>
            </a:spcBef>
            <a:spcAft>
              <a:spcPct val="35000"/>
            </a:spcAft>
          </a:pPr>
          <a:r>
            <a:rPr lang="es-ES" sz="2000" kern="1200" dirty="0" smtClean="0"/>
            <a:t>2.- Planteamiento del Problema</a:t>
          </a:r>
          <a:endParaRPr lang="es-ES" sz="2000" kern="1200" dirty="0"/>
        </a:p>
      </dsp:txBody>
      <dsp:txXfrm>
        <a:off x="409500" y="769943"/>
        <a:ext cx="5387148" cy="399568"/>
      </dsp:txXfrm>
    </dsp:sp>
    <dsp:sp modelId="{7AAC2D2B-0F1C-49E0-AA45-4099261CAB77}">
      <dsp:nvSpPr>
        <dsp:cNvPr id="0" name=""/>
        <dsp:cNvSpPr/>
      </dsp:nvSpPr>
      <dsp:spPr>
        <a:xfrm>
          <a:off x="0" y="1650127"/>
          <a:ext cx="7757686" cy="3780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744008-DC2F-4CB3-955C-1E064DF1D55C}">
      <dsp:nvSpPr>
        <dsp:cNvPr id="0" name=""/>
        <dsp:cNvSpPr/>
      </dsp:nvSpPr>
      <dsp:spPr>
        <a:xfrm>
          <a:off x="387884" y="1428727"/>
          <a:ext cx="5430380" cy="4428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55" tIns="0" rIns="205255" bIns="0" numCol="1" spcCol="1270" anchor="ctr" anchorCtr="0">
          <a:noAutofit/>
        </a:bodyPr>
        <a:lstStyle/>
        <a:p>
          <a:pPr lvl="0" algn="l" defTabSz="889000">
            <a:lnSpc>
              <a:spcPct val="90000"/>
            </a:lnSpc>
            <a:spcBef>
              <a:spcPct val="0"/>
            </a:spcBef>
            <a:spcAft>
              <a:spcPct val="35000"/>
            </a:spcAft>
          </a:pPr>
          <a:r>
            <a:rPr lang="es-ES" sz="2000" kern="1200" dirty="0" smtClean="0"/>
            <a:t>3.- Objetivos</a:t>
          </a:r>
          <a:endParaRPr lang="es-ES" sz="2000" kern="1200" dirty="0"/>
        </a:p>
      </dsp:txBody>
      <dsp:txXfrm>
        <a:off x="409500" y="1450343"/>
        <a:ext cx="5387148" cy="399568"/>
      </dsp:txXfrm>
    </dsp:sp>
    <dsp:sp modelId="{1976614A-9D92-492A-A126-EAE04E7BA153}">
      <dsp:nvSpPr>
        <dsp:cNvPr id="0" name=""/>
        <dsp:cNvSpPr/>
      </dsp:nvSpPr>
      <dsp:spPr>
        <a:xfrm>
          <a:off x="0" y="2330527"/>
          <a:ext cx="7757686" cy="3780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325BBD-70AB-438E-8FA5-32BDE47A40CB}">
      <dsp:nvSpPr>
        <dsp:cNvPr id="0" name=""/>
        <dsp:cNvSpPr/>
      </dsp:nvSpPr>
      <dsp:spPr>
        <a:xfrm>
          <a:off x="387884" y="2109127"/>
          <a:ext cx="5430380" cy="4428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55" tIns="0" rIns="205255" bIns="0" numCol="1" spcCol="1270" anchor="ctr" anchorCtr="0">
          <a:noAutofit/>
        </a:bodyPr>
        <a:lstStyle/>
        <a:p>
          <a:pPr lvl="0" algn="l" defTabSz="889000">
            <a:lnSpc>
              <a:spcPct val="90000"/>
            </a:lnSpc>
            <a:spcBef>
              <a:spcPct val="0"/>
            </a:spcBef>
            <a:spcAft>
              <a:spcPct val="35000"/>
            </a:spcAft>
          </a:pPr>
          <a:r>
            <a:rPr lang="es-ES" sz="2000" kern="1200" dirty="0" smtClean="0"/>
            <a:t>4.- Marco Teórico</a:t>
          </a:r>
          <a:endParaRPr lang="es-ES" sz="2000" kern="1200" dirty="0"/>
        </a:p>
      </dsp:txBody>
      <dsp:txXfrm>
        <a:off x="409500" y="2130743"/>
        <a:ext cx="5387148" cy="399568"/>
      </dsp:txXfrm>
    </dsp:sp>
    <dsp:sp modelId="{9C617869-4FD2-4560-BF55-F4017448BD4A}">
      <dsp:nvSpPr>
        <dsp:cNvPr id="0" name=""/>
        <dsp:cNvSpPr/>
      </dsp:nvSpPr>
      <dsp:spPr>
        <a:xfrm>
          <a:off x="0" y="3010927"/>
          <a:ext cx="7757686" cy="3780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04ADE4-6142-45DC-8CF0-7673E364A768}">
      <dsp:nvSpPr>
        <dsp:cNvPr id="0" name=""/>
        <dsp:cNvSpPr/>
      </dsp:nvSpPr>
      <dsp:spPr>
        <a:xfrm>
          <a:off x="387884" y="2789527"/>
          <a:ext cx="5430380" cy="4428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55" tIns="0" rIns="205255" bIns="0" numCol="1" spcCol="1270" anchor="ctr" anchorCtr="0">
          <a:noAutofit/>
        </a:bodyPr>
        <a:lstStyle/>
        <a:p>
          <a:pPr lvl="0" algn="l" defTabSz="889000">
            <a:lnSpc>
              <a:spcPct val="90000"/>
            </a:lnSpc>
            <a:spcBef>
              <a:spcPct val="0"/>
            </a:spcBef>
            <a:spcAft>
              <a:spcPct val="35000"/>
            </a:spcAft>
          </a:pPr>
          <a:r>
            <a:rPr lang="es-ES" sz="2000" kern="1200" dirty="0" smtClean="0"/>
            <a:t>5.- Solución</a:t>
          </a:r>
          <a:endParaRPr lang="es-ES" sz="2000" kern="1200" dirty="0"/>
        </a:p>
      </dsp:txBody>
      <dsp:txXfrm>
        <a:off x="409500" y="2811143"/>
        <a:ext cx="5387148" cy="399568"/>
      </dsp:txXfrm>
    </dsp:sp>
    <dsp:sp modelId="{76CD1EDE-03FF-4F0F-978D-99083D404243}">
      <dsp:nvSpPr>
        <dsp:cNvPr id="0" name=""/>
        <dsp:cNvSpPr/>
      </dsp:nvSpPr>
      <dsp:spPr>
        <a:xfrm>
          <a:off x="0" y="3691327"/>
          <a:ext cx="7757686" cy="3780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0E747B-7AAE-4008-9965-BD3D49D94352}">
      <dsp:nvSpPr>
        <dsp:cNvPr id="0" name=""/>
        <dsp:cNvSpPr/>
      </dsp:nvSpPr>
      <dsp:spPr>
        <a:xfrm>
          <a:off x="387884" y="3469927"/>
          <a:ext cx="5430380" cy="4428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55" tIns="0" rIns="205255" bIns="0" numCol="1" spcCol="1270" anchor="ctr" anchorCtr="0">
          <a:noAutofit/>
        </a:bodyPr>
        <a:lstStyle/>
        <a:p>
          <a:pPr lvl="0" algn="l" defTabSz="889000">
            <a:lnSpc>
              <a:spcPct val="90000"/>
            </a:lnSpc>
            <a:spcBef>
              <a:spcPct val="0"/>
            </a:spcBef>
            <a:spcAft>
              <a:spcPct val="35000"/>
            </a:spcAft>
          </a:pPr>
          <a:r>
            <a:rPr lang="es-ES" sz="2000" kern="1200" dirty="0" smtClean="0"/>
            <a:t>6.- Conclusiones y Recomendaciones</a:t>
          </a:r>
          <a:endParaRPr lang="es-ES" sz="2000" kern="1200" dirty="0"/>
        </a:p>
      </dsp:txBody>
      <dsp:txXfrm>
        <a:off x="409500" y="3491543"/>
        <a:ext cx="5387148" cy="399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9A06E6-42A1-47E3-B201-24680BB1BBD9}">
      <dsp:nvSpPr>
        <dsp:cNvPr id="0" name=""/>
        <dsp:cNvSpPr/>
      </dsp:nvSpPr>
      <dsp:spPr>
        <a:xfrm>
          <a:off x="4361807" y="108079"/>
          <a:ext cx="1696424" cy="1696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s-ES" sz="1900" kern="1200" dirty="0" smtClean="0"/>
            <a:t>Planificación</a:t>
          </a:r>
          <a:endParaRPr lang="es-ES" sz="1900" kern="1200" dirty="0"/>
        </a:p>
      </dsp:txBody>
      <dsp:txXfrm>
        <a:off x="4361807" y="108079"/>
        <a:ext cx="1696424" cy="1696424"/>
      </dsp:txXfrm>
    </dsp:sp>
    <dsp:sp modelId="{4A8E7AC8-644C-4B33-BFAF-11F2479EEA37}">
      <dsp:nvSpPr>
        <dsp:cNvPr id="0" name=""/>
        <dsp:cNvSpPr/>
      </dsp:nvSpPr>
      <dsp:spPr>
        <a:xfrm>
          <a:off x="1370782" y="699"/>
          <a:ext cx="4794830" cy="4794830"/>
        </a:xfrm>
        <a:prstGeom prst="circularArrow">
          <a:avLst>
            <a:gd name="adj1" fmla="val 6899"/>
            <a:gd name="adj2" fmla="val 465121"/>
            <a:gd name="adj3" fmla="val 550386"/>
            <a:gd name="adj4" fmla="val 20584493"/>
            <a:gd name="adj5" fmla="val 8049"/>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E747DF-B5CB-4429-835A-AC75BF9A8943}">
      <dsp:nvSpPr>
        <dsp:cNvPr id="0" name=""/>
        <dsp:cNvSpPr/>
      </dsp:nvSpPr>
      <dsp:spPr>
        <a:xfrm>
          <a:off x="4361807" y="2991724"/>
          <a:ext cx="1696424" cy="1696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s-ES" sz="1900" kern="1200" dirty="0" smtClean="0"/>
            <a:t>Coordinación</a:t>
          </a:r>
          <a:endParaRPr lang="es-ES" sz="1900" kern="1200" dirty="0"/>
        </a:p>
      </dsp:txBody>
      <dsp:txXfrm>
        <a:off x="4361807" y="2991724"/>
        <a:ext cx="1696424" cy="1696424"/>
      </dsp:txXfrm>
    </dsp:sp>
    <dsp:sp modelId="{354C8530-83BD-4F59-B1AB-A80DAD7B70F7}">
      <dsp:nvSpPr>
        <dsp:cNvPr id="0" name=""/>
        <dsp:cNvSpPr/>
      </dsp:nvSpPr>
      <dsp:spPr>
        <a:xfrm>
          <a:off x="1370782" y="699"/>
          <a:ext cx="4794830" cy="4794830"/>
        </a:xfrm>
        <a:prstGeom prst="circularArrow">
          <a:avLst>
            <a:gd name="adj1" fmla="val 6899"/>
            <a:gd name="adj2" fmla="val 465121"/>
            <a:gd name="adj3" fmla="val 5950386"/>
            <a:gd name="adj4" fmla="val 4384493"/>
            <a:gd name="adj5" fmla="val 8049"/>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B629B0-BE08-44FA-A755-583D02F8DCB6}">
      <dsp:nvSpPr>
        <dsp:cNvPr id="0" name=""/>
        <dsp:cNvSpPr/>
      </dsp:nvSpPr>
      <dsp:spPr>
        <a:xfrm>
          <a:off x="1478162" y="2991724"/>
          <a:ext cx="1696424" cy="1696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s-ES" sz="1900" kern="1200" dirty="0" smtClean="0"/>
            <a:t>Ejecución y Seguimiento</a:t>
          </a:r>
          <a:endParaRPr lang="es-ES" sz="1900" kern="1200" dirty="0"/>
        </a:p>
      </dsp:txBody>
      <dsp:txXfrm>
        <a:off x="1478162" y="2991724"/>
        <a:ext cx="1696424" cy="1696424"/>
      </dsp:txXfrm>
    </dsp:sp>
    <dsp:sp modelId="{22C40688-A5B8-447D-87F9-1D10AF5395EF}">
      <dsp:nvSpPr>
        <dsp:cNvPr id="0" name=""/>
        <dsp:cNvSpPr/>
      </dsp:nvSpPr>
      <dsp:spPr>
        <a:xfrm>
          <a:off x="1370782" y="699"/>
          <a:ext cx="4794830" cy="4794830"/>
        </a:xfrm>
        <a:prstGeom prst="circularArrow">
          <a:avLst>
            <a:gd name="adj1" fmla="val 6899"/>
            <a:gd name="adj2" fmla="val 465121"/>
            <a:gd name="adj3" fmla="val 11350386"/>
            <a:gd name="adj4" fmla="val 9784493"/>
            <a:gd name="adj5" fmla="val 8049"/>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9B9AFD-E703-40D3-A8F0-1E4C813B6825}">
      <dsp:nvSpPr>
        <dsp:cNvPr id="0" name=""/>
        <dsp:cNvSpPr/>
      </dsp:nvSpPr>
      <dsp:spPr>
        <a:xfrm>
          <a:off x="1478162" y="108079"/>
          <a:ext cx="1696424" cy="1696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s-ES" sz="1900" kern="1200" dirty="0" smtClean="0"/>
            <a:t>Evaluación (Reportes)</a:t>
          </a:r>
          <a:endParaRPr lang="es-ES" sz="1900" kern="1200" dirty="0"/>
        </a:p>
      </dsp:txBody>
      <dsp:txXfrm>
        <a:off x="1478162" y="108079"/>
        <a:ext cx="1696424" cy="1696424"/>
      </dsp:txXfrm>
    </dsp:sp>
    <dsp:sp modelId="{B787157B-951C-42D7-BFA6-7B0C7F93AD07}">
      <dsp:nvSpPr>
        <dsp:cNvPr id="0" name=""/>
        <dsp:cNvSpPr/>
      </dsp:nvSpPr>
      <dsp:spPr>
        <a:xfrm>
          <a:off x="1370782" y="699"/>
          <a:ext cx="4794830" cy="4794830"/>
        </a:xfrm>
        <a:prstGeom prst="circularArrow">
          <a:avLst>
            <a:gd name="adj1" fmla="val 6899"/>
            <a:gd name="adj2" fmla="val 465121"/>
            <a:gd name="adj3" fmla="val 16750386"/>
            <a:gd name="adj4" fmla="val 15184493"/>
            <a:gd name="adj5" fmla="val 8049"/>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B5CBC1-3405-4AC4-B0EC-D4A1A14AE737}">
      <dsp:nvSpPr>
        <dsp:cNvPr id="0" name=""/>
        <dsp:cNvSpPr/>
      </dsp:nvSpPr>
      <dsp:spPr>
        <a:xfrm rot="5400000">
          <a:off x="-151183" y="155543"/>
          <a:ext cx="1007890" cy="705523"/>
        </a:xfrm>
        <a:prstGeom prst="chevron">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a:t>1</a:t>
          </a:r>
        </a:p>
      </dsp:txBody>
      <dsp:txXfrm rot="-5400000">
        <a:off x="1" y="357122"/>
        <a:ext cx="705523" cy="302367"/>
      </dsp:txXfrm>
    </dsp:sp>
    <dsp:sp modelId="{627B5EC3-F7F5-4904-BA76-5A9497B6AB6E}">
      <dsp:nvSpPr>
        <dsp:cNvPr id="0" name=""/>
        <dsp:cNvSpPr/>
      </dsp:nvSpPr>
      <dsp:spPr>
        <a:xfrm rot="5400000">
          <a:off x="4030435" y="-3320551"/>
          <a:ext cx="655473" cy="7305296"/>
        </a:xfrm>
        <a:prstGeom prst="round2Same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s-ES" sz="2400" kern="1200">
              <a:latin typeface="+mn-lt"/>
            </a:rPr>
            <a:t>Obtencion de requerimientos.</a:t>
          </a:r>
        </a:p>
      </dsp:txBody>
      <dsp:txXfrm rot="-5400000">
        <a:off x="705524" y="36358"/>
        <a:ext cx="7273298" cy="591477"/>
      </dsp:txXfrm>
    </dsp:sp>
    <dsp:sp modelId="{53D51FFE-2A2C-4833-90ED-B89ADC2D9D89}">
      <dsp:nvSpPr>
        <dsp:cNvPr id="0" name=""/>
        <dsp:cNvSpPr/>
      </dsp:nvSpPr>
      <dsp:spPr>
        <a:xfrm rot="5400000">
          <a:off x="-151183" y="1045453"/>
          <a:ext cx="1007890" cy="705523"/>
        </a:xfrm>
        <a:prstGeom prst="chevron">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a:t>2</a:t>
          </a:r>
        </a:p>
      </dsp:txBody>
      <dsp:txXfrm rot="-5400000">
        <a:off x="1" y="1247032"/>
        <a:ext cx="705523" cy="302367"/>
      </dsp:txXfrm>
    </dsp:sp>
    <dsp:sp modelId="{DDECA3DC-A6E2-4BA7-B6F6-EB96D0B595A3}">
      <dsp:nvSpPr>
        <dsp:cNvPr id="0" name=""/>
        <dsp:cNvSpPr/>
      </dsp:nvSpPr>
      <dsp:spPr>
        <a:xfrm rot="5400000">
          <a:off x="4030607" y="-2430813"/>
          <a:ext cx="655128" cy="7305296"/>
        </a:xfrm>
        <a:prstGeom prst="round2Same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s-ES" sz="2400" kern="1200"/>
            <a:t>Modelo Conceptual</a:t>
          </a:r>
        </a:p>
      </dsp:txBody>
      <dsp:txXfrm rot="-5400000">
        <a:off x="705524" y="926251"/>
        <a:ext cx="7273315" cy="591166"/>
      </dsp:txXfrm>
    </dsp:sp>
    <dsp:sp modelId="{9EA6852E-6D38-4CBF-B7E6-F5311C223704}">
      <dsp:nvSpPr>
        <dsp:cNvPr id="0" name=""/>
        <dsp:cNvSpPr/>
      </dsp:nvSpPr>
      <dsp:spPr>
        <a:xfrm rot="5400000">
          <a:off x="-151183" y="1935363"/>
          <a:ext cx="1007890" cy="705523"/>
        </a:xfrm>
        <a:prstGeom prst="chevron">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a:t>3</a:t>
          </a:r>
        </a:p>
      </dsp:txBody>
      <dsp:txXfrm rot="-5400000">
        <a:off x="1" y="2136942"/>
        <a:ext cx="705523" cy="302367"/>
      </dsp:txXfrm>
    </dsp:sp>
    <dsp:sp modelId="{84A1A0D3-E70B-46B0-B501-A3ABF7A8934D}">
      <dsp:nvSpPr>
        <dsp:cNvPr id="0" name=""/>
        <dsp:cNvSpPr/>
      </dsp:nvSpPr>
      <dsp:spPr>
        <a:xfrm rot="5400000">
          <a:off x="4030607" y="-1540903"/>
          <a:ext cx="655128" cy="7305296"/>
        </a:xfrm>
        <a:prstGeom prst="round2Same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s-ES" sz="2400" kern="1200"/>
            <a:t>Diseño Navegacional</a:t>
          </a:r>
        </a:p>
      </dsp:txBody>
      <dsp:txXfrm rot="-5400000">
        <a:off x="705524" y="1816161"/>
        <a:ext cx="7273315" cy="591166"/>
      </dsp:txXfrm>
    </dsp:sp>
    <dsp:sp modelId="{12ABD674-A59B-4A66-ACF7-81B57F648F62}">
      <dsp:nvSpPr>
        <dsp:cNvPr id="0" name=""/>
        <dsp:cNvSpPr/>
      </dsp:nvSpPr>
      <dsp:spPr>
        <a:xfrm rot="5400000">
          <a:off x="-151183" y="2825274"/>
          <a:ext cx="1007890" cy="705523"/>
        </a:xfrm>
        <a:prstGeom prst="chevron">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a:t>4</a:t>
          </a:r>
        </a:p>
      </dsp:txBody>
      <dsp:txXfrm rot="-5400000">
        <a:off x="1" y="3026853"/>
        <a:ext cx="705523" cy="302367"/>
      </dsp:txXfrm>
    </dsp:sp>
    <dsp:sp modelId="{E605F927-D65E-462E-8F3F-8353E2E3971F}">
      <dsp:nvSpPr>
        <dsp:cNvPr id="0" name=""/>
        <dsp:cNvSpPr/>
      </dsp:nvSpPr>
      <dsp:spPr>
        <a:xfrm rot="5400000">
          <a:off x="4030607" y="-650993"/>
          <a:ext cx="655128" cy="7305296"/>
        </a:xfrm>
        <a:prstGeom prst="round2Same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s-ES" sz="2400" kern="1200"/>
            <a:t>Diseño Interfaz Abstracta</a:t>
          </a:r>
        </a:p>
      </dsp:txBody>
      <dsp:txXfrm rot="-5400000">
        <a:off x="705524" y="2706071"/>
        <a:ext cx="7273315" cy="591166"/>
      </dsp:txXfrm>
    </dsp:sp>
    <dsp:sp modelId="{8791AF2A-4759-4ABE-AAB7-67E371FA883F}">
      <dsp:nvSpPr>
        <dsp:cNvPr id="0" name=""/>
        <dsp:cNvSpPr/>
      </dsp:nvSpPr>
      <dsp:spPr>
        <a:xfrm rot="5400000">
          <a:off x="-151183" y="3715184"/>
          <a:ext cx="1007890" cy="705523"/>
        </a:xfrm>
        <a:prstGeom prst="chevron">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a:t>5</a:t>
          </a:r>
        </a:p>
      </dsp:txBody>
      <dsp:txXfrm rot="-5400000">
        <a:off x="1" y="3916763"/>
        <a:ext cx="705523" cy="302367"/>
      </dsp:txXfrm>
    </dsp:sp>
    <dsp:sp modelId="{CB2869BD-199F-4C75-81DF-ACBFE1BBE437}">
      <dsp:nvSpPr>
        <dsp:cNvPr id="0" name=""/>
        <dsp:cNvSpPr/>
      </dsp:nvSpPr>
      <dsp:spPr>
        <a:xfrm rot="5400000">
          <a:off x="4030607" y="238916"/>
          <a:ext cx="655128" cy="7305296"/>
        </a:xfrm>
        <a:prstGeom prst="round2Same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s-ES" sz="2400" kern="1200"/>
            <a:t>Implementación</a:t>
          </a:r>
        </a:p>
      </dsp:txBody>
      <dsp:txXfrm rot="-5400000">
        <a:off x="705524" y="3595981"/>
        <a:ext cx="7273315" cy="59116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4BE86D-1C92-4861-839B-67BAC6FB7EA1}" type="datetimeFigureOut">
              <a:rPr lang="es-ES" smtClean="0"/>
              <a:t>17/04/2015</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7F9409-2B0B-44F7-9683-296EFBFD119E}" type="slidenum">
              <a:rPr lang="es-ES" smtClean="0"/>
              <a:t>‹Nº›</a:t>
            </a:fld>
            <a:endParaRPr lang="es-ES"/>
          </a:p>
        </p:txBody>
      </p:sp>
    </p:spTree>
    <p:extLst>
      <p:ext uri="{BB962C8B-B14F-4D97-AF65-F5344CB8AC3E}">
        <p14:creationId xmlns:p14="http://schemas.microsoft.com/office/powerpoint/2010/main" val="1144317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Roberto</a:t>
            </a:r>
          </a:p>
          <a:p>
            <a:r>
              <a:rPr lang="en-US" dirty="0" err="1" smtClean="0"/>
              <a:t>Ingenieros</a:t>
            </a:r>
            <a:r>
              <a:rPr lang="en-US" dirty="0" smtClean="0"/>
              <a:t> Buenos </a:t>
            </a:r>
            <a:r>
              <a:rPr lang="en-US" dirty="0" err="1" smtClean="0"/>
              <a:t>dias</a:t>
            </a:r>
            <a:r>
              <a:rPr lang="en-US" dirty="0" smtClean="0"/>
              <a:t>, </a:t>
            </a:r>
            <a:r>
              <a:rPr lang="en-US" dirty="0" err="1" smtClean="0"/>
              <a:t>permitannos</a:t>
            </a:r>
            <a:r>
              <a:rPr lang="en-US" baseline="0" dirty="0" smtClean="0"/>
              <a:t> </a:t>
            </a:r>
            <a:r>
              <a:rPr lang="en-US" baseline="0" dirty="0" err="1" smtClean="0"/>
              <a:t>presentarnos</a:t>
            </a:r>
            <a:endParaRPr lang="en-US" baseline="0" dirty="0" smtClean="0"/>
          </a:p>
          <a:p>
            <a:r>
              <a:rPr lang="en-US" baseline="0" dirty="0" err="1" smtClean="0"/>
              <a:t>Agradecinedoles</a:t>
            </a:r>
            <a:r>
              <a:rPr lang="en-US" baseline="0" dirty="0" smtClean="0"/>
              <a:t> </a:t>
            </a:r>
            <a:r>
              <a:rPr lang="en-US" baseline="0" dirty="0" err="1" smtClean="0"/>
              <a:t>su</a:t>
            </a:r>
            <a:r>
              <a:rPr lang="en-US" baseline="0" dirty="0" smtClean="0"/>
              <a:t> </a:t>
            </a:r>
            <a:r>
              <a:rPr lang="en-US" baseline="0" dirty="0" err="1" smtClean="0"/>
              <a:t>asistecia</a:t>
            </a:r>
            <a:endParaRPr lang="en-US" dirty="0"/>
          </a:p>
        </p:txBody>
      </p:sp>
      <p:sp>
        <p:nvSpPr>
          <p:cNvPr id="4" name="Slide Number Placeholder 3"/>
          <p:cNvSpPr>
            <a:spLocks noGrp="1"/>
          </p:cNvSpPr>
          <p:nvPr>
            <p:ph type="sldNum" sz="quarter" idx="10"/>
          </p:nvPr>
        </p:nvSpPr>
        <p:spPr/>
        <p:txBody>
          <a:bodyPr/>
          <a:lstStyle/>
          <a:p>
            <a:fld id="{CE0CBFA4-C1F0-874E-9829-92DD9DA77933}" type="slidenum">
              <a:rPr lang="en-US" smtClean="0"/>
              <a:t>1</a:t>
            </a:fld>
            <a:endParaRPr lang="en-US"/>
          </a:p>
        </p:txBody>
      </p:sp>
    </p:spTree>
    <p:extLst>
      <p:ext uri="{BB962C8B-B14F-4D97-AF65-F5344CB8AC3E}">
        <p14:creationId xmlns:p14="http://schemas.microsoft.com/office/powerpoint/2010/main" val="1774518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Diego</a:t>
            </a:r>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10</a:t>
            </a:fld>
            <a:endParaRPr lang="es-ES"/>
          </a:p>
        </p:txBody>
      </p:sp>
    </p:spTree>
    <p:extLst>
      <p:ext uri="{BB962C8B-B14F-4D97-AF65-F5344CB8AC3E}">
        <p14:creationId xmlns:p14="http://schemas.microsoft.com/office/powerpoint/2010/main" val="4084529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Diego</a:t>
            </a:r>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11</a:t>
            </a:fld>
            <a:endParaRPr lang="es-ES"/>
          </a:p>
        </p:txBody>
      </p:sp>
    </p:spTree>
    <p:extLst>
      <p:ext uri="{BB962C8B-B14F-4D97-AF65-F5344CB8AC3E}">
        <p14:creationId xmlns:p14="http://schemas.microsoft.com/office/powerpoint/2010/main" val="3921776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Roberto</a:t>
            </a:r>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12</a:t>
            </a:fld>
            <a:endParaRPr lang="es-ES"/>
          </a:p>
        </p:txBody>
      </p:sp>
    </p:spTree>
    <p:extLst>
      <p:ext uri="{BB962C8B-B14F-4D97-AF65-F5344CB8AC3E}">
        <p14:creationId xmlns:p14="http://schemas.microsoft.com/office/powerpoint/2010/main" val="932405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Roberto</a:t>
            </a:r>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13</a:t>
            </a:fld>
            <a:endParaRPr lang="es-ES"/>
          </a:p>
        </p:txBody>
      </p:sp>
    </p:spTree>
    <p:extLst>
      <p:ext uri="{BB962C8B-B14F-4D97-AF65-F5344CB8AC3E}">
        <p14:creationId xmlns:p14="http://schemas.microsoft.com/office/powerpoint/2010/main" val="34161906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Diego</a:t>
            </a:r>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14</a:t>
            </a:fld>
            <a:endParaRPr lang="es-ES"/>
          </a:p>
        </p:txBody>
      </p:sp>
    </p:spTree>
    <p:extLst>
      <p:ext uri="{BB962C8B-B14F-4D97-AF65-F5344CB8AC3E}">
        <p14:creationId xmlns:p14="http://schemas.microsoft.com/office/powerpoint/2010/main" val="3465323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Roberto</a:t>
            </a:r>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15</a:t>
            </a:fld>
            <a:endParaRPr lang="es-ES"/>
          </a:p>
        </p:txBody>
      </p:sp>
    </p:spTree>
    <p:extLst>
      <p:ext uri="{BB962C8B-B14F-4D97-AF65-F5344CB8AC3E}">
        <p14:creationId xmlns:p14="http://schemas.microsoft.com/office/powerpoint/2010/main" val="3923215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Diego</a:t>
            </a:r>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16</a:t>
            </a:fld>
            <a:endParaRPr lang="es-ES"/>
          </a:p>
        </p:txBody>
      </p:sp>
    </p:spTree>
    <p:extLst>
      <p:ext uri="{BB962C8B-B14F-4D97-AF65-F5344CB8AC3E}">
        <p14:creationId xmlns:p14="http://schemas.microsoft.com/office/powerpoint/2010/main" val="4147985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Diego</a:t>
            </a:r>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17</a:t>
            </a:fld>
            <a:endParaRPr lang="es-ES"/>
          </a:p>
        </p:txBody>
      </p:sp>
    </p:spTree>
    <p:extLst>
      <p:ext uri="{BB962C8B-B14F-4D97-AF65-F5344CB8AC3E}">
        <p14:creationId xmlns:p14="http://schemas.microsoft.com/office/powerpoint/2010/main" val="1925377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Roberto</a:t>
            </a:r>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18</a:t>
            </a:fld>
            <a:endParaRPr lang="es-ES"/>
          </a:p>
        </p:txBody>
      </p:sp>
    </p:spTree>
    <p:extLst>
      <p:ext uri="{BB962C8B-B14F-4D97-AF65-F5344CB8AC3E}">
        <p14:creationId xmlns:p14="http://schemas.microsoft.com/office/powerpoint/2010/main" val="2964030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Roberto</a:t>
            </a:r>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19</a:t>
            </a:fld>
            <a:endParaRPr lang="es-ES"/>
          </a:p>
        </p:txBody>
      </p:sp>
    </p:spTree>
    <p:extLst>
      <p:ext uri="{BB962C8B-B14F-4D97-AF65-F5344CB8AC3E}">
        <p14:creationId xmlns:p14="http://schemas.microsoft.com/office/powerpoint/2010/main" val="1450762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Roberto</a:t>
            </a:r>
          </a:p>
          <a:p>
            <a:r>
              <a:rPr lang="es-ES" dirty="0" smtClean="0"/>
              <a:t>La agenda para este </a:t>
            </a:r>
            <a:r>
              <a:rPr lang="es-ES" dirty="0" err="1" smtClean="0"/>
              <a:t>dia</a:t>
            </a:r>
            <a:r>
              <a:rPr lang="es-ES" dirty="0" smtClean="0"/>
              <a:t> es la siguiente</a:t>
            </a:r>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2</a:t>
            </a:fld>
            <a:endParaRPr lang="es-ES"/>
          </a:p>
        </p:txBody>
      </p:sp>
    </p:spTree>
    <p:extLst>
      <p:ext uri="{BB962C8B-B14F-4D97-AF65-F5344CB8AC3E}">
        <p14:creationId xmlns:p14="http://schemas.microsoft.com/office/powerpoint/2010/main" val="24530812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21</a:t>
            </a:fld>
            <a:endParaRPr lang="es-ES"/>
          </a:p>
        </p:txBody>
      </p:sp>
    </p:spTree>
    <p:extLst>
      <p:ext uri="{BB962C8B-B14F-4D97-AF65-F5344CB8AC3E}">
        <p14:creationId xmlns:p14="http://schemas.microsoft.com/office/powerpoint/2010/main" val="147154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Diego</a:t>
            </a:r>
          </a:p>
          <a:p>
            <a:r>
              <a:rPr lang="es-ES" dirty="0" smtClean="0"/>
              <a:t>La UEC</a:t>
            </a:r>
            <a:r>
              <a:rPr lang="es-ES" baseline="0" dirty="0" smtClean="0"/>
              <a:t> </a:t>
            </a:r>
          </a:p>
          <a:p>
            <a:r>
              <a:rPr lang="es-ES" baseline="0" dirty="0" smtClean="0"/>
              <a:t>Ofrecer curso, </a:t>
            </a:r>
            <a:r>
              <a:rPr lang="es-ES" baseline="0" dirty="0" err="1" smtClean="0"/>
              <a:t>entidaes</a:t>
            </a:r>
            <a:r>
              <a:rPr lang="es-ES" baseline="0" dirty="0" smtClean="0"/>
              <a:t> publicas privada</a:t>
            </a:r>
          </a:p>
          <a:p>
            <a:r>
              <a:rPr lang="es-ES" baseline="0" dirty="0" smtClean="0"/>
              <a:t>Flujo de información</a:t>
            </a:r>
          </a:p>
          <a:p>
            <a:r>
              <a:rPr lang="es-ES" baseline="0" dirty="0" smtClean="0"/>
              <a:t>Problemas de procesos</a:t>
            </a:r>
          </a:p>
          <a:p>
            <a:r>
              <a:rPr lang="es-ES" baseline="0" dirty="0" smtClean="0"/>
              <a:t>Propuesta de sistema</a:t>
            </a:r>
          </a:p>
          <a:p>
            <a:endParaRPr lang="es-ES" baseline="0" dirty="0" smtClean="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3</a:t>
            </a:fld>
            <a:endParaRPr lang="es-ES"/>
          </a:p>
        </p:txBody>
      </p:sp>
    </p:spTree>
    <p:extLst>
      <p:ext uri="{BB962C8B-B14F-4D97-AF65-F5344CB8AC3E}">
        <p14:creationId xmlns:p14="http://schemas.microsoft.com/office/powerpoint/2010/main" val="811830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Diego - Roberto</a:t>
            </a:r>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4</a:t>
            </a:fld>
            <a:endParaRPr lang="es-ES"/>
          </a:p>
        </p:txBody>
      </p:sp>
    </p:spTree>
    <p:extLst>
      <p:ext uri="{BB962C8B-B14F-4D97-AF65-F5344CB8AC3E}">
        <p14:creationId xmlns:p14="http://schemas.microsoft.com/office/powerpoint/2010/main" val="1444811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Diego</a:t>
            </a:r>
          </a:p>
          <a:p>
            <a:r>
              <a:rPr lang="es-ES" dirty="0" smtClean="0"/>
              <a:t>Observando las necesidades</a:t>
            </a:r>
          </a:p>
          <a:p>
            <a:r>
              <a:rPr lang="es-ES" baseline="0" dirty="0" err="1" smtClean="0"/>
              <a:t>Automatiazar</a:t>
            </a:r>
            <a:r>
              <a:rPr lang="es-ES" baseline="0" dirty="0" smtClean="0"/>
              <a:t> estos</a:t>
            </a:r>
          </a:p>
          <a:p>
            <a:r>
              <a:rPr lang="es-ES" dirty="0" smtClean="0"/>
              <a:t>Ventajas</a:t>
            </a:r>
            <a:r>
              <a:rPr lang="es-ES" baseline="0" dirty="0" smtClean="0"/>
              <a:t> del sistema</a:t>
            </a:r>
            <a:endParaRPr lang="es-ES" dirty="0" smtClean="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5</a:t>
            </a:fld>
            <a:endParaRPr lang="es-ES"/>
          </a:p>
        </p:txBody>
      </p:sp>
    </p:spTree>
    <p:extLst>
      <p:ext uri="{BB962C8B-B14F-4D97-AF65-F5344CB8AC3E}">
        <p14:creationId xmlns:p14="http://schemas.microsoft.com/office/powerpoint/2010/main" val="2221614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Roberto</a:t>
            </a:r>
          </a:p>
          <a:p>
            <a:r>
              <a:rPr lang="es-ES" dirty="0" smtClean="0"/>
              <a:t>Medios físicos danos y perdidas</a:t>
            </a:r>
          </a:p>
          <a:p>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6</a:t>
            </a:fld>
            <a:endParaRPr lang="es-ES"/>
          </a:p>
        </p:txBody>
      </p:sp>
    </p:spTree>
    <p:extLst>
      <p:ext uri="{BB962C8B-B14F-4D97-AF65-F5344CB8AC3E}">
        <p14:creationId xmlns:p14="http://schemas.microsoft.com/office/powerpoint/2010/main" val="3675870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Roberto</a:t>
            </a:r>
          </a:p>
          <a:p>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7</a:t>
            </a:fld>
            <a:endParaRPr lang="es-ES"/>
          </a:p>
        </p:txBody>
      </p:sp>
    </p:spTree>
    <p:extLst>
      <p:ext uri="{BB962C8B-B14F-4D97-AF65-F5344CB8AC3E}">
        <p14:creationId xmlns:p14="http://schemas.microsoft.com/office/powerpoint/2010/main" val="3748040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Diego</a:t>
            </a:r>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8</a:t>
            </a:fld>
            <a:endParaRPr lang="es-ES"/>
          </a:p>
        </p:txBody>
      </p:sp>
    </p:spTree>
    <p:extLst>
      <p:ext uri="{BB962C8B-B14F-4D97-AF65-F5344CB8AC3E}">
        <p14:creationId xmlns:p14="http://schemas.microsoft.com/office/powerpoint/2010/main" val="1060817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Roberto</a:t>
            </a:r>
            <a:endParaRPr lang="es-ES" dirty="0"/>
          </a:p>
        </p:txBody>
      </p:sp>
      <p:sp>
        <p:nvSpPr>
          <p:cNvPr id="4" name="Marcador de número de diapositiva 3"/>
          <p:cNvSpPr>
            <a:spLocks noGrp="1"/>
          </p:cNvSpPr>
          <p:nvPr>
            <p:ph type="sldNum" sz="quarter" idx="10"/>
          </p:nvPr>
        </p:nvSpPr>
        <p:spPr/>
        <p:txBody>
          <a:bodyPr/>
          <a:lstStyle/>
          <a:p>
            <a:fld id="{4C7F9409-2B0B-44F7-9683-296EFBFD119E}" type="slidenum">
              <a:rPr lang="es-ES" smtClean="0"/>
              <a:t>9</a:t>
            </a:fld>
            <a:endParaRPr lang="es-ES"/>
          </a:p>
        </p:txBody>
      </p:sp>
    </p:spTree>
    <p:extLst>
      <p:ext uri="{BB962C8B-B14F-4D97-AF65-F5344CB8AC3E}">
        <p14:creationId xmlns:p14="http://schemas.microsoft.com/office/powerpoint/2010/main" val="1516934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2D30FFF-FFFE-4818-ADA7-51BB8A178C28}" type="datetimeFigureOut">
              <a:rPr lang="es-ES" smtClean="0"/>
              <a:t>17/04/2015</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BADB6F7-720B-4E31-8A2F-0CEFD9DF1183}" type="slidenum">
              <a:rPr lang="es-ES" smtClean="0"/>
              <a:t>‹Nº›</a:t>
            </a:fld>
            <a:endParaRPr lang="es-ES"/>
          </a:p>
        </p:txBody>
      </p:sp>
    </p:spTree>
    <p:extLst>
      <p:ext uri="{BB962C8B-B14F-4D97-AF65-F5344CB8AC3E}">
        <p14:creationId xmlns:p14="http://schemas.microsoft.com/office/powerpoint/2010/main" val="3550640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2D30FFF-FFFE-4818-ADA7-51BB8A178C28}" type="datetimeFigureOut">
              <a:rPr lang="es-ES" smtClean="0"/>
              <a:t>17/04/2015</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ADB6F7-720B-4E31-8A2F-0CEFD9DF1183}" type="slidenum">
              <a:rPr lang="es-ES" smtClean="0"/>
              <a:t>‹Nº›</a:t>
            </a:fld>
            <a:endParaRPr lang="es-ES"/>
          </a:p>
        </p:txBody>
      </p:sp>
    </p:spTree>
    <p:extLst>
      <p:ext uri="{BB962C8B-B14F-4D97-AF65-F5344CB8AC3E}">
        <p14:creationId xmlns:p14="http://schemas.microsoft.com/office/powerpoint/2010/main" val="175953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2D30FFF-FFFE-4818-ADA7-51BB8A178C28}" type="datetimeFigureOut">
              <a:rPr lang="es-ES" smtClean="0"/>
              <a:t>17/04/2015</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ADB6F7-720B-4E31-8A2F-0CEFD9DF1183}" type="slidenum">
              <a:rPr lang="es-ES" smtClean="0"/>
              <a:t>‹Nº›</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43811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2D30FFF-FFFE-4818-ADA7-51BB8A178C28}" type="datetimeFigureOut">
              <a:rPr lang="es-ES" smtClean="0"/>
              <a:t>17/04/2015</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ADB6F7-720B-4E31-8A2F-0CEFD9DF1183}" type="slidenum">
              <a:rPr lang="es-ES" smtClean="0"/>
              <a:t>‹Nº›</a:t>
            </a:fld>
            <a:endParaRPr lang="es-ES"/>
          </a:p>
        </p:txBody>
      </p:sp>
    </p:spTree>
    <p:extLst>
      <p:ext uri="{BB962C8B-B14F-4D97-AF65-F5344CB8AC3E}">
        <p14:creationId xmlns:p14="http://schemas.microsoft.com/office/powerpoint/2010/main" val="1091772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2D30FFF-FFFE-4818-ADA7-51BB8A178C28}" type="datetimeFigureOut">
              <a:rPr lang="es-ES" smtClean="0"/>
              <a:t>17/04/2015</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ADB6F7-720B-4E31-8A2F-0CEFD9DF1183}" type="slidenum">
              <a:rPr lang="es-ES" smtClean="0"/>
              <a:t>‹Nº›</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2195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2D30FFF-FFFE-4818-ADA7-51BB8A178C28}" type="datetimeFigureOut">
              <a:rPr lang="es-ES" smtClean="0"/>
              <a:t>17/04/2015</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ADB6F7-720B-4E31-8A2F-0CEFD9DF1183}" type="slidenum">
              <a:rPr lang="es-ES" smtClean="0"/>
              <a:t>‹Nº›</a:t>
            </a:fld>
            <a:endParaRPr lang="es-ES"/>
          </a:p>
        </p:txBody>
      </p:sp>
    </p:spTree>
    <p:extLst>
      <p:ext uri="{BB962C8B-B14F-4D97-AF65-F5344CB8AC3E}">
        <p14:creationId xmlns:p14="http://schemas.microsoft.com/office/powerpoint/2010/main" val="2873865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D30FFF-FFFE-4818-ADA7-51BB8A178C28}" type="datetimeFigureOut">
              <a:rPr lang="es-ES" smtClean="0"/>
              <a:t>17/04/2015</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ADB6F7-720B-4E31-8A2F-0CEFD9DF1183}" type="slidenum">
              <a:rPr lang="es-ES" smtClean="0"/>
              <a:t>‹Nº›</a:t>
            </a:fld>
            <a:endParaRPr lang="es-ES"/>
          </a:p>
        </p:txBody>
      </p:sp>
    </p:spTree>
    <p:extLst>
      <p:ext uri="{BB962C8B-B14F-4D97-AF65-F5344CB8AC3E}">
        <p14:creationId xmlns:p14="http://schemas.microsoft.com/office/powerpoint/2010/main" val="2292741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D30FFF-FFFE-4818-ADA7-51BB8A178C28}" type="datetimeFigureOut">
              <a:rPr lang="es-ES" smtClean="0"/>
              <a:t>17/04/2015</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ADB6F7-720B-4E31-8A2F-0CEFD9DF1183}" type="slidenum">
              <a:rPr lang="es-ES" smtClean="0"/>
              <a:t>‹Nº›</a:t>
            </a:fld>
            <a:endParaRPr lang="es-ES"/>
          </a:p>
        </p:txBody>
      </p:sp>
    </p:spTree>
    <p:extLst>
      <p:ext uri="{BB962C8B-B14F-4D97-AF65-F5344CB8AC3E}">
        <p14:creationId xmlns:p14="http://schemas.microsoft.com/office/powerpoint/2010/main" val="4049099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1_Diapositiva de título">
    <p:spTree>
      <p:nvGrpSpPr>
        <p:cNvPr id="1" name=""/>
        <p:cNvGrpSpPr/>
        <p:nvPr/>
      </p:nvGrpSpPr>
      <p:grpSpPr>
        <a:xfrm>
          <a:off x="0" y="0"/>
          <a:ext cx="0" cy="0"/>
          <a:chOff x="0" y="0"/>
          <a:chExt cx="0" cy="0"/>
        </a:xfrm>
      </p:grpSpPr>
      <p:graphicFrame>
        <p:nvGraphicFramePr>
          <p:cNvPr id="2" name="Object 46"/>
          <p:cNvGraphicFramePr>
            <a:graphicFrameLocks noChangeAspect="1"/>
          </p:cNvGraphicFramePr>
          <p:nvPr userDrawn="1"/>
        </p:nvGraphicFramePr>
        <p:xfrm>
          <a:off x="0" y="981075"/>
          <a:ext cx="12192000" cy="5616575"/>
        </p:xfrm>
        <a:graphic>
          <a:graphicData uri="http://schemas.openxmlformats.org/presentationml/2006/ole">
            <mc:AlternateContent xmlns:mc="http://schemas.openxmlformats.org/markup-compatibility/2006">
              <mc:Choice xmlns:v="urn:schemas-microsoft-com:vml" Requires="v">
                <p:oleObj spid="_x0000_s4251" name="CorelDRAW" r:id="rId3" imgW="9151920" imgH="5621400" progId="">
                  <p:embed/>
                </p:oleObj>
              </mc:Choice>
              <mc:Fallback>
                <p:oleObj name="CorelDRAW" r:id="rId3" imgW="9151920" imgH="56214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81075"/>
                        <a:ext cx="12192000" cy="5616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 name="Rectangle 24"/>
          <p:cNvSpPr>
            <a:spLocks noChangeArrowheads="1"/>
          </p:cNvSpPr>
          <p:nvPr userDrawn="1"/>
        </p:nvSpPr>
        <p:spPr bwMode="auto">
          <a:xfrm>
            <a:off x="609600" y="6245225"/>
            <a:ext cx="2844800" cy="476250"/>
          </a:xfrm>
          <a:prstGeom prst="rect">
            <a:avLst/>
          </a:prstGeom>
          <a:noFill/>
          <a:ln w="9525">
            <a:noFill/>
            <a:miter lim="800000"/>
            <a:headEnd/>
            <a:tailEnd/>
          </a:ln>
          <a:effectLst/>
        </p:spPr>
        <p:txBody>
          <a:bodyPr/>
          <a:lstStyle/>
          <a:p>
            <a:pPr>
              <a:defRPr/>
            </a:pPr>
            <a:endParaRPr lang="es-ES" sz="1400">
              <a:ea typeface="+mn-ea"/>
            </a:endParaRPr>
          </a:p>
        </p:txBody>
      </p:sp>
      <p:sp>
        <p:nvSpPr>
          <p:cNvPr id="4" name="Rectangle 25"/>
          <p:cNvSpPr>
            <a:spLocks noChangeArrowheads="1"/>
          </p:cNvSpPr>
          <p:nvPr userDrawn="1"/>
        </p:nvSpPr>
        <p:spPr bwMode="auto">
          <a:xfrm>
            <a:off x="4165600" y="6245225"/>
            <a:ext cx="3860800" cy="476250"/>
          </a:xfrm>
          <a:prstGeom prst="rect">
            <a:avLst/>
          </a:prstGeom>
          <a:noFill/>
          <a:ln w="9525">
            <a:noFill/>
            <a:miter lim="800000"/>
            <a:headEnd/>
            <a:tailEnd/>
          </a:ln>
          <a:effectLst/>
        </p:spPr>
        <p:txBody>
          <a:bodyPr/>
          <a:lstStyle/>
          <a:p>
            <a:pPr algn="ctr">
              <a:defRPr/>
            </a:pPr>
            <a:endParaRPr lang="es-ES" sz="1400">
              <a:ea typeface="+mn-ea"/>
            </a:endParaRPr>
          </a:p>
        </p:txBody>
      </p:sp>
      <p:sp>
        <p:nvSpPr>
          <p:cNvPr id="5" name="Rectangle 26"/>
          <p:cNvSpPr>
            <a:spLocks noChangeArrowheads="1"/>
          </p:cNvSpPr>
          <p:nvPr userDrawn="1"/>
        </p:nvSpPr>
        <p:spPr bwMode="auto">
          <a:xfrm>
            <a:off x="609600" y="6245225"/>
            <a:ext cx="2844800" cy="476250"/>
          </a:xfrm>
          <a:prstGeom prst="rect">
            <a:avLst/>
          </a:prstGeom>
          <a:noFill/>
          <a:ln w="9525">
            <a:noFill/>
            <a:miter lim="800000"/>
            <a:headEnd/>
            <a:tailEnd/>
          </a:ln>
          <a:effectLst/>
        </p:spPr>
        <p:txBody>
          <a:bodyPr/>
          <a:lstStyle/>
          <a:p>
            <a:pPr>
              <a:defRPr/>
            </a:pPr>
            <a:endParaRPr lang="es-ES" sz="1400">
              <a:ea typeface="+mn-ea"/>
            </a:endParaRPr>
          </a:p>
        </p:txBody>
      </p:sp>
      <p:sp>
        <p:nvSpPr>
          <p:cNvPr id="6" name="Rectangle 27"/>
          <p:cNvSpPr>
            <a:spLocks noChangeArrowheads="1"/>
          </p:cNvSpPr>
          <p:nvPr userDrawn="1"/>
        </p:nvSpPr>
        <p:spPr bwMode="auto">
          <a:xfrm>
            <a:off x="4165600" y="6245225"/>
            <a:ext cx="3860800" cy="476250"/>
          </a:xfrm>
          <a:prstGeom prst="rect">
            <a:avLst/>
          </a:prstGeom>
          <a:noFill/>
          <a:ln w="9525">
            <a:noFill/>
            <a:miter lim="800000"/>
            <a:headEnd/>
            <a:tailEnd/>
          </a:ln>
          <a:effectLst/>
        </p:spPr>
        <p:txBody>
          <a:bodyPr/>
          <a:lstStyle/>
          <a:p>
            <a:pPr algn="ctr">
              <a:defRPr/>
            </a:pPr>
            <a:endParaRPr lang="es-ES" sz="1400">
              <a:ea typeface="+mn-ea"/>
            </a:endParaRPr>
          </a:p>
        </p:txBody>
      </p:sp>
      <p:pic>
        <p:nvPicPr>
          <p:cNvPr id="7" name="Picture 48" descr="bannner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722938"/>
            <a:ext cx="12192000" cy="1135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Oval 50"/>
          <p:cNvSpPr>
            <a:spLocks noChangeArrowheads="1"/>
          </p:cNvSpPr>
          <p:nvPr userDrawn="1"/>
        </p:nvSpPr>
        <p:spPr bwMode="auto">
          <a:xfrm>
            <a:off x="289984" y="260351"/>
            <a:ext cx="1056216" cy="792163"/>
          </a:xfrm>
          <a:prstGeom prst="ellipse">
            <a:avLst/>
          </a:prstGeom>
          <a:solidFill>
            <a:schemeClr val="bg1"/>
          </a:solidFill>
          <a:ln w="9525">
            <a:noFill/>
            <a:round/>
            <a:headEnd/>
            <a:tailEnd/>
          </a:ln>
          <a:effectLst/>
        </p:spPr>
        <p:txBody>
          <a:bodyPr wrap="none" anchor="ctr"/>
          <a:lstStyle/>
          <a:p>
            <a:pPr>
              <a:defRPr/>
            </a:pPr>
            <a:endParaRPr lang="es-ES" sz="1800">
              <a:ea typeface="+mn-ea"/>
            </a:endParaRPr>
          </a:p>
        </p:txBody>
      </p:sp>
      <p:pic>
        <p:nvPicPr>
          <p:cNvPr id="9" name="Picture 49" descr="LOGO ESPE ORIGINAL copia"/>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43934" y="115888"/>
            <a:ext cx="4417484" cy="887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192405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D30FFF-FFFE-4818-ADA7-51BB8A178C28}" type="datetimeFigureOut">
              <a:rPr lang="es-ES" smtClean="0"/>
              <a:t>17/04/2015</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ADB6F7-720B-4E31-8A2F-0CEFD9DF1183}" type="slidenum">
              <a:rPr lang="es-ES" smtClean="0"/>
              <a:t>‹Nº›</a:t>
            </a:fld>
            <a:endParaRPr lang="es-ES"/>
          </a:p>
        </p:txBody>
      </p:sp>
    </p:spTree>
    <p:extLst>
      <p:ext uri="{BB962C8B-B14F-4D97-AF65-F5344CB8AC3E}">
        <p14:creationId xmlns:p14="http://schemas.microsoft.com/office/powerpoint/2010/main" val="42020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2D30FFF-FFFE-4818-ADA7-51BB8A178C28}" type="datetimeFigureOut">
              <a:rPr lang="es-ES" smtClean="0"/>
              <a:t>17/04/2015</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ADB6F7-720B-4E31-8A2F-0CEFD9DF1183}" type="slidenum">
              <a:rPr lang="es-ES" smtClean="0"/>
              <a:t>‹Nº›</a:t>
            </a:fld>
            <a:endParaRPr lang="es-ES"/>
          </a:p>
        </p:txBody>
      </p:sp>
    </p:spTree>
    <p:extLst>
      <p:ext uri="{BB962C8B-B14F-4D97-AF65-F5344CB8AC3E}">
        <p14:creationId xmlns:p14="http://schemas.microsoft.com/office/powerpoint/2010/main" val="2154257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D30FFF-FFFE-4818-ADA7-51BB8A178C28}" type="datetimeFigureOut">
              <a:rPr lang="es-ES" smtClean="0"/>
              <a:t>17/04/2015</a:t>
            </a:fld>
            <a:endParaRPr lang="es-ES"/>
          </a:p>
        </p:txBody>
      </p:sp>
      <p:sp>
        <p:nvSpPr>
          <p:cNvPr id="6" name="Footer Placeholder 5"/>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BADB6F7-720B-4E31-8A2F-0CEFD9DF1183}" type="slidenum">
              <a:rPr lang="es-ES" smtClean="0"/>
              <a:t>‹Nº›</a:t>
            </a:fld>
            <a:endParaRPr lang="es-ES"/>
          </a:p>
        </p:txBody>
      </p:sp>
    </p:spTree>
    <p:extLst>
      <p:ext uri="{BB962C8B-B14F-4D97-AF65-F5344CB8AC3E}">
        <p14:creationId xmlns:p14="http://schemas.microsoft.com/office/powerpoint/2010/main" val="2347072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D30FFF-FFFE-4818-ADA7-51BB8A178C28}" type="datetimeFigureOut">
              <a:rPr lang="es-ES" smtClean="0"/>
              <a:t>17/04/2015</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BADB6F7-720B-4E31-8A2F-0CEFD9DF1183}" type="slidenum">
              <a:rPr lang="es-ES" smtClean="0"/>
              <a:t>‹Nº›</a:t>
            </a:fld>
            <a:endParaRPr lang="es-ES"/>
          </a:p>
        </p:txBody>
      </p:sp>
    </p:spTree>
    <p:extLst>
      <p:ext uri="{BB962C8B-B14F-4D97-AF65-F5344CB8AC3E}">
        <p14:creationId xmlns:p14="http://schemas.microsoft.com/office/powerpoint/2010/main" val="2187502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D30FFF-FFFE-4818-ADA7-51BB8A178C28}" type="datetimeFigureOut">
              <a:rPr lang="es-ES" smtClean="0"/>
              <a:t>17/04/2015</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BADB6F7-720B-4E31-8A2F-0CEFD9DF1183}" type="slidenum">
              <a:rPr lang="es-ES" smtClean="0"/>
              <a:t>‹Nº›</a:t>
            </a:fld>
            <a:endParaRPr lang="es-ES"/>
          </a:p>
        </p:txBody>
      </p:sp>
    </p:spTree>
    <p:extLst>
      <p:ext uri="{BB962C8B-B14F-4D97-AF65-F5344CB8AC3E}">
        <p14:creationId xmlns:p14="http://schemas.microsoft.com/office/powerpoint/2010/main" val="2969139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30FFF-FFFE-4818-ADA7-51BB8A178C28}" type="datetimeFigureOut">
              <a:rPr lang="es-ES" smtClean="0"/>
              <a:t>17/04/2015</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BADB6F7-720B-4E31-8A2F-0CEFD9DF1183}" type="slidenum">
              <a:rPr lang="es-ES" smtClean="0"/>
              <a:t>‹Nº›</a:t>
            </a:fld>
            <a:endParaRPr lang="es-ES"/>
          </a:p>
        </p:txBody>
      </p:sp>
    </p:spTree>
    <p:extLst>
      <p:ext uri="{BB962C8B-B14F-4D97-AF65-F5344CB8AC3E}">
        <p14:creationId xmlns:p14="http://schemas.microsoft.com/office/powerpoint/2010/main" val="3933404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2D30FFF-FFFE-4818-ADA7-51BB8A178C28}" type="datetimeFigureOut">
              <a:rPr lang="es-ES" smtClean="0"/>
              <a:t>17/04/2015</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BADB6F7-720B-4E31-8A2F-0CEFD9DF1183}" type="slidenum">
              <a:rPr lang="es-ES" smtClean="0"/>
              <a:t>‹Nº›</a:t>
            </a:fld>
            <a:endParaRPr lang="es-ES"/>
          </a:p>
        </p:txBody>
      </p:sp>
    </p:spTree>
    <p:extLst>
      <p:ext uri="{BB962C8B-B14F-4D97-AF65-F5344CB8AC3E}">
        <p14:creationId xmlns:p14="http://schemas.microsoft.com/office/powerpoint/2010/main" val="2983439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2D30FFF-FFFE-4818-ADA7-51BB8A178C28}" type="datetimeFigureOut">
              <a:rPr lang="es-ES" smtClean="0"/>
              <a:t>17/04/2015</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ADB6F7-720B-4E31-8A2F-0CEFD9DF1183}" type="slidenum">
              <a:rPr lang="es-ES" smtClean="0"/>
              <a:t>‹Nº›</a:t>
            </a:fld>
            <a:endParaRPr lang="es-ES"/>
          </a:p>
        </p:txBody>
      </p:sp>
    </p:spTree>
    <p:extLst>
      <p:ext uri="{BB962C8B-B14F-4D97-AF65-F5344CB8AC3E}">
        <p14:creationId xmlns:p14="http://schemas.microsoft.com/office/powerpoint/2010/main" val="2423098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2D30FFF-FFFE-4818-ADA7-51BB8A178C28}" type="datetimeFigureOut">
              <a:rPr lang="es-ES" smtClean="0"/>
              <a:t>17/04/2015</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BADB6F7-720B-4E31-8A2F-0CEFD9DF1183}" type="slidenum">
              <a:rPr lang="es-ES" smtClean="0"/>
              <a:t>‹Nº›</a:t>
            </a:fld>
            <a:endParaRPr lang="es-ES"/>
          </a:p>
        </p:txBody>
      </p:sp>
    </p:spTree>
    <p:extLst>
      <p:ext uri="{BB962C8B-B14F-4D97-AF65-F5344CB8AC3E}">
        <p14:creationId xmlns:p14="http://schemas.microsoft.com/office/powerpoint/2010/main" val="2598717268"/>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 id="2147483841"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6.png"/><Relationship Id="rId7" Type="http://schemas.openxmlformats.org/officeDocument/2006/relationships/image" Target="../media/image20.gi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gif"/><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jpeg"/></Relationships>
</file>

<file path=ppt/slides/_rels/slide17.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9.emf"/><Relationship Id="rId4" Type="http://schemas.openxmlformats.org/officeDocument/2006/relationships/image" Target="../media/image28.emf"/></Relationships>
</file>

<file path=ppt/slides/_rels/slide18.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pn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CuadroTexto"/>
          <p:cNvSpPr txBox="1">
            <a:spLocks noChangeArrowheads="1"/>
          </p:cNvSpPr>
          <p:nvPr/>
        </p:nvSpPr>
        <p:spPr bwMode="auto">
          <a:xfrm>
            <a:off x="3494359" y="461060"/>
            <a:ext cx="7921625" cy="5016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s-ES" sz="2000" b="1" dirty="0" smtClean="0"/>
              <a:t>UNIVERSIDAD DE LAS FUERZAS ARMADAS</a:t>
            </a:r>
            <a:endParaRPr lang="es-ES" sz="2000" b="1" dirty="0"/>
          </a:p>
          <a:p>
            <a:pPr algn="ctr" eaLnBrk="1" hangingPunct="1"/>
            <a:endParaRPr lang="es-ES" sz="2000" dirty="0"/>
          </a:p>
          <a:p>
            <a:pPr algn="ctr" eaLnBrk="1" hangingPunct="1"/>
            <a:r>
              <a:rPr lang="es-ES" sz="2000" b="1" dirty="0"/>
              <a:t>DEPARTAMENTO DE CIENCIAS DE LA COMPUTACIÓN</a:t>
            </a:r>
          </a:p>
          <a:p>
            <a:pPr algn="ctr" eaLnBrk="1" hangingPunct="1"/>
            <a:r>
              <a:rPr lang="es-ES" sz="2000" b="1" dirty="0"/>
              <a:t> </a:t>
            </a:r>
            <a:endParaRPr lang="es-ES" sz="2000" dirty="0"/>
          </a:p>
          <a:p>
            <a:pPr algn="ctr" eaLnBrk="1" hangingPunct="1"/>
            <a:r>
              <a:rPr lang="es-ES" sz="2000" b="1" dirty="0"/>
              <a:t> DESARROLLO DE UN SISTEMA PARA MANEJO Y CONTROL DE LOS PROCESOS DEL CICLO GENERAL DE CAPACITACIÓN PARA LA UNIDAD DE EDUCACIÓN CONTINUA DE LA ESCUELA POLITÉCNICA DEL EJÉRCITO, MEDIANTE LA UTILIZACIÓN DE LA PLATAFORMA JAVA ENTERPRISE EDITION JEE 6 Y ARQUITECTURA </a:t>
            </a:r>
            <a:r>
              <a:rPr lang="es-ES" sz="2000" b="1" dirty="0" smtClean="0"/>
              <a:t>DISTRIBUIDA</a:t>
            </a:r>
          </a:p>
          <a:p>
            <a:pPr algn="ctr" eaLnBrk="1" hangingPunct="1"/>
            <a:r>
              <a:rPr lang="es-ES" sz="2000" b="1" dirty="0"/>
              <a:t> </a:t>
            </a:r>
            <a:endParaRPr lang="es-ES" sz="2000" dirty="0"/>
          </a:p>
          <a:p>
            <a:pPr algn="ctr" eaLnBrk="1" hangingPunct="1"/>
            <a:r>
              <a:rPr lang="es-ES" sz="2000" b="1" dirty="0" smtClean="0"/>
              <a:t>CHASIPANTA LLULLUNA LUIS ROBERTO</a:t>
            </a:r>
          </a:p>
          <a:p>
            <a:pPr algn="ctr" eaLnBrk="1" hangingPunct="1"/>
            <a:r>
              <a:rPr lang="es-ES" sz="2000" b="1" dirty="0" smtClean="0"/>
              <a:t>RAMOS VILLACIS DIEGO FERNANDO</a:t>
            </a:r>
            <a:endParaRPr lang="es-ES" sz="2000" dirty="0"/>
          </a:p>
          <a:p>
            <a:pPr algn="ctr" eaLnBrk="1" hangingPunct="1"/>
            <a:r>
              <a:rPr lang="es-ES" sz="2000" b="1" dirty="0"/>
              <a:t> </a:t>
            </a:r>
            <a:endParaRPr lang="es-ES" sz="2000" dirty="0"/>
          </a:p>
          <a:p>
            <a:pPr algn="ctr" eaLnBrk="1" hangingPunct="1"/>
            <a:r>
              <a:rPr lang="es-ES" sz="2000" b="1" dirty="0"/>
              <a:t>SANGOLQUÍ – ECUADOR</a:t>
            </a:r>
            <a:endParaRPr lang="es-ES" sz="2000" dirty="0"/>
          </a:p>
          <a:p>
            <a:pPr algn="ctr" eaLnBrk="1" hangingPunct="1"/>
            <a:r>
              <a:rPr lang="es-ES" sz="2000" b="1" dirty="0"/>
              <a:t> </a:t>
            </a:r>
            <a:r>
              <a:rPr lang="es-ES" sz="2000" b="1" dirty="0" smtClean="0"/>
              <a:t>2015</a:t>
            </a:r>
            <a:endParaRPr lang="es-ES" sz="2000" dirty="0"/>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104" y="0"/>
            <a:ext cx="4210050" cy="1085850"/>
          </a:xfrm>
          <a:prstGeom prst="rect">
            <a:avLst/>
          </a:prstGeom>
        </p:spPr>
      </p:pic>
    </p:spTree>
    <p:extLst>
      <p:ext uri="{BB962C8B-B14F-4D97-AF65-F5344CB8AC3E}">
        <p14:creationId xmlns:p14="http://schemas.microsoft.com/office/powerpoint/2010/main" val="4265691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99622" y="1577582"/>
            <a:ext cx="10761783" cy="4778231"/>
          </a:xfrm>
          <a:prstGeom prst="rect">
            <a:avLst/>
          </a:prstGeom>
        </p:spPr>
        <p:txBody>
          <a:bodyPr wrap="square">
            <a:spAutoFit/>
          </a:bodyPr>
          <a:lstStyle/>
          <a:p>
            <a:pPr marL="342900" lvl="0" indent="-342900" algn="just">
              <a:lnSpc>
                <a:spcPct val="150000"/>
              </a:lnSpc>
              <a:spcAft>
                <a:spcPts val="0"/>
              </a:spcAft>
              <a:buFont typeface="Wingdings" panose="05000000000000000000" pitchFamily="2" charset="2"/>
              <a:buChar char="q"/>
            </a:pPr>
            <a:r>
              <a:rPr lang="es-ES" sz="2100" dirty="0" smtClean="0">
                <a:effectLst/>
                <a:ea typeface="Calibri" panose="020F0502020204030204" pitchFamily="34" charset="0"/>
                <a:cs typeface="Arial" panose="020B0604020202020204" pitchFamily="34" charset="0"/>
              </a:rPr>
              <a:t>Investigar y utilizar la metodología (OOHDM) para un mejor manejo de objetos hipermedia y mapas </a:t>
            </a:r>
            <a:r>
              <a:rPr lang="es-ES" sz="2100" dirty="0" err="1" smtClean="0">
                <a:effectLst/>
                <a:ea typeface="Calibri" panose="020F0502020204030204" pitchFamily="34" charset="0"/>
                <a:cs typeface="Arial" panose="020B0604020202020204" pitchFamily="34" charset="0"/>
              </a:rPr>
              <a:t>navegacionales</a:t>
            </a:r>
            <a:r>
              <a:rPr lang="es-ES" sz="2100" dirty="0" smtClean="0">
                <a:effectLst/>
                <a:ea typeface="Calibri" panose="020F0502020204030204" pitchFamily="34" charset="0"/>
                <a:cs typeface="Arial" panose="020B0604020202020204" pitchFamily="34" charset="0"/>
              </a:rPr>
              <a:t>. </a:t>
            </a:r>
          </a:p>
          <a:p>
            <a:pPr lvl="0" algn="just">
              <a:lnSpc>
                <a:spcPct val="150000"/>
              </a:lnSpc>
              <a:spcAft>
                <a:spcPts val="0"/>
              </a:spcAft>
            </a:pPr>
            <a:endParaRPr lang="es-ES" sz="2100" dirty="0" smtClean="0">
              <a:effectLst/>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q"/>
            </a:pPr>
            <a:r>
              <a:rPr lang="es-ES" sz="2100" dirty="0" smtClean="0">
                <a:effectLst/>
                <a:ea typeface="Calibri" panose="020F0502020204030204" pitchFamily="34" charset="0"/>
                <a:cs typeface="Arial" panose="020B0604020202020204" pitchFamily="34" charset="0"/>
              </a:rPr>
              <a:t>Adoptar Java Enterprise </a:t>
            </a:r>
            <a:r>
              <a:rPr lang="es-ES" sz="2100" dirty="0" err="1" smtClean="0">
                <a:effectLst/>
                <a:ea typeface="Calibri" panose="020F0502020204030204" pitchFamily="34" charset="0"/>
                <a:cs typeface="Arial" panose="020B0604020202020204" pitchFamily="34" charset="0"/>
              </a:rPr>
              <a:t>Edition</a:t>
            </a:r>
            <a:r>
              <a:rPr lang="es-ES" sz="2100" dirty="0" smtClean="0">
                <a:effectLst/>
                <a:ea typeface="Calibri" panose="020F0502020204030204" pitchFamily="34" charset="0"/>
                <a:cs typeface="Arial" panose="020B0604020202020204" pitchFamily="34" charset="0"/>
              </a:rPr>
              <a:t> JEE 6, como plataforma base de desarrollo con lo cual se garantice la portabilidad del sistema. </a:t>
            </a:r>
          </a:p>
          <a:p>
            <a:pPr lvl="0" algn="just">
              <a:lnSpc>
                <a:spcPct val="150000"/>
              </a:lnSpc>
              <a:spcAft>
                <a:spcPts val="0"/>
              </a:spcAft>
            </a:pPr>
            <a:endParaRPr lang="es-ES" sz="2100" dirty="0" smtClean="0">
              <a:effectLst/>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q"/>
            </a:pPr>
            <a:r>
              <a:rPr lang="es-ES" sz="2100" dirty="0" smtClean="0">
                <a:effectLst/>
                <a:ea typeface="Calibri" panose="020F0502020204030204" pitchFamily="34" charset="0"/>
                <a:cs typeface="Arial" panose="020B0604020202020204" pitchFamily="34" charset="0"/>
              </a:rPr>
              <a:t>Desarrollar los procesos que maneja la U.E.C </a:t>
            </a:r>
          </a:p>
          <a:p>
            <a:pPr marL="800100" lvl="1" indent="-342900" algn="just">
              <a:lnSpc>
                <a:spcPct val="150000"/>
              </a:lnSpc>
              <a:buFont typeface="Wingdings" panose="05000000000000000000" pitchFamily="2" charset="2"/>
              <a:buChar char=""/>
            </a:pPr>
            <a:r>
              <a:rPr lang="es-ES" sz="1400" dirty="0" smtClean="0">
                <a:effectLst/>
                <a:ea typeface="Calibri" panose="020F0502020204030204" pitchFamily="34" charset="0"/>
                <a:cs typeface="Arial" panose="020B0604020202020204" pitchFamily="34" charset="0"/>
              </a:rPr>
              <a:t>Proceso de Planificación </a:t>
            </a:r>
          </a:p>
          <a:p>
            <a:pPr marL="800100" lvl="1" indent="-342900" algn="just">
              <a:lnSpc>
                <a:spcPct val="150000"/>
              </a:lnSpc>
              <a:buFont typeface="Wingdings" panose="05000000000000000000" pitchFamily="2" charset="2"/>
              <a:buChar char=""/>
            </a:pPr>
            <a:r>
              <a:rPr lang="es-ES" sz="1400" dirty="0" smtClean="0">
                <a:effectLst/>
                <a:ea typeface="Calibri" panose="020F0502020204030204" pitchFamily="34" charset="0"/>
                <a:cs typeface="Arial" panose="020B0604020202020204" pitchFamily="34" charset="0"/>
              </a:rPr>
              <a:t>Proceso de Coordinación </a:t>
            </a:r>
          </a:p>
          <a:p>
            <a:pPr marL="800100" lvl="1" indent="-342900" algn="just">
              <a:lnSpc>
                <a:spcPct val="150000"/>
              </a:lnSpc>
              <a:buFont typeface="Wingdings" panose="05000000000000000000" pitchFamily="2" charset="2"/>
              <a:buChar char=""/>
            </a:pPr>
            <a:r>
              <a:rPr lang="es-ES" sz="1400" dirty="0" smtClean="0">
                <a:effectLst/>
                <a:ea typeface="Calibri" panose="020F0502020204030204" pitchFamily="34" charset="0"/>
                <a:cs typeface="Arial" panose="020B0604020202020204" pitchFamily="34" charset="0"/>
              </a:rPr>
              <a:t>Proceso de Ejecución y Seguimiento </a:t>
            </a:r>
          </a:p>
          <a:p>
            <a:pPr marL="800100" lvl="1" indent="-342900" algn="just">
              <a:lnSpc>
                <a:spcPct val="150000"/>
              </a:lnSpc>
              <a:buFont typeface="Wingdings" panose="05000000000000000000" pitchFamily="2" charset="2"/>
              <a:buChar char=""/>
            </a:pPr>
            <a:r>
              <a:rPr lang="es-ES" sz="1400" dirty="0" smtClean="0">
                <a:effectLst/>
                <a:ea typeface="Calibri" panose="020F0502020204030204" pitchFamily="34" charset="0"/>
                <a:cs typeface="Arial" panose="020B0604020202020204" pitchFamily="34" charset="0"/>
              </a:rPr>
              <a:t>Proceso Evaluación (Reportes)</a:t>
            </a:r>
          </a:p>
        </p:txBody>
      </p:sp>
      <p:sp>
        <p:nvSpPr>
          <p:cNvPr id="5" name="Título 1"/>
          <p:cNvSpPr>
            <a:spLocks noGrp="1"/>
          </p:cNvSpPr>
          <p:nvPr>
            <p:ph type="title"/>
          </p:nvPr>
        </p:nvSpPr>
        <p:spPr>
          <a:xfrm>
            <a:off x="1788525" y="239148"/>
            <a:ext cx="8621567" cy="690319"/>
          </a:xfrm>
        </p:spPr>
        <p:txBody>
          <a:bodyPr>
            <a:normAutofit/>
          </a:bodyPr>
          <a:lstStyle/>
          <a:p>
            <a:r>
              <a:rPr lang="es-ES" sz="3200" b="1" dirty="0" smtClean="0"/>
              <a:t>3.- Objetivos</a:t>
            </a:r>
            <a:endParaRPr lang="es-ES" sz="3200" b="1" dirty="0"/>
          </a:p>
        </p:txBody>
      </p:sp>
      <p:sp>
        <p:nvSpPr>
          <p:cNvPr id="6" name="Título 1"/>
          <p:cNvSpPr txBox="1">
            <a:spLocks/>
          </p:cNvSpPr>
          <p:nvPr/>
        </p:nvSpPr>
        <p:spPr>
          <a:xfrm>
            <a:off x="1788524" y="887263"/>
            <a:ext cx="8621567" cy="69031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t>Objetivos Específicos</a:t>
            </a:r>
            <a:endParaRPr lang="es-ES" sz="2800" b="1" dirty="0"/>
          </a:p>
        </p:txBody>
      </p:sp>
    </p:spTree>
    <p:extLst>
      <p:ext uri="{BB962C8B-B14F-4D97-AF65-F5344CB8AC3E}">
        <p14:creationId xmlns:p14="http://schemas.microsoft.com/office/powerpoint/2010/main" val="439107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6553615" cy="690319"/>
          </a:xfrm>
        </p:spPr>
        <p:txBody>
          <a:bodyPr>
            <a:normAutofit/>
          </a:bodyPr>
          <a:lstStyle/>
          <a:p>
            <a:r>
              <a:rPr lang="es-ES" sz="3200" b="1" dirty="0"/>
              <a:t>4</a:t>
            </a:r>
            <a:r>
              <a:rPr lang="es-ES" sz="3200" b="1" dirty="0" smtClean="0"/>
              <a:t>.- Marco Teórico</a:t>
            </a:r>
            <a:endParaRPr lang="es-ES" sz="3200" b="1" dirty="0"/>
          </a:p>
        </p:txBody>
      </p:sp>
      <p:sp>
        <p:nvSpPr>
          <p:cNvPr id="3" name="Título 1"/>
          <p:cNvSpPr txBox="1">
            <a:spLocks/>
          </p:cNvSpPr>
          <p:nvPr/>
        </p:nvSpPr>
        <p:spPr>
          <a:xfrm>
            <a:off x="1788525" y="929467"/>
            <a:ext cx="2431784" cy="53357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t>Metodología</a:t>
            </a:r>
            <a:endParaRPr lang="es-ES" sz="2800" b="1" dirty="0"/>
          </a:p>
        </p:txBody>
      </p:sp>
      <p:graphicFrame>
        <p:nvGraphicFramePr>
          <p:cNvPr id="5" name="Diagrama 4"/>
          <p:cNvGraphicFramePr/>
          <p:nvPr>
            <p:extLst>
              <p:ext uri="{D42A27DB-BD31-4B8C-83A1-F6EECF244321}">
                <p14:modId xmlns:p14="http://schemas.microsoft.com/office/powerpoint/2010/main" val="4235568706"/>
              </p:ext>
            </p:extLst>
          </p:nvPr>
        </p:nvGraphicFramePr>
        <p:xfrm>
          <a:off x="2638424" y="1955410"/>
          <a:ext cx="8010820" cy="4576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0507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6553615" cy="690319"/>
          </a:xfrm>
        </p:spPr>
        <p:txBody>
          <a:bodyPr>
            <a:normAutofit/>
          </a:bodyPr>
          <a:lstStyle/>
          <a:p>
            <a:r>
              <a:rPr lang="es-ES" sz="3200" b="1" dirty="0"/>
              <a:t>4</a:t>
            </a:r>
            <a:r>
              <a:rPr lang="es-ES" sz="3200" b="1" dirty="0" smtClean="0"/>
              <a:t>.- Marco Teórico</a:t>
            </a:r>
            <a:endParaRPr lang="es-ES" sz="3200" b="1" dirty="0"/>
          </a:p>
        </p:txBody>
      </p:sp>
      <p:sp>
        <p:nvSpPr>
          <p:cNvPr id="3" name="Título 1"/>
          <p:cNvSpPr txBox="1">
            <a:spLocks/>
          </p:cNvSpPr>
          <p:nvPr/>
        </p:nvSpPr>
        <p:spPr>
          <a:xfrm>
            <a:off x="1788525" y="929467"/>
            <a:ext cx="2431784" cy="53357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t>JEE 6</a:t>
            </a:r>
            <a:endParaRPr lang="es-ES" sz="2800" b="1" dirty="0"/>
          </a:p>
        </p:txBody>
      </p:sp>
      <p:pic>
        <p:nvPicPr>
          <p:cNvPr id="5" name="Picture 2" descr="http://devblog.ozar.net/wp-content/res/java-distributed-application-architectu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0309" y="1463040"/>
            <a:ext cx="5090615" cy="4844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8729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6553615" cy="690319"/>
          </a:xfrm>
        </p:spPr>
        <p:txBody>
          <a:bodyPr>
            <a:normAutofit/>
          </a:bodyPr>
          <a:lstStyle/>
          <a:p>
            <a:r>
              <a:rPr lang="es-ES" sz="3200" b="1" dirty="0"/>
              <a:t>4</a:t>
            </a:r>
            <a:r>
              <a:rPr lang="es-ES" sz="3200" b="1" dirty="0" smtClean="0"/>
              <a:t>.- Marco Teórico</a:t>
            </a:r>
            <a:endParaRPr lang="es-ES" sz="3200" b="1" dirty="0"/>
          </a:p>
        </p:txBody>
      </p:sp>
      <p:sp>
        <p:nvSpPr>
          <p:cNvPr id="3" name="Título 1"/>
          <p:cNvSpPr txBox="1">
            <a:spLocks/>
          </p:cNvSpPr>
          <p:nvPr/>
        </p:nvSpPr>
        <p:spPr>
          <a:xfrm>
            <a:off x="1788525" y="929467"/>
            <a:ext cx="2431784" cy="53357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err="1" smtClean="0"/>
              <a:t>Frameworks</a:t>
            </a:r>
            <a:endParaRPr lang="es-ES" sz="2800" b="1" dirty="0"/>
          </a:p>
        </p:txBody>
      </p:sp>
      <p:pic>
        <p:nvPicPr>
          <p:cNvPr id="8194" name="Picture 2" descr="http://docs.jboss.org/jbossclustering/hibernate-caching/3.3/en-US/html/images/hibernate_logo_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8657" y="1463040"/>
            <a:ext cx="3235223" cy="897974"/>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t1.gstatic.com/images?q=tbn:ANd9GcQdeGNBSgf73mhy1QjwiVM2yYcPOCI6NAwl2I2NRsTgUibtq4N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367" y="2684206"/>
            <a:ext cx="1635859" cy="1327083"/>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http://www.geeks.gallery/wp-content/uploads/2015/01/jQurery.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36802" y="4791045"/>
            <a:ext cx="1371920" cy="1371920"/>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http://www.byspel.com/wp-content/uploads/2014/07/primefaces-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62594" y="3498724"/>
            <a:ext cx="2027186" cy="592952"/>
          </a:xfrm>
          <a:prstGeom prst="rect">
            <a:avLst/>
          </a:prstGeom>
          <a:noFill/>
          <a:extLst>
            <a:ext uri="{909E8E84-426E-40DD-AFC4-6F175D3DCCD1}">
              <a14:hiddenFill xmlns:a14="http://schemas.microsoft.com/office/drawing/2010/main">
                <a:solidFill>
                  <a:srgbClr val="FFFFFF"/>
                </a:solidFill>
              </a14:hiddenFill>
            </a:ext>
          </a:extLst>
        </p:spPr>
      </p:pic>
      <p:pic>
        <p:nvPicPr>
          <p:cNvPr id="8202" name="Picture 10" descr="http://www.developer.am/pic/Richfaces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47311" y="5477005"/>
            <a:ext cx="1772922" cy="590974"/>
          </a:xfrm>
          <a:prstGeom prst="rect">
            <a:avLst/>
          </a:prstGeom>
          <a:noFill/>
          <a:extLst>
            <a:ext uri="{909E8E84-426E-40DD-AFC4-6F175D3DCCD1}">
              <a14:hiddenFill xmlns:a14="http://schemas.microsoft.com/office/drawing/2010/main">
                <a:solidFill>
                  <a:srgbClr val="FFFFFF"/>
                </a:solidFill>
              </a14:hiddenFill>
            </a:ext>
          </a:extLst>
        </p:spPr>
      </p:pic>
      <p:pic>
        <p:nvPicPr>
          <p:cNvPr id="8204" name="Picture 12" descr="http://www.loiane.com/wp-content/uploads/2010/01/spring_security_login.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22152" y="2497088"/>
            <a:ext cx="1854572" cy="1488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9439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6553615" cy="690319"/>
          </a:xfrm>
        </p:spPr>
        <p:txBody>
          <a:bodyPr>
            <a:normAutofit/>
          </a:bodyPr>
          <a:lstStyle/>
          <a:p>
            <a:r>
              <a:rPr lang="es-ES" sz="3200" b="1" dirty="0"/>
              <a:t>4</a:t>
            </a:r>
            <a:r>
              <a:rPr lang="es-ES" sz="3200" b="1" dirty="0" smtClean="0"/>
              <a:t>.- Marco Teórico</a:t>
            </a:r>
            <a:endParaRPr lang="es-ES" sz="3200" b="1" dirty="0"/>
          </a:p>
        </p:txBody>
      </p:sp>
      <p:sp>
        <p:nvSpPr>
          <p:cNvPr id="3" name="Título 1"/>
          <p:cNvSpPr txBox="1">
            <a:spLocks/>
          </p:cNvSpPr>
          <p:nvPr/>
        </p:nvSpPr>
        <p:spPr>
          <a:xfrm>
            <a:off x="1788525" y="929467"/>
            <a:ext cx="3270172" cy="53357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t>Base de Datos</a:t>
            </a:r>
            <a:endParaRPr lang="es-ES" sz="2800" b="1" dirty="0"/>
          </a:p>
        </p:txBody>
      </p:sp>
      <p:pic>
        <p:nvPicPr>
          <p:cNvPr id="9218" name="Picture 2" descr="Resultado de imagen para postgresq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4555" y="92946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flipH="1">
            <a:off x="1206892" y="3323314"/>
            <a:ext cx="9538450" cy="2862322"/>
          </a:xfrm>
          <a:prstGeom prst="rect">
            <a:avLst/>
          </a:prstGeom>
          <a:noFill/>
        </p:spPr>
        <p:txBody>
          <a:bodyPr wrap="square" rtlCol="0">
            <a:spAutoFit/>
          </a:bodyPr>
          <a:lstStyle/>
          <a:p>
            <a:pPr marL="285750" indent="-285750" algn="just">
              <a:buFont typeface="Wingdings" panose="05000000000000000000" pitchFamily="2" charset="2"/>
              <a:buChar char="q"/>
            </a:pPr>
            <a:r>
              <a:rPr lang="es-ES" dirty="0" smtClean="0"/>
              <a:t>Sistema </a:t>
            </a:r>
            <a:r>
              <a:rPr lang="es-ES" dirty="0"/>
              <a:t>de gestión de bases de datos </a:t>
            </a:r>
            <a:r>
              <a:rPr lang="es-ES" dirty="0" smtClean="0"/>
              <a:t>objeto-relacional</a:t>
            </a:r>
          </a:p>
          <a:p>
            <a:pPr marL="285750" indent="-285750" algn="just">
              <a:buFont typeface="Wingdings" panose="05000000000000000000" pitchFamily="2" charset="2"/>
              <a:buChar char="q"/>
            </a:pPr>
            <a:endParaRPr lang="es-ES" dirty="0" smtClean="0"/>
          </a:p>
          <a:p>
            <a:pPr marL="285750" indent="-285750" algn="just">
              <a:buFont typeface="Wingdings" panose="05000000000000000000" pitchFamily="2" charset="2"/>
              <a:buChar char="q"/>
            </a:pPr>
            <a:r>
              <a:rPr lang="es-ES" dirty="0"/>
              <a:t>Tiene más de 15 años de desarrollo activo y se ha ganado la reputación de ser confiable y mantener la integridad de los </a:t>
            </a:r>
            <a:r>
              <a:rPr lang="es-ES" dirty="0" smtClean="0"/>
              <a:t>datos</a:t>
            </a:r>
          </a:p>
          <a:p>
            <a:pPr algn="just"/>
            <a:endParaRPr lang="es-ES" dirty="0" smtClean="0"/>
          </a:p>
          <a:p>
            <a:pPr marL="285750" indent="-285750" algn="just">
              <a:buFont typeface="Wingdings" panose="05000000000000000000" pitchFamily="2" charset="2"/>
              <a:buChar char="q"/>
            </a:pPr>
            <a:r>
              <a:rPr lang="es-ES" dirty="0" smtClean="0"/>
              <a:t>Es multiplataforma</a:t>
            </a:r>
          </a:p>
          <a:p>
            <a:pPr algn="just"/>
            <a:endParaRPr lang="es-ES" dirty="0" smtClean="0"/>
          </a:p>
          <a:p>
            <a:pPr marL="285750" indent="-285750" algn="just">
              <a:buFont typeface="Wingdings" panose="05000000000000000000" pitchFamily="2" charset="2"/>
              <a:buChar char="q"/>
            </a:pPr>
            <a:r>
              <a:rPr lang="es-ES" dirty="0"/>
              <a:t>Cumple la prueba ACID (</a:t>
            </a:r>
            <a:r>
              <a:rPr lang="es-ES" dirty="0" err="1"/>
              <a:t>Atomicity</a:t>
            </a:r>
            <a:r>
              <a:rPr lang="es-ES" dirty="0"/>
              <a:t>, </a:t>
            </a:r>
            <a:r>
              <a:rPr lang="es-ES" dirty="0" err="1"/>
              <a:t>Consistency</a:t>
            </a:r>
            <a:r>
              <a:rPr lang="es-ES" dirty="0"/>
              <a:t>, </a:t>
            </a:r>
            <a:r>
              <a:rPr lang="es-ES" dirty="0" err="1"/>
              <a:t>Integrity</a:t>
            </a:r>
            <a:r>
              <a:rPr lang="es-ES" dirty="0"/>
              <a:t>, </a:t>
            </a:r>
            <a:r>
              <a:rPr lang="es-ES" dirty="0" err="1"/>
              <a:t>Durability</a:t>
            </a:r>
            <a:r>
              <a:rPr lang="es-ES" dirty="0"/>
              <a:t>)</a:t>
            </a:r>
            <a:endParaRPr lang="es-ES" dirty="0" smtClean="0"/>
          </a:p>
          <a:p>
            <a:pPr algn="just"/>
            <a:endParaRPr lang="es-ES" dirty="0" smtClean="0"/>
          </a:p>
          <a:p>
            <a:pPr marL="285750" indent="-285750" algn="just">
              <a:buFont typeface="Wingdings" panose="05000000000000000000" pitchFamily="2" charset="2"/>
              <a:buChar char="q"/>
            </a:pPr>
            <a:r>
              <a:rPr lang="es-ES" dirty="0"/>
              <a:t>Incluye la mayoría de los tipos de datos </a:t>
            </a:r>
            <a:r>
              <a:rPr lang="es-ES" dirty="0" smtClean="0"/>
              <a:t>estándares</a:t>
            </a:r>
            <a:endParaRPr lang="es-ES" dirty="0"/>
          </a:p>
        </p:txBody>
      </p:sp>
    </p:spTree>
    <p:extLst>
      <p:ext uri="{BB962C8B-B14F-4D97-AF65-F5344CB8AC3E}">
        <p14:creationId xmlns:p14="http://schemas.microsoft.com/office/powerpoint/2010/main" val="4216207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6553615" cy="690319"/>
          </a:xfrm>
        </p:spPr>
        <p:txBody>
          <a:bodyPr>
            <a:normAutofit/>
          </a:bodyPr>
          <a:lstStyle/>
          <a:p>
            <a:r>
              <a:rPr lang="es-ES" sz="3200" b="1" dirty="0"/>
              <a:t>4</a:t>
            </a:r>
            <a:r>
              <a:rPr lang="es-ES" sz="3200" b="1" dirty="0" smtClean="0"/>
              <a:t>.- Marco Teórico</a:t>
            </a:r>
            <a:endParaRPr lang="es-ES" sz="3200" b="1" dirty="0"/>
          </a:p>
        </p:txBody>
      </p:sp>
      <p:sp>
        <p:nvSpPr>
          <p:cNvPr id="3" name="Título 1"/>
          <p:cNvSpPr txBox="1">
            <a:spLocks/>
          </p:cNvSpPr>
          <p:nvPr/>
        </p:nvSpPr>
        <p:spPr>
          <a:xfrm>
            <a:off x="1788524" y="929467"/>
            <a:ext cx="4671270" cy="53357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t>Servidor de Aplicaciones</a:t>
            </a:r>
            <a:endParaRPr lang="es-ES" sz="2800" b="1" dirty="0"/>
          </a:p>
        </p:txBody>
      </p:sp>
      <p:pic>
        <p:nvPicPr>
          <p:cNvPr id="11266" name="Picture 2" descr="https://sites.google.com/site/unravelitcocc2/jboss_in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4645" y="1447653"/>
            <a:ext cx="2277909" cy="1411411"/>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1037055" y="3760708"/>
            <a:ext cx="10363447" cy="1938992"/>
          </a:xfrm>
          <a:prstGeom prst="rect">
            <a:avLst/>
          </a:prstGeom>
          <a:noFill/>
        </p:spPr>
        <p:txBody>
          <a:bodyPr wrap="square" rtlCol="0">
            <a:spAutoFit/>
          </a:bodyPr>
          <a:lstStyle/>
          <a:p>
            <a:pPr marL="285750" indent="-285750" algn="just">
              <a:buFont typeface="Wingdings" panose="05000000000000000000" pitchFamily="2" charset="2"/>
              <a:buChar char="q"/>
            </a:pPr>
            <a:r>
              <a:rPr lang="es-ES" sz="2000" dirty="0" err="1"/>
              <a:t>JBoss</a:t>
            </a:r>
            <a:r>
              <a:rPr lang="es-ES" sz="2000" dirty="0"/>
              <a:t> AS es el primer servidor de aplicaciones de código </a:t>
            </a:r>
            <a:r>
              <a:rPr lang="es-ES" sz="2000" dirty="0" smtClean="0"/>
              <a:t>abierto disponible </a:t>
            </a:r>
            <a:r>
              <a:rPr lang="es-ES" sz="2000" dirty="0"/>
              <a:t>en el mercado, ofreciendo una plataforma de alto rendimiento para </a:t>
            </a:r>
            <a:r>
              <a:rPr lang="es-ES" sz="2000" dirty="0" smtClean="0"/>
              <a:t>aplicaciones empresariales.</a:t>
            </a:r>
          </a:p>
          <a:p>
            <a:pPr marL="285750" indent="-285750" algn="just">
              <a:buFont typeface="Wingdings" panose="05000000000000000000" pitchFamily="2" charset="2"/>
              <a:buChar char="q"/>
            </a:pPr>
            <a:endParaRPr lang="es-ES" sz="2000" dirty="0"/>
          </a:p>
          <a:p>
            <a:pPr marL="285750" indent="-285750" algn="just">
              <a:buFont typeface="Wingdings" panose="05000000000000000000" pitchFamily="2" charset="2"/>
              <a:buChar char="q"/>
            </a:pPr>
            <a:r>
              <a:rPr lang="es-ES" sz="2000" dirty="0"/>
              <a:t>Orientado a arquitectura de </a:t>
            </a:r>
            <a:r>
              <a:rPr lang="es-ES" sz="2000" dirty="0" smtClean="0"/>
              <a:t>servicios</a:t>
            </a:r>
          </a:p>
          <a:p>
            <a:pPr algn="just"/>
            <a:endParaRPr lang="es-ES" sz="2000" dirty="0"/>
          </a:p>
        </p:txBody>
      </p:sp>
    </p:spTree>
    <p:extLst>
      <p:ext uri="{BB962C8B-B14F-4D97-AF65-F5344CB8AC3E}">
        <p14:creationId xmlns:p14="http://schemas.microsoft.com/office/powerpoint/2010/main" val="2898011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6553615" cy="690319"/>
          </a:xfrm>
        </p:spPr>
        <p:txBody>
          <a:bodyPr>
            <a:normAutofit/>
          </a:bodyPr>
          <a:lstStyle/>
          <a:p>
            <a:r>
              <a:rPr lang="es-ES" sz="3200" b="1" dirty="0"/>
              <a:t>4</a:t>
            </a:r>
            <a:r>
              <a:rPr lang="es-ES" sz="3200" b="1" dirty="0" smtClean="0"/>
              <a:t>.- Marco Teórico</a:t>
            </a:r>
            <a:endParaRPr lang="es-ES" sz="3200" b="1" dirty="0"/>
          </a:p>
        </p:txBody>
      </p:sp>
      <p:sp>
        <p:nvSpPr>
          <p:cNvPr id="3" name="Título 1"/>
          <p:cNvSpPr txBox="1">
            <a:spLocks/>
          </p:cNvSpPr>
          <p:nvPr/>
        </p:nvSpPr>
        <p:spPr>
          <a:xfrm>
            <a:off x="1788525" y="929467"/>
            <a:ext cx="2431784" cy="533573"/>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t>Herramientas</a:t>
            </a:r>
            <a:endParaRPr lang="es-ES" sz="2800" b="1" dirty="0"/>
          </a:p>
        </p:txBody>
      </p:sp>
      <p:sp>
        <p:nvSpPr>
          <p:cNvPr id="2" name="AutoShape 2" descr="Resultado de imagen para spring tool sui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246" name="Picture 6" descr="http://3.bp.blogspot.com/-Ajql3_Oijdk/U438gFWH3fI/AAAAAAAAAKE/DFbF4ZLaqjY/s1600/spring-tool-suite-projec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863" y="2929374"/>
            <a:ext cx="2038350" cy="2257426"/>
          </a:xfrm>
          <a:prstGeom prst="rect">
            <a:avLst/>
          </a:prstGeom>
          <a:noFill/>
          <a:extLst>
            <a:ext uri="{909E8E84-426E-40DD-AFC4-6F175D3DCCD1}">
              <a14:hiddenFill xmlns:a14="http://schemas.microsoft.com/office/drawing/2010/main">
                <a:solidFill>
                  <a:srgbClr val="FFFFFF"/>
                </a:solidFill>
              </a14:hiddenFill>
            </a:ext>
          </a:extLst>
        </p:spPr>
      </p:pic>
      <p:pic>
        <p:nvPicPr>
          <p:cNvPr id="10250" name="Picture 10" descr="http://edw2010.wilshireconferences.com/uploads/ConfSiteAssets/38/image/PowerDesigner_200px.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5607" y="3578100"/>
            <a:ext cx="1905000" cy="140970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www.t2ti.com/images/logos_terceiros/ireport4.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656" y="1048702"/>
            <a:ext cx="2743200" cy="828676"/>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p:nvPr/>
        </p:nvSpPr>
        <p:spPr>
          <a:xfrm>
            <a:off x="6843251" y="2283043"/>
            <a:ext cx="4969715" cy="646331"/>
          </a:xfrm>
          <a:prstGeom prst="rect">
            <a:avLst/>
          </a:prstGeom>
          <a:noFill/>
        </p:spPr>
        <p:txBody>
          <a:bodyPr wrap="square" rtlCol="0">
            <a:spAutoFit/>
          </a:bodyPr>
          <a:lstStyle/>
          <a:p>
            <a:pPr algn="just"/>
            <a:r>
              <a:rPr lang="es-ES" dirty="0"/>
              <a:t>herramienta visual que sirve para generar ficheros XML (plantillas de informe)</a:t>
            </a:r>
          </a:p>
        </p:txBody>
      </p:sp>
      <p:sp>
        <p:nvSpPr>
          <p:cNvPr id="8" name="CuadroTexto 7"/>
          <p:cNvSpPr txBox="1"/>
          <p:nvPr/>
        </p:nvSpPr>
        <p:spPr>
          <a:xfrm>
            <a:off x="6843250" y="5240262"/>
            <a:ext cx="4969715" cy="1200329"/>
          </a:xfrm>
          <a:prstGeom prst="rect">
            <a:avLst/>
          </a:prstGeom>
          <a:noFill/>
        </p:spPr>
        <p:txBody>
          <a:bodyPr wrap="square" rtlCol="0">
            <a:spAutoFit/>
          </a:bodyPr>
          <a:lstStyle/>
          <a:p>
            <a:pPr algn="just"/>
            <a:r>
              <a:rPr lang="es-ES" dirty="0"/>
              <a:t>H</a:t>
            </a:r>
            <a:r>
              <a:rPr lang="es-ES" dirty="0" smtClean="0"/>
              <a:t>erramienta </a:t>
            </a:r>
            <a:r>
              <a:rPr lang="es-ES" dirty="0"/>
              <a:t>de modelamiento, </a:t>
            </a:r>
            <a:r>
              <a:rPr lang="es-ES" dirty="0" smtClean="0"/>
              <a:t>que permite visualizar</a:t>
            </a:r>
            <a:r>
              <a:rPr lang="es-ES" dirty="0"/>
              <a:t>, analizar y manipular </a:t>
            </a:r>
            <a:r>
              <a:rPr lang="es-ES" dirty="0" smtClean="0"/>
              <a:t>metadatos de una manera mas fácil.</a:t>
            </a:r>
            <a:endParaRPr lang="es-ES" dirty="0"/>
          </a:p>
          <a:p>
            <a:endParaRPr lang="es-ES" dirty="0"/>
          </a:p>
        </p:txBody>
      </p:sp>
      <p:sp>
        <p:nvSpPr>
          <p:cNvPr id="9" name="CuadroTexto 8"/>
          <p:cNvSpPr txBox="1"/>
          <p:nvPr/>
        </p:nvSpPr>
        <p:spPr>
          <a:xfrm>
            <a:off x="2419213" y="3372885"/>
            <a:ext cx="3602191" cy="1477328"/>
          </a:xfrm>
          <a:prstGeom prst="rect">
            <a:avLst/>
          </a:prstGeom>
          <a:noFill/>
        </p:spPr>
        <p:txBody>
          <a:bodyPr wrap="square" rtlCol="0">
            <a:spAutoFit/>
          </a:bodyPr>
          <a:lstStyle/>
          <a:p>
            <a:pPr algn="just"/>
            <a:r>
              <a:rPr lang="es-ES" dirty="0"/>
              <a:t>IDE basado en Eclipse que trae pre-instalados varios </a:t>
            </a:r>
            <a:r>
              <a:rPr lang="es-ES" dirty="0" err="1"/>
              <a:t>plugins</a:t>
            </a:r>
            <a:r>
              <a:rPr lang="es-ES" dirty="0"/>
              <a:t> que proporcionan valiosas características para los desarrolladores.</a:t>
            </a:r>
          </a:p>
        </p:txBody>
      </p:sp>
    </p:spTree>
    <p:extLst>
      <p:ext uri="{BB962C8B-B14F-4D97-AF65-F5344CB8AC3E}">
        <p14:creationId xmlns:p14="http://schemas.microsoft.com/office/powerpoint/2010/main" val="1474381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8621567" cy="690319"/>
          </a:xfrm>
        </p:spPr>
        <p:txBody>
          <a:bodyPr>
            <a:normAutofit/>
          </a:bodyPr>
          <a:lstStyle/>
          <a:p>
            <a:r>
              <a:rPr lang="es-ES" sz="3200" b="1" dirty="0" smtClean="0"/>
              <a:t>5.- Solución</a:t>
            </a:r>
            <a:endParaRPr lang="es-ES" sz="3200" b="1" dirty="0"/>
          </a:p>
        </p:txBody>
      </p:sp>
      <p:sp>
        <p:nvSpPr>
          <p:cNvPr id="5" name="CuadroTexto 4"/>
          <p:cNvSpPr txBox="1"/>
          <p:nvPr/>
        </p:nvSpPr>
        <p:spPr>
          <a:xfrm>
            <a:off x="5433901" y="1033025"/>
            <a:ext cx="1330814" cy="461665"/>
          </a:xfrm>
          <a:prstGeom prst="rect">
            <a:avLst/>
          </a:prstGeom>
          <a:noFill/>
        </p:spPr>
        <p:txBody>
          <a:bodyPr wrap="none" rtlCol="0">
            <a:spAutoFit/>
          </a:bodyPr>
          <a:lstStyle/>
          <a:p>
            <a:r>
              <a:rPr lang="es-ES" sz="2400" dirty="0" smtClean="0">
                <a:latin typeface="+mj-lt"/>
              </a:rPr>
              <a:t>Actores</a:t>
            </a:r>
            <a:endParaRPr lang="es-ES" sz="2400" dirty="0">
              <a:latin typeface="+mj-lt"/>
            </a:endParaRPr>
          </a:p>
        </p:txBody>
      </p:sp>
      <p:pic>
        <p:nvPicPr>
          <p:cNvPr id="6" name="Imagen 5"/>
          <p:cNvPicPr/>
          <p:nvPr/>
        </p:nvPicPr>
        <p:blipFill>
          <a:blip r:embed="rId3" cstate="print"/>
          <a:srcRect/>
          <a:stretch>
            <a:fillRect/>
          </a:stretch>
        </p:blipFill>
        <p:spPr bwMode="auto">
          <a:xfrm>
            <a:off x="5504533" y="3178431"/>
            <a:ext cx="1189550" cy="1246085"/>
          </a:xfrm>
          <a:prstGeom prst="rect">
            <a:avLst/>
          </a:prstGeom>
          <a:noFill/>
          <a:ln w="9525">
            <a:noFill/>
            <a:miter lim="800000"/>
            <a:headEnd/>
            <a:tailEnd/>
          </a:ln>
        </p:spPr>
      </p:pic>
      <p:pic>
        <p:nvPicPr>
          <p:cNvPr id="7" name="Imagen 6"/>
          <p:cNvPicPr/>
          <p:nvPr/>
        </p:nvPicPr>
        <p:blipFill>
          <a:blip r:embed="rId4" cstate="print"/>
          <a:srcRect/>
          <a:stretch>
            <a:fillRect/>
          </a:stretch>
        </p:blipFill>
        <p:spPr bwMode="auto">
          <a:xfrm>
            <a:off x="2310785" y="3244798"/>
            <a:ext cx="1027319" cy="1172343"/>
          </a:xfrm>
          <a:prstGeom prst="rect">
            <a:avLst/>
          </a:prstGeom>
          <a:noFill/>
          <a:ln w="9525">
            <a:noFill/>
            <a:miter lim="800000"/>
            <a:headEnd/>
            <a:tailEnd/>
          </a:ln>
        </p:spPr>
      </p:pic>
      <p:pic>
        <p:nvPicPr>
          <p:cNvPr id="8" name="Imagen 7"/>
          <p:cNvPicPr/>
          <p:nvPr/>
        </p:nvPicPr>
        <p:blipFill>
          <a:blip r:embed="rId5" cstate="print"/>
          <a:srcRect/>
          <a:stretch>
            <a:fillRect/>
          </a:stretch>
        </p:blipFill>
        <p:spPr bwMode="auto">
          <a:xfrm>
            <a:off x="8990713" y="3244798"/>
            <a:ext cx="1035921" cy="1187092"/>
          </a:xfrm>
          <a:prstGeom prst="rect">
            <a:avLst/>
          </a:prstGeom>
          <a:noFill/>
          <a:ln w="9525">
            <a:noFill/>
            <a:miter lim="800000"/>
            <a:headEnd/>
            <a:tailEnd/>
          </a:ln>
        </p:spPr>
      </p:pic>
    </p:spTree>
    <p:extLst>
      <p:ext uri="{BB962C8B-B14F-4D97-AF65-F5344CB8AC3E}">
        <p14:creationId xmlns:p14="http://schemas.microsoft.com/office/powerpoint/2010/main" val="2287089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8621567" cy="690319"/>
          </a:xfrm>
        </p:spPr>
        <p:txBody>
          <a:bodyPr>
            <a:normAutofit/>
          </a:bodyPr>
          <a:lstStyle/>
          <a:p>
            <a:r>
              <a:rPr lang="es-ES" sz="3200" b="1" dirty="0" smtClean="0"/>
              <a:t>5.- Solución</a:t>
            </a:r>
            <a:endParaRPr lang="es-ES" sz="3200" b="1" dirty="0"/>
          </a:p>
        </p:txBody>
      </p:sp>
      <p:sp>
        <p:nvSpPr>
          <p:cNvPr id="2" name="CuadroTexto 1"/>
          <p:cNvSpPr txBox="1"/>
          <p:nvPr/>
        </p:nvSpPr>
        <p:spPr>
          <a:xfrm>
            <a:off x="4710527" y="929467"/>
            <a:ext cx="3842719" cy="461665"/>
          </a:xfrm>
          <a:prstGeom prst="rect">
            <a:avLst/>
          </a:prstGeom>
          <a:noFill/>
        </p:spPr>
        <p:txBody>
          <a:bodyPr wrap="none" rtlCol="0">
            <a:spAutoFit/>
          </a:bodyPr>
          <a:lstStyle/>
          <a:p>
            <a:r>
              <a:rPr lang="es-ES" sz="2400" dirty="0" smtClean="0">
                <a:latin typeface="+mj-lt"/>
              </a:rPr>
              <a:t>Arquitectura del Sistema</a:t>
            </a:r>
            <a:endParaRPr lang="es-ES" sz="2400" dirty="0">
              <a:latin typeface="+mj-lt"/>
            </a:endParaRPr>
          </a:p>
        </p:txBody>
      </p:sp>
      <p:pic>
        <p:nvPicPr>
          <p:cNvPr id="3" name="Imagen 2"/>
          <p:cNvPicPr>
            <a:picLocks noChangeAspect="1"/>
          </p:cNvPicPr>
          <p:nvPr/>
        </p:nvPicPr>
        <p:blipFill>
          <a:blip r:embed="rId3"/>
          <a:stretch>
            <a:fillRect/>
          </a:stretch>
        </p:blipFill>
        <p:spPr>
          <a:xfrm>
            <a:off x="1929202" y="1670807"/>
            <a:ext cx="10004937" cy="4851109"/>
          </a:xfrm>
          <a:prstGeom prst="rect">
            <a:avLst/>
          </a:prstGeom>
        </p:spPr>
      </p:pic>
    </p:spTree>
    <p:extLst>
      <p:ext uri="{BB962C8B-B14F-4D97-AF65-F5344CB8AC3E}">
        <p14:creationId xmlns:p14="http://schemas.microsoft.com/office/powerpoint/2010/main" val="4023836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a:blip r:embed="rId3" cstate="print"/>
          <a:srcRect/>
          <a:stretch>
            <a:fillRect/>
          </a:stretch>
        </p:blipFill>
        <p:spPr bwMode="auto">
          <a:xfrm>
            <a:off x="2370918" y="1266092"/>
            <a:ext cx="8587813" cy="5054179"/>
          </a:xfrm>
          <a:prstGeom prst="rect">
            <a:avLst/>
          </a:prstGeom>
          <a:noFill/>
          <a:ln w="9525">
            <a:solidFill>
              <a:schemeClr val="tx1"/>
            </a:solidFill>
            <a:miter lim="800000"/>
            <a:headEnd/>
            <a:tailEnd/>
          </a:ln>
        </p:spPr>
      </p:pic>
      <p:sp>
        <p:nvSpPr>
          <p:cNvPr id="7" name="Título 1"/>
          <p:cNvSpPr>
            <a:spLocks noGrp="1"/>
          </p:cNvSpPr>
          <p:nvPr>
            <p:ph type="title"/>
          </p:nvPr>
        </p:nvSpPr>
        <p:spPr>
          <a:xfrm>
            <a:off x="1788525" y="239148"/>
            <a:ext cx="8621567" cy="690319"/>
          </a:xfrm>
        </p:spPr>
        <p:txBody>
          <a:bodyPr>
            <a:normAutofit/>
          </a:bodyPr>
          <a:lstStyle/>
          <a:p>
            <a:r>
              <a:rPr lang="es-ES" sz="3200" b="1" dirty="0" smtClean="0"/>
              <a:t>5.- Solución</a:t>
            </a:r>
            <a:endParaRPr lang="es-ES" sz="3200" b="1" dirty="0"/>
          </a:p>
        </p:txBody>
      </p:sp>
    </p:spTree>
    <p:extLst>
      <p:ext uri="{BB962C8B-B14F-4D97-AF65-F5344CB8AC3E}">
        <p14:creationId xmlns:p14="http://schemas.microsoft.com/office/powerpoint/2010/main" val="1784321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40834" y="609600"/>
            <a:ext cx="2968623" cy="882006"/>
          </a:xfrm>
        </p:spPr>
        <p:txBody>
          <a:bodyPr>
            <a:normAutofit fontScale="90000"/>
          </a:bodyPr>
          <a:lstStyle/>
          <a:p>
            <a:r>
              <a:rPr lang="es-ES" dirty="0" smtClean="0"/>
              <a:t>AGENDA</a:t>
            </a:r>
            <a:endParaRPr lang="es-ES" dirty="0"/>
          </a:p>
        </p:txBody>
      </p:sp>
      <p:graphicFrame>
        <p:nvGraphicFramePr>
          <p:cNvPr id="4" name="Diagrama 3"/>
          <p:cNvGraphicFramePr/>
          <p:nvPr>
            <p:extLst>
              <p:ext uri="{D42A27DB-BD31-4B8C-83A1-F6EECF244321}">
                <p14:modId xmlns:p14="http://schemas.microsoft.com/office/powerpoint/2010/main" val="4022438582"/>
              </p:ext>
            </p:extLst>
          </p:nvPr>
        </p:nvGraphicFramePr>
        <p:xfrm>
          <a:off x="3383926" y="2083446"/>
          <a:ext cx="7757686" cy="4137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2284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88525" y="239148"/>
            <a:ext cx="8621567" cy="690319"/>
          </a:xfrm>
        </p:spPr>
        <p:txBody>
          <a:bodyPr>
            <a:normAutofit/>
          </a:bodyPr>
          <a:lstStyle/>
          <a:p>
            <a:r>
              <a:rPr lang="es-ES" sz="3200" b="1" dirty="0" smtClean="0"/>
              <a:t>5.- Solución</a:t>
            </a:r>
            <a:endParaRPr lang="es-ES" sz="3200" b="1" dirty="0"/>
          </a:p>
        </p:txBody>
      </p:sp>
      <p:sp>
        <p:nvSpPr>
          <p:cNvPr id="3" name="CuadroTexto 2"/>
          <p:cNvSpPr txBox="1"/>
          <p:nvPr/>
        </p:nvSpPr>
        <p:spPr>
          <a:xfrm>
            <a:off x="3989153" y="2743200"/>
            <a:ext cx="4220309" cy="1015663"/>
          </a:xfrm>
          <a:prstGeom prst="rect">
            <a:avLst/>
          </a:prstGeom>
          <a:noFill/>
        </p:spPr>
        <p:txBody>
          <a:bodyPr wrap="square" rtlCol="0">
            <a:spAutoFit/>
          </a:bodyPr>
          <a:lstStyle/>
          <a:p>
            <a:r>
              <a:rPr lang="es-ES" sz="6000" dirty="0" smtClean="0"/>
              <a:t>Aplicativo</a:t>
            </a:r>
            <a:endParaRPr lang="es-ES" sz="6000" dirty="0"/>
          </a:p>
        </p:txBody>
      </p:sp>
    </p:spTree>
    <p:extLst>
      <p:ext uri="{BB962C8B-B14F-4D97-AF65-F5344CB8AC3E}">
        <p14:creationId xmlns:p14="http://schemas.microsoft.com/office/powerpoint/2010/main" val="957553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8621567" cy="690319"/>
          </a:xfrm>
        </p:spPr>
        <p:txBody>
          <a:bodyPr>
            <a:normAutofit/>
          </a:bodyPr>
          <a:lstStyle/>
          <a:p>
            <a:r>
              <a:rPr lang="es-ES" sz="3200" b="1" dirty="0"/>
              <a:t>6</a:t>
            </a:r>
            <a:r>
              <a:rPr lang="es-ES" sz="3200" b="1" dirty="0" smtClean="0"/>
              <a:t>.- Conclusiones y Recomendaciones</a:t>
            </a:r>
            <a:endParaRPr lang="es-ES" sz="3200" b="1" dirty="0"/>
          </a:p>
        </p:txBody>
      </p:sp>
      <p:sp>
        <p:nvSpPr>
          <p:cNvPr id="3" name="Título 1"/>
          <p:cNvSpPr txBox="1">
            <a:spLocks/>
          </p:cNvSpPr>
          <p:nvPr/>
        </p:nvSpPr>
        <p:spPr>
          <a:xfrm>
            <a:off x="1788524" y="929467"/>
            <a:ext cx="8621567" cy="69031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t>Conclusiones</a:t>
            </a:r>
            <a:endParaRPr lang="es-ES" sz="2800" b="1" dirty="0"/>
          </a:p>
        </p:txBody>
      </p:sp>
      <p:sp>
        <p:nvSpPr>
          <p:cNvPr id="5" name="Rectángulo 4"/>
          <p:cNvSpPr/>
          <p:nvPr/>
        </p:nvSpPr>
        <p:spPr>
          <a:xfrm>
            <a:off x="817851" y="1787596"/>
            <a:ext cx="10562912" cy="4600042"/>
          </a:xfrm>
          <a:prstGeom prst="rect">
            <a:avLst/>
          </a:prstGeom>
        </p:spPr>
        <p:txBody>
          <a:bodyPr wrap="square">
            <a:spAutoFit/>
          </a:bodyPr>
          <a:lstStyle/>
          <a:p>
            <a:pPr marL="342900" lvl="0" indent="-342900" algn="just">
              <a:lnSpc>
                <a:spcPct val="150000"/>
              </a:lnSpc>
              <a:spcAft>
                <a:spcPts val="0"/>
              </a:spcAft>
              <a:buFont typeface="Wingdings" panose="05000000000000000000" pitchFamily="2" charset="2"/>
              <a:buChar char="q"/>
            </a:pPr>
            <a:r>
              <a:rPr lang="es-ES" sz="2200"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El levantamiento de requisitos de software es una de las partes más importantes en el proceso de desarrollo, por tal razón se utilizó la norma IEEE830 que sirvió como guía para recolectar los requerimientos de los usuarios y dividirlos en requerimientos funcionales y no funcionales del sistema a desarrollar.</a:t>
            </a:r>
            <a:endParaRPr lang="es-ES" sz="2200" dirty="0" smtClean="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50000"/>
              </a:lnSpc>
              <a:spcAft>
                <a:spcPts val="0"/>
              </a:spcAft>
            </a:pPr>
            <a:endParaRPr lang="es-ES" sz="220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q"/>
            </a:pPr>
            <a:r>
              <a:rPr lang="es-ES" sz="2200"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El utilizar la metodología de desarrollo de software OOHDM para la ejecución del proyecto, ayudo a la realización de un proceso adecuado de ingeniería de software, garantizando que el producto final sirva para la resolución de la problemática que tenía la UEC en el manejo de sus procesos.  </a:t>
            </a:r>
            <a:endParaRPr lang="es-ES" sz="2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5525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8621567" cy="690319"/>
          </a:xfrm>
        </p:spPr>
        <p:txBody>
          <a:bodyPr>
            <a:normAutofit/>
          </a:bodyPr>
          <a:lstStyle/>
          <a:p>
            <a:r>
              <a:rPr lang="es-ES" sz="3200" b="1" dirty="0"/>
              <a:t>6</a:t>
            </a:r>
            <a:r>
              <a:rPr lang="es-ES" sz="3200" b="1" dirty="0" smtClean="0"/>
              <a:t>.- Conclusiones y Recomendaciones</a:t>
            </a:r>
            <a:endParaRPr lang="es-ES" sz="3200" b="1" dirty="0"/>
          </a:p>
        </p:txBody>
      </p:sp>
      <p:sp>
        <p:nvSpPr>
          <p:cNvPr id="3" name="Título 1"/>
          <p:cNvSpPr txBox="1">
            <a:spLocks/>
          </p:cNvSpPr>
          <p:nvPr/>
        </p:nvSpPr>
        <p:spPr>
          <a:xfrm>
            <a:off x="1788524" y="929467"/>
            <a:ext cx="8621567" cy="69031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t>Conclusiones</a:t>
            </a:r>
            <a:endParaRPr lang="es-ES" sz="2800" b="1" dirty="0"/>
          </a:p>
        </p:txBody>
      </p:sp>
      <p:sp>
        <p:nvSpPr>
          <p:cNvPr id="5" name="Rectángulo 4"/>
          <p:cNvSpPr/>
          <p:nvPr/>
        </p:nvSpPr>
        <p:spPr>
          <a:xfrm>
            <a:off x="535534" y="1619786"/>
            <a:ext cx="11127545" cy="6186309"/>
          </a:xfrm>
          <a:prstGeom prst="rect">
            <a:avLst/>
          </a:prstGeom>
        </p:spPr>
        <p:txBody>
          <a:bodyPr wrap="square">
            <a:spAutoFit/>
          </a:bodyPr>
          <a:lstStyle/>
          <a:p>
            <a:pPr marL="342900" lvl="0" indent="-342900" algn="just">
              <a:lnSpc>
                <a:spcPct val="150000"/>
              </a:lnSpc>
              <a:spcAft>
                <a:spcPts val="0"/>
              </a:spcAft>
              <a:buFont typeface="Wingdings" panose="05000000000000000000" pitchFamily="2" charset="2"/>
              <a:buChar char="q"/>
            </a:pPr>
            <a:r>
              <a:rPr lang="es-ES" sz="2400"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La utilización de </a:t>
            </a:r>
            <a:r>
              <a:rPr lang="es-ES" sz="2400" dirty="0" smtClean="0">
                <a:effectLst/>
                <a:latin typeface="Arial" panose="020B0604020202020204" pitchFamily="34" charset="0"/>
                <a:ea typeface="Calibri" panose="020F0502020204030204" pitchFamily="34" charset="0"/>
                <a:cs typeface="Arial" panose="020B0604020202020204" pitchFamily="34" charset="0"/>
              </a:rPr>
              <a:t>Java Enterprise </a:t>
            </a:r>
            <a:r>
              <a:rPr lang="es-ES" sz="2400" dirty="0" err="1" smtClean="0">
                <a:effectLst/>
                <a:latin typeface="Arial" panose="020B0604020202020204" pitchFamily="34" charset="0"/>
                <a:ea typeface="Calibri" panose="020F0502020204030204" pitchFamily="34" charset="0"/>
                <a:cs typeface="Arial" panose="020B0604020202020204" pitchFamily="34" charset="0"/>
              </a:rPr>
              <a:t>Edition</a:t>
            </a:r>
            <a:r>
              <a:rPr lang="es-ES" sz="2400" dirty="0" smtClean="0">
                <a:effectLst/>
                <a:latin typeface="Arial" panose="020B0604020202020204" pitchFamily="34" charset="0"/>
                <a:ea typeface="Calibri" panose="020F0502020204030204" pitchFamily="34" charset="0"/>
                <a:cs typeface="Arial" panose="020B0604020202020204" pitchFamily="34" charset="0"/>
              </a:rPr>
              <a:t> JEE, y los </a:t>
            </a:r>
            <a:r>
              <a:rPr lang="es-ES" sz="2400" dirty="0" err="1" smtClean="0">
                <a:effectLst/>
                <a:latin typeface="Arial" panose="020B0604020202020204" pitchFamily="34" charset="0"/>
                <a:ea typeface="Calibri" panose="020F0502020204030204" pitchFamily="34" charset="0"/>
                <a:cs typeface="Arial" panose="020B0604020202020204" pitchFamily="34" charset="0"/>
              </a:rPr>
              <a:t>frameworks</a:t>
            </a:r>
            <a:r>
              <a:rPr lang="es-ES" sz="2400" dirty="0" smtClean="0">
                <a:effectLst/>
                <a:latin typeface="Arial" panose="020B0604020202020204" pitchFamily="34" charset="0"/>
                <a:ea typeface="Calibri" panose="020F0502020204030204" pitchFamily="34" charset="0"/>
                <a:cs typeface="Arial" panose="020B0604020202020204" pitchFamily="34" charset="0"/>
              </a:rPr>
              <a:t> de desarrollo </a:t>
            </a:r>
            <a:r>
              <a:rPr lang="es-ES" sz="2400" dirty="0" err="1" smtClean="0">
                <a:effectLst/>
                <a:latin typeface="Arial" panose="020B0604020202020204" pitchFamily="34" charset="0"/>
                <a:ea typeface="Calibri" panose="020F0502020204030204" pitchFamily="34" charset="0"/>
                <a:cs typeface="Arial" panose="020B0604020202020204" pitchFamily="34" charset="0"/>
              </a:rPr>
              <a:t>Richfaces</a:t>
            </a:r>
            <a:r>
              <a:rPr lang="es-ES" sz="2400" dirty="0" smtClean="0">
                <a:effectLst/>
                <a:latin typeface="Arial" panose="020B0604020202020204" pitchFamily="34" charset="0"/>
                <a:ea typeface="Calibri" panose="020F0502020204030204" pitchFamily="34" charset="0"/>
                <a:cs typeface="Arial" panose="020B0604020202020204" pitchFamily="34" charset="0"/>
              </a:rPr>
              <a:t>, </a:t>
            </a:r>
            <a:r>
              <a:rPr lang="es-ES" sz="2400" dirty="0" err="1" smtClean="0">
                <a:effectLst/>
                <a:latin typeface="Arial" panose="020B0604020202020204" pitchFamily="34" charset="0"/>
                <a:ea typeface="Calibri" panose="020F0502020204030204" pitchFamily="34" charset="0"/>
                <a:cs typeface="Arial" panose="020B0604020202020204" pitchFamily="34" charset="0"/>
              </a:rPr>
              <a:t>JQuery</a:t>
            </a:r>
            <a:r>
              <a:rPr lang="es-ES" sz="2400" dirty="0" smtClean="0">
                <a:effectLst/>
                <a:latin typeface="Arial" panose="020B0604020202020204" pitchFamily="34" charset="0"/>
                <a:ea typeface="Calibri" panose="020F0502020204030204" pitchFamily="34" charset="0"/>
                <a:cs typeface="Arial" panose="020B0604020202020204" pitchFamily="34" charset="0"/>
              </a:rPr>
              <a:t>, </a:t>
            </a:r>
            <a:r>
              <a:rPr lang="es-ES" sz="2400" dirty="0" err="1" smtClean="0">
                <a:effectLst/>
                <a:latin typeface="Arial" panose="020B0604020202020204" pitchFamily="34" charset="0"/>
                <a:ea typeface="Calibri" panose="020F0502020204030204" pitchFamily="34" charset="0"/>
                <a:cs typeface="Arial" panose="020B0604020202020204" pitchFamily="34" charset="0"/>
              </a:rPr>
              <a:t>Hibernate</a:t>
            </a:r>
            <a:r>
              <a:rPr lang="es-ES" sz="2400" dirty="0" smtClean="0">
                <a:effectLst/>
                <a:latin typeface="Arial" panose="020B0604020202020204" pitchFamily="34" charset="0"/>
                <a:ea typeface="Calibri" panose="020F0502020204030204" pitchFamily="34" charset="0"/>
                <a:cs typeface="Arial" panose="020B0604020202020204" pitchFamily="34" charset="0"/>
              </a:rPr>
              <a:t>, Spring Security agilizaron el desarrollo del proyecto al permitir el uso de varios controles y funciones prediseñadas gracias al ser herramientas open </a:t>
            </a:r>
            <a:r>
              <a:rPr lang="es-ES" sz="2400" dirty="0" err="1" smtClean="0">
                <a:effectLst/>
                <a:latin typeface="Arial" panose="020B0604020202020204" pitchFamily="34" charset="0"/>
                <a:ea typeface="Calibri" panose="020F0502020204030204" pitchFamily="34" charset="0"/>
                <a:cs typeface="Arial" panose="020B0604020202020204" pitchFamily="34" charset="0"/>
              </a:rPr>
              <a:t>source</a:t>
            </a:r>
            <a:r>
              <a:rPr lang="es-ES" sz="2400" dirty="0" smtClean="0">
                <a:effectLst/>
                <a:latin typeface="Arial" panose="020B0604020202020204" pitchFamily="34" charset="0"/>
                <a:ea typeface="Calibri" panose="020F0502020204030204" pitchFamily="34" charset="0"/>
                <a:cs typeface="Arial" panose="020B0604020202020204" pitchFamily="34" charset="0"/>
              </a:rPr>
              <a:t> y de libre acceso.</a:t>
            </a:r>
          </a:p>
          <a:p>
            <a:pPr lvl="0" algn="just">
              <a:lnSpc>
                <a:spcPct val="150000"/>
              </a:lnSpc>
              <a:spcAft>
                <a:spcPts val="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s-ES" sz="2400" dirty="0">
                <a:solidFill>
                  <a:srgbClr val="222222"/>
                </a:solidFill>
                <a:latin typeface="Arial" panose="020B0604020202020204" pitchFamily="34" charset="0"/>
                <a:ea typeface="Times New Roman" panose="02020603050405020304" pitchFamily="18" charset="0"/>
                <a:cs typeface="Arial" panose="020B0604020202020204" pitchFamily="34" charset="0"/>
              </a:rPr>
              <a:t>Se logró plasmar en un sistema informático los procesos que la UEC ejecuta. Al implantar el sistema los usuarios tuvieron la posibilidad de acceder a la información de forma centralizada y sin necesidad de acudir a otros medios, trabajando de forma organizada e integrada.  </a:t>
            </a:r>
            <a:endParaRPr lang="es-ES" sz="24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q"/>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50000"/>
              </a:lnSpc>
              <a:spcAft>
                <a:spcPts val="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39677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8621567" cy="690319"/>
          </a:xfrm>
        </p:spPr>
        <p:txBody>
          <a:bodyPr>
            <a:normAutofit/>
          </a:bodyPr>
          <a:lstStyle/>
          <a:p>
            <a:r>
              <a:rPr lang="es-ES" sz="3200" b="1" dirty="0"/>
              <a:t>6</a:t>
            </a:r>
            <a:r>
              <a:rPr lang="es-ES" sz="3200" b="1" dirty="0" smtClean="0"/>
              <a:t>.- Conclusiones y Recomendaciones</a:t>
            </a:r>
            <a:endParaRPr lang="es-ES" sz="3200" b="1" dirty="0"/>
          </a:p>
        </p:txBody>
      </p:sp>
      <p:sp>
        <p:nvSpPr>
          <p:cNvPr id="3" name="Título 1"/>
          <p:cNvSpPr txBox="1">
            <a:spLocks/>
          </p:cNvSpPr>
          <p:nvPr/>
        </p:nvSpPr>
        <p:spPr>
          <a:xfrm>
            <a:off x="1788524" y="929467"/>
            <a:ext cx="8621567" cy="69031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t>Recomendaciones</a:t>
            </a:r>
            <a:endParaRPr lang="es-ES" sz="2800" b="1" dirty="0"/>
          </a:p>
        </p:txBody>
      </p:sp>
      <p:sp>
        <p:nvSpPr>
          <p:cNvPr id="2" name="Rectángulo 1"/>
          <p:cNvSpPr/>
          <p:nvPr/>
        </p:nvSpPr>
        <p:spPr>
          <a:xfrm>
            <a:off x="851854" y="1899288"/>
            <a:ext cx="10683450" cy="3901837"/>
          </a:xfrm>
          <a:prstGeom prst="rect">
            <a:avLst/>
          </a:prstGeom>
        </p:spPr>
        <p:txBody>
          <a:bodyPr wrap="square">
            <a:spAutoFit/>
          </a:bodyPr>
          <a:lstStyle/>
          <a:p>
            <a:pPr marL="342900" lvl="0" indent="-342900" algn="just">
              <a:lnSpc>
                <a:spcPct val="150000"/>
              </a:lnSpc>
              <a:spcAft>
                <a:spcPts val="0"/>
              </a:spcAft>
              <a:buFont typeface="Wingdings" panose="05000000000000000000" pitchFamily="2" charset="2"/>
              <a:buChar char="q"/>
            </a:pPr>
            <a:r>
              <a:rPr lang="es-ES" sz="2400"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Para una adecuada recolección de requerimientos es recomendable basarse en un estándar para este caso el IEEE 830.</a:t>
            </a: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50000"/>
              </a:lnSpc>
              <a:spcAft>
                <a:spcPts val="0"/>
              </a:spcAft>
            </a:pP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q"/>
            </a:pPr>
            <a:r>
              <a:rPr lang="es-ES" sz="2400"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La utilización de modelos </a:t>
            </a:r>
            <a:r>
              <a:rPr lang="es-ES" sz="2400" dirty="0" err="1"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navegacionales</a:t>
            </a:r>
            <a:r>
              <a:rPr lang="es-ES" sz="2400"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 y pantallas prototipos del sistema antes de la realización del desarrollo, ayuda mucho a tener un panorama claro de lo que se requiere, optimizando el tiempo y la mejor aceptación por parte del usuario.</a:t>
            </a: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573380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8621567" cy="690319"/>
          </a:xfrm>
        </p:spPr>
        <p:txBody>
          <a:bodyPr>
            <a:normAutofit/>
          </a:bodyPr>
          <a:lstStyle/>
          <a:p>
            <a:r>
              <a:rPr lang="es-ES" sz="3200" b="1" dirty="0"/>
              <a:t>6</a:t>
            </a:r>
            <a:r>
              <a:rPr lang="es-ES" sz="3200" b="1" dirty="0" smtClean="0"/>
              <a:t>.- Conclusiones y Recomendaciones</a:t>
            </a:r>
            <a:endParaRPr lang="es-ES" sz="3200" b="1" dirty="0"/>
          </a:p>
        </p:txBody>
      </p:sp>
      <p:sp>
        <p:nvSpPr>
          <p:cNvPr id="3" name="Título 1"/>
          <p:cNvSpPr txBox="1">
            <a:spLocks/>
          </p:cNvSpPr>
          <p:nvPr/>
        </p:nvSpPr>
        <p:spPr>
          <a:xfrm>
            <a:off x="1788524" y="929467"/>
            <a:ext cx="8621567" cy="69031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t>Recomendaciones</a:t>
            </a:r>
            <a:endParaRPr lang="es-ES" sz="2800" b="1" dirty="0"/>
          </a:p>
        </p:txBody>
      </p:sp>
      <p:sp>
        <p:nvSpPr>
          <p:cNvPr id="2" name="Rectángulo 1"/>
          <p:cNvSpPr/>
          <p:nvPr/>
        </p:nvSpPr>
        <p:spPr>
          <a:xfrm>
            <a:off x="984375" y="2414917"/>
            <a:ext cx="10683450" cy="2793842"/>
          </a:xfrm>
          <a:prstGeom prst="rect">
            <a:avLst/>
          </a:prstGeom>
        </p:spPr>
        <p:txBody>
          <a:bodyPr wrap="square">
            <a:spAutoFit/>
          </a:bodyPr>
          <a:lstStyle/>
          <a:p>
            <a:pPr marL="342900" lvl="0" indent="-342900" algn="just">
              <a:lnSpc>
                <a:spcPct val="150000"/>
              </a:lnSpc>
              <a:spcAft>
                <a:spcPts val="0"/>
              </a:spcAft>
              <a:buFont typeface="Wingdings" panose="05000000000000000000" pitchFamily="2" charset="2"/>
              <a:buChar char="q"/>
            </a:pPr>
            <a:r>
              <a:rPr lang="es-ES" sz="2400" dirty="0" smtClean="0">
                <a:solidFill>
                  <a:srgbClr val="222222"/>
                </a:solidFill>
                <a:effectLst/>
                <a:latin typeface="Arial" panose="020B0604020202020204" pitchFamily="34" charset="0"/>
                <a:ea typeface="Times New Roman" panose="02020603050405020304" pitchFamily="18" charset="0"/>
                <a:cs typeface="Arial" panose="020B0604020202020204" pitchFamily="34" charset="0"/>
              </a:rPr>
              <a:t>Se recomienda para el desarrollo de un sistema el uso de aplicaciones web, ya que no se necesitara de instaladores en dispositivos más allá de un explorador web, además de que la ejecución de los procesos se los realizara en el servidor de aplicaciones, y mas no en el dispositivo utilizado para acceder al sistema.</a:t>
            </a: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591130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8621567" cy="690319"/>
          </a:xfrm>
        </p:spPr>
        <p:txBody>
          <a:bodyPr>
            <a:normAutofit/>
          </a:bodyPr>
          <a:lstStyle/>
          <a:p>
            <a:r>
              <a:rPr lang="es-ES" sz="3200" b="1" dirty="0"/>
              <a:t>6</a:t>
            </a:r>
            <a:r>
              <a:rPr lang="es-ES" sz="3200" b="1" dirty="0" smtClean="0"/>
              <a:t>.- Conclusiones y Recomendaciones</a:t>
            </a:r>
            <a:endParaRPr lang="es-ES" sz="3200" b="1" dirty="0"/>
          </a:p>
        </p:txBody>
      </p:sp>
      <p:sp>
        <p:nvSpPr>
          <p:cNvPr id="2" name="CuadroTexto 1"/>
          <p:cNvSpPr txBox="1"/>
          <p:nvPr/>
        </p:nvSpPr>
        <p:spPr>
          <a:xfrm>
            <a:off x="3688231" y="1730326"/>
            <a:ext cx="4822154" cy="1015663"/>
          </a:xfrm>
          <a:prstGeom prst="rect">
            <a:avLst/>
          </a:prstGeom>
          <a:noFill/>
        </p:spPr>
        <p:txBody>
          <a:bodyPr wrap="none" rtlCol="0">
            <a:spAutoFit/>
          </a:bodyPr>
          <a:lstStyle/>
          <a:p>
            <a:r>
              <a:rPr lang="es-ES" sz="6000" dirty="0"/>
              <a:t>¿</a:t>
            </a:r>
            <a:r>
              <a:rPr lang="es-ES" sz="6000" dirty="0" smtClean="0"/>
              <a:t>Preguntas?</a:t>
            </a:r>
            <a:endParaRPr lang="es-ES" sz="6000" dirty="0"/>
          </a:p>
        </p:txBody>
      </p:sp>
      <p:pic>
        <p:nvPicPr>
          <p:cNvPr id="5122" name="Picture 2" descr="https://cursodeduendes.com/premium/wp-content/uploads/2014/05/preguntas_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6258" y="2745989"/>
            <a:ext cx="2686099" cy="2652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4250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8621567" cy="690319"/>
          </a:xfrm>
        </p:spPr>
        <p:txBody>
          <a:bodyPr>
            <a:normAutofit/>
          </a:bodyPr>
          <a:lstStyle/>
          <a:p>
            <a:r>
              <a:rPr lang="es-ES" sz="3200" b="1" dirty="0"/>
              <a:t>6</a:t>
            </a:r>
            <a:r>
              <a:rPr lang="es-ES" sz="3200" b="1" dirty="0" smtClean="0"/>
              <a:t>.- Conclusiones y Recomendaciones</a:t>
            </a:r>
            <a:endParaRPr lang="es-ES" sz="3200" b="1" dirty="0"/>
          </a:p>
        </p:txBody>
      </p:sp>
      <p:sp>
        <p:nvSpPr>
          <p:cNvPr id="2" name="CuadroTexto 1"/>
          <p:cNvSpPr txBox="1"/>
          <p:nvPr/>
        </p:nvSpPr>
        <p:spPr>
          <a:xfrm>
            <a:off x="2964475" y="2686929"/>
            <a:ext cx="6269665" cy="1015663"/>
          </a:xfrm>
          <a:prstGeom prst="rect">
            <a:avLst/>
          </a:prstGeom>
          <a:noFill/>
        </p:spPr>
        <p:txBody>
          <a:bodyPr wrap="none" rtlCol="0">
            <a:spAutoFit/>
          </a:bodyPr>
          <a:lstStyle/>
          <a:p>
            <a:r>
              <a:rPr lang="es-ES" sz="6000" dirty="0" smtClean="0"/>
              <a:t>Muchas Gracias</a:t>
            </a:r>
            <a:endParaRPr lang="es-ES" sz="6000" dirty="0"/>
          </a:p>
        </p:txBody>
      </p:sp>
    </p:spTree>
    <p:extLst>
      <p:ext uri="{BB962C8B-B14F-4D97-AF65-F5344CB8AC3E}">
        <p14:creationId xmlns:p14="http://schemas.microsoft.com/office/powerpoint/2010/main" val="3601169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6553615" cy="690319"/>
          </a:xfrm>
        </p:spPr>
        <p:txBody>
          <a:bodyPr>
            <a:normAutofit/>
          </a:bodyPr>
          <a:lstStyle/>
          <a:p>
            <a:r>
              <a:rPr lang="es-ES" b="1" dirty="0" smtClean="0"/>
              <a:t>1.- </a:t>
            </a:r>
            <a:r>
              <a:rPr lang="es-ES" sz="3200" b="1" dirty="0" smtClean="0"/>
              <a:t>Introducción</a:t>
            </a:r>
            <a:endParaRPr lang="es-ES" b="1" dirty="0"/>
          </a:p>
        </p:txBody>
      </p:sp>
      <p:pic>
        <p:nvPicPr>
          <p:cNvPr id="5122" name="Picture 2" descr="http://cdn2.hubspot.net/hub/260057/file-2127365088-jpg/Imatges/Di_adios_a_la_conciliacion_bancaria_manual_con_Capti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4619" y="1506128"/>
            <a:ext cx="1734800" cy="143917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globalservice.com.pe/sites/default/files/procesodenegocio_de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6212" y="865879"/>
            <a:ext cx="1095374" cy="109537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blog.powerdata.es/Portals/239039/images/eficiencia%20operaciona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62811" y="5201214"/>
            <a:ext cx="1576243" cy="835886"/>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https://lh4.googleusercontent.com/-NzkfpxiHrl4/T2DIowo8HpI/AAAAAAAACnU/9L7ZGfygEQs/s800/hacer-mas-por-menos-tiemp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61944" y="2434747"/>
            <a:ext cx="1095374" cy="730249"/>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http://www.facilcontabilidad.com/wp-content/uploads/2011/12/man-with-dollar-sign-01-300x300.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02899" y="3747347"/>
            <a:ext cx="761999" cy="761999"/>
          </a:xfrm>
          <a:prstGeom prst="rect">
            <a:avLst/>
          </a:prstGeom>
          <a:noFill/>
          <a:extLst>
            <a:ext uri="{909E8E84-426E-40DD-AFC4-6F175D3DCCD1}">
              <a14:hiddenFill xmlns:a14="http://schemas.microsoft.com/office/drawing/2010/main">
                <a:solidFill>
                  <a:srgbClr val="FFFFFF"/>
                </a:solidFill>
              </a14:hiddenFill>
            </a:ext>
          </a:extLst>
        </p:spPr>
      </p:pic>
      <p:pic>
        <p:nvPicPr>
          <p:cNvPr id="5132" name="Picture 12" descr="http://72.55.164.244:8090/image/image_gallery?uuid=2044c5f5-2965-4042-b886-abd38425d846&amp;groupId=10156&amp;t=136431105069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3952" y="4961140"/>
            <a:ext cx="1481081" cy="1316034"/>
          </a:xfrm>
          <a:prstGeom prst="rect">
            <a:avLst/>
          </a:prstGeom>
          <a:noFill/>
          <a:extLst>
            <a:ext uri="{909E8E84-426E-40DD-AFC4-6F175D3DCCD1}">
              <a14:hiddenFill xmlns:a14="http://schemas.microsoft.com/office/drawing/2010/main">
                <a:solidFill>
                  <a:srgbClr val="FFFFFF"/>
                </a:solidFill>
              </a14:hiddenFill>
            </a:ext>
          </a:extLst>
        </p:spPr>
      </p:pic>
      <p:pic>
        <p:nvPicPr>
          <p:cNvPr id="5134" name="Picture 14" descr="Resultado de imagen para ventaja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728428" y="1363580"/>
            <a:ext cx="1701689" cy="1449588"/>
          </a:xfrm>
          <a:prstGeom prst="rect">
            <a:avLst/>
          </a:prstGeom>
          <a:noFill/>
          <a:extLst>
            <a:ext uri="{909E8E84-426E-40DD-AFC4-6F175D3DCCD1}">
              <a14:hiddenFill xmlns:a14="http://schemas.microsoft.com/office/drawing/2010/main">
                <a:solidFill>
                  <a:srgbClr val="FFFFFF"/>
                </a:solidFill>
              </a14:hiddenFill>
            </a:ext>
          </a:extLst>
        </p:spPr>
      </p:pic>
      <p:pic>
        <p:nvPicPr>
          <p:cNvPr id="5136" name="Picture 16" descr="http://www.webopedia.com/imagesvr_ce/8422/software.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274619" y="4887663"/>
            <a:ext cx="2008717" cy="1389511"/>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1580707" y="3644821"/>
            <a:ext cx="1220894" cy="508156"/>
          </a:xfrm>
          <a:prstGeom prst="rect">
            <a:avLst/>
          </a:prstGeom>
        </p:spPr>
      </p:pic>
      <p:pic>
        <p:nvPicPr>
          <p:cNvPr id="12" name="Imagen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0800000">
            <a:off x="3727299" y="5357985"/>
            <a:ext cx="1254981" cy="522344"/>
          </a:xfrm>
          <a:prstGeom prst="rect">
            <a:avLst/>
          </a:prstGeom>
        </p:spPr>
      </p:pic>
      <p:pic>
        <p:nvPicPr>
          <p:cNvPr id="13" name="Imagen 1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0800000">
            <a:off x="7462768" y="5292192"/>
            <a:ext cx="1394592" cy="580452"/>
          </a:xfrm>
          <a:prstGeom prst="rect">
            <a:avLst/>
          </a:prstGeom>
        </p:spPr>
      </p:pic>
      <p:pic>
        <p:nvPicPr>
          <p:cNvPr id="14" name="Imagen 1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9744462" y="3716965"/>
            <a:ext cx="1394592" cy="580452"/>
          </a:xfrm>
          <a:prstGeom prst="rect">
            <a:avLst/>
          </a:prstGeom>
        </p:spPr>
      </p:pic>
      <p:pic>
        <p:nvPicPr>
          <p:cNvPr id="3" name="Imagen 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rot="18625411">
            <a:off x="2996845" y="3359723"/>
            <a:ext cx="2606035" cy="739450"/>
          </a:xfrm>
          <a:prstGeom prst="rect">
            <a:avLst/>
          </a:prstGeom>
        </p:spPr>
      </p:pic>
      <p:sp>
        <p:nvSpPr>
          <p:cNvPr id="6" name="Abrir llave 5"/>
          <p:cNvSpPr/>
          <p:nvPr/>
        </p:nvSpPr>
        <p:spPr>
          <a:xfrm>
            <a:off x="5153890" y="1381261"/>
            <a:ext cx="436415" cy="29161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extLst>
      <p:ext uri="{BB962C8B-B14F-4D97-AF65-F5344CB8AC3E}">
        <p14:creationId xmlns:p14="http://schemas.microsoft.com/office/powerpoint/2010/main" val="3557867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6553615" cy="690319"/>
          </a:xfrm>
        </p:spPr>
        <p:txBody>
          <a:bodyPr>
            <a:normAutofit/>
          </a:bodyPr>
          <a:lstStyle/>
          <a:p>
            <a:r>
              <a:rPr lang="es-ES" b="1" dirty="0" smtClean="0"/>
              <a:t>1.- </a:t>
            </a:r>
            <a:r>
              <a:rPr lang="es-ES" sz="3200" b="1" dirty="0" smtClean="0"/>
              <a:t>Introducción</a:t>
            </a:r>
            <a:endParaRPr lang="es-ES" b="1" dirty="0"/>
          </a:p>
        </p:txBody>
      </p:sp>
      <p:graphicFrame>
        <p:nvGraphicFramePr>
          <p:cNvPr id="6" name="Diagrama 5"/>
          <p:cNvGraphicFramePr/>
          <p:nvPr>
            <p:extLst>
              <p:ext uri="{D42A27DB-BD31-4B8C-83A1-F6EECF244321}">
                <p14:modId xmlns:p14="http://schemas.microsoft.com/office/powerpoint/2010/main" val="1649557545"/>
              </p:ext>
            </p:extLst>
          </p:nvPr>
        </p:nvGraphicFramePr>
        <p:xfrm>
          <a:off x="2316361" y="1769807"/>
          <a:ext cx="7536395" cy="47962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CuadroTexto 1"/>
          <p:cNvSpPr txBox="1"/>
          <p:nvPr/>
        </p:nvSpPr>
        <p:spPr>
          <a:xfrm>
            <a:off x="4380272" y="1327673"/>
            <a:ext cx="3760966" cy="369332"/>
          </a:xfrm>
          <a:prstGeom prst="rect">
            <a:avLst/>
          </a:prstGeom>
          <a:noFill/>
        </p:spPr>
        <p:txBody>
          <a:bodyPr wrap="none" rtlCol="0">
            <a:spAutoFit/>
          </a:bodyPr>
          <a:lstStyle/>
          <a:p>
            <a:r>
              <a:rPr lang="es-ES" dirty="0">
                <a:cs typeface="Arial" panose="020B0604020202020204" pitchFamily="34" charset="0"/>
              </a:rPr>
              <a:t>Ciclo General de Capacitación</a:t>
            </a:r>
            <a:endParaRPr lang="es-ES" dirty="0"/>
          </a:p>
        </p:txBody>
      </p:sp>
    </p:spTree>
    <p:extLst>
      <p:ext uri="{BB962C8B-B14F-4D97-AF65-F5344CB8AC3E}">
        <p14:creationId xmlns:p14="http://schemas.microsoft.com/office/powerpoint/2010/main" val="201159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6553615" cy="690319"/>
          </a:xfrm>
        </p:spPr>
        <p:txBody>
          <a:bodyPr>
            <a:normAutofit/>
          </a:bodyPr>
          <a:lstStyle/>
          <a:p>
            <a:r>
              <a:rPr lang="es-ES" b="1" dirty="0" smtClean="0"/>
              <a:t>1.- </a:t>
            </a:r>
            <a:r>
              <a:rPr lang="es-ES" sz="3200" b="1" dirty="0" smtClean="0"/>
              <a:t>Introducción</a:t>
            </a:r>
            <a:endParaRPr lang="es-ES" b="1" dirty="0"/>
          </a:p>
        </p:txBody>
      </p:sp>
      <p:sp>
        <p:nvSpPr>
          <p:cNvPr id="5" name="Rectángulo 4"/>
          <p:cNvSpPr/>
          <p:nvPr/>
        </p:nvSpPr>
        <p:spPr>
          <a:xfrm>
            <a:off x="1788525" y="2255298"/>
            <a:ext cx="9005455" cy="3438442"/>
          </a:xfrm>
          <a:prstGeom prst="rect">
            <a:avLst/>
          </a:prstGeom>
        </p:spPr>
        <p:txBody>
          <a:bodyPr wrap="square">
            <a:spAutoFit/>
          </a:bodyPr>
          <a:lstStyle/>
          <a:p>
            <a:pPr indent="252095" algn="just">
              <a:lnSpc>
                <a:spcPct val="150000"/>
              </a:lnSpc>
            </a:pPr>
            <a:r>
              <a:rPr lang="es-ES" sz="2400" dirty="0">
                <a:cs typeface="Arial" panose="020B0604020202020204" pitchFamily="34" charset="0"/>
              </a:rPr>
              <a:t>Observando la necesidad de administrar la información de una manera automatizada de todos los procesos que intervienen en el “Ciclo General de Capacitación”, y tomando en cuenta las ventajas que se pueden obtener mediante el uso de un sistema informático, se </a:t>
            </a:r>
            <a:r>
              <a:rPr lang="es-ES" sz="2400" dirty="0" smtClean="0">
                <a:cs typeface="Arial" panose="020B0604020202020204" pitchFamily="34" charset="0"/>
              </a:rPr>
              <a:t>propuso el </a:t>
            </a:r>
            <a:r>
              <a:rPr lang="es-ES" sz="2400" dirty="0">
                <a:cs typeface="Arial" panose="020B0604020202020204" pitchFamily="34" charset="0"/>
              </a:rPr>
              <a:t>desarrollo del mismo </a:t>
            </a:r>
            <a:r>
              <a:rPr lang="es-ES" sz="2400" dirty="0" smtClean="0">
                <a:cs typeface="Arial" panose="020B0604020202020204" pitchFamily="34" charset="0"/>
              </a:rPr>
              <a:t>utilizando la metodología OOHDM.</a:t>
            </a:r>
            <a:endParaRPr lang="es-ES" sz="2400" dirty="0">
              <a:effectLst/>
            </a:endParaRPr>
          </a:p>
        </p:txBody>
      </p:sp>
      <p:sp>
        <p:nvSpPr>
          <p:cNvPr id="18" name="Título 1"/>
          <p:cNvSpPr txBox="1">
            <a:spLocks/>
          </p:cNvSpPr>
          <p:nvPr/>
        </p:nvSpPr>
        <p:spPr>
          <a:xfrm>
            <a:off x="1788525" y="887263"/>
            <a:ext cx="3852621" cy="54764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t>Justificación</a:t>
            </a:r>
            <a:endParaRPr lang="es-ES" sz="2800" b="1" dirty="0"/>
          </a:p>
        </p:txBody>
      </p:sp>
    </p:spTree>
    <p:extLst>
      <p:ext uri="{BB962C8B-B14F-4D97-AF65-F5344CB8AC3E}">
        <p14:creationId xmlns:p14="http://schemas.microsoft.com/office/powerpoint/2010/main" val="2050168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88525" y="239148"/>
            <a:ext cx="6553615" cy="690319"/>
          </a:xfrm>
        </p:spPr>
        <p:txBody>
          <a:bodyPr>
            <a:normAutofit fontScale="90000"/>
          </a:bodyPr>
          <a:lstStyle/>
          <a:p>
            <a:r>
              <a:rPr lang="es-ES" b="1" dirty="0" smtClean="0"/>
              <a:t>2.- Planteamiento del Problema</a:t>
            </a:r>
            <a:endParaRPr lang="es-ES" b="1" dirty="0"/>
          </a:p>
        </p:txBody>
      </p:sp>
      <p:sp>
        <p:nvSpPr>
          <p:cNvPr id="3" name="Marcador de contenido 2"/>
          <p:cNvSpPr>
            <a:spLocks noGrp="1"/>
          </p:cNvSpPr>
          <p:nvPr>
            <p:ph idx="1"/>
          </p:nvPr>
        </p:nvSpPr>
        <p:spPr>
          <a:xfrm>
            <a:off x="1380564" y="1660986"/>
            <a:ext cx="10112742" cy="4177105"/>
          </a:xfrm>
        </p:spPr>
        <p:txBody>
          <a:bodyPr>
            <a:noAutofit/>
          </a:bodyPr>
          <a:lstStyle/>
          <a:p>
            <a:pPr lvl="0" algn="just">
              <a:buFont typeface="Wingdings" panose="05000000000000000000" pitchFamily="2" charset="2"/>
              <a:buChar char="q"/>
            </a:pPr>
            <a:r>
              <a:rPr lang="es-ES" sz="2800" dirty="0"/>
              <a:t>Al tener la fuente de información en medios físicos, la búsqueda de estos es más compleja, corriendo además el riesgo de daños y pérdidas de  documentos</a:t>
            </a:r>
            <a:r>
              <a:rPr lang="es-ES" sz="2800" dirty="0" smtClean="0"/>
              <a:t>.</a:t>
            </a:r>
          </a:p>
          <a:p>
            <a:pPr lvl="0" algn="just">
              <a:buFont typeface="Wingdings" panose="05000000000000000000" pitchFamily="2" charset="2"/>
              <a:buChar char="q"/>
            </a:pPr>
            <a:endParaRPr lang="es-ES" sz="2800" dirty="0"/>
          </a:p>
          <a:p>
            <a:pPr lvl="0" algn="just">
              <a:buFont typeface="Wingdings" panose="05000000000000000000" pitchFamily="2" charset="2"/>
              <a:buChar char="q"/>
            </a:pPr>
            <a:r>
              <a:rPr lang="es-ES" sz="2800" dirty="0"/>
              <a:t>Los datos que se recolectan en los distintos procesos que maneja la U.E.C tienden a crecer demasiado, razón por la cual su tratamiento toma un tiempo significativo a sus  funcionarios</a:t>
            </a:r>
            <a:r>
              <a:rPr lang="es-ES" sz="2800" dirty="0" smtClean="0"/>
              <a:t>.</a:t>
            </a:r>
            <a:endParaRPr lang="es-ES" sz="2800" dirty="0"/>
          </a:p>
        </p:txBody>
      </p:sp>
    </p:spTree>
    <p:extLst>
      <p:ext uri="{BB962C8B-B14F-4D97-AF65-F5344CB8AC3E}">
        <p14:creationId xmlns:p14="http://schemas.microsoft.com/office/powerpoint/2010/main" val="3124099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82090" y="1745394"/>
            <a:ext cx="10253418" cy="4120833"/>
          </a:xfrm>
        </p:spPr>
        <p:txBody>
          <a:bodyPr>
            <a:noAutofit/>
          </a:bodyPr>
          <a:lstStyle/>
          <a:p>
            <a:pPr lvl="0" algn="just">
              <a:buFont typeface="Wingdings" panose="05000000000000000000" pitchFamily="2" charset="2"/>
              <a:buChar char="q"/>
            </a:pPr>
            <a:r>
              <a:rPr lang="es-ES" sz="2800" dirty="0" smtClean="0"/>
              <a:t>El </a:t>
            </a:r>
            <a:r>
              <a:rPr lang="es-ES" sz="2800" dirty="0"/>
              <a:t>acceso a la información recolectada por la U.E.C se encuentra limitada, ya sea por poca organización, perdida de documentos o cambios de personal</a:t>
            </a:r>
            <a:r>
              <a:rPr lang="es-ES" sz="2800" dirty="0" smtClean="0"/>
              <a:t>.</a:t>
            </a:r>
          </a:p>
          <a:p>
            <a:pPr lvl="0" algn="just">
              <a:buFont typeface="Wingdings" panose="05000000000000000000" pitchFamily="2" charset="2"/>
              <a:buChar char="q"/>
            </a:pPr>
            <a:endParaRPr lang="es-ES" sz="2800" dirty="0"/>
          </a:p>
          <a:p>
            <a:pPr lvl="0" algn="just">
              <a:buFont typeface="Wingdings" panose="05000000000000000000" pitchFamily="2" charset="2"/>
              <a:buChar char="q"/>
            </a:pPr>
            <a:r>
              <a:rPr lang="es-ES" sz="2800" dirty="0"/>
              <a:t>Los datos que se hayan registrado por la prestación de servicios de la U.E.C pueden ser manipulados sin ninguna restricción, haciendo que la integridad de los mismos se vean afectados</a:t>
            </a:r>
            <a:r>
              <a:rPr lang="es-ES" sz="2800" dirty="0" smtClean="0"/>
              <a:t>.</a:t>
            </a:r>
            <a:endParaRPr lang="es-ES" sz="2800" dirty="0"/>
          </a:p>
        </p:txBody>
      </p:sp>
      <p:sp>
        <p:nvSpPr>
          <p:cNvPr id="5" name="Título 1"/>
          <p:cNvSpPr>
            <a:spLocks noGrp="1"/>
          </p:cNvSpPr>
          <p:nvPr>
            <p:ph type="title"/>
          </p:nvPr>
        </p:nvSpPr>
        <p:spPr>
          <a:xfrm>
            <a:off x="1788525" y="239148"/>
            <a:ext cx="6553615" cy="690319"/>
          </a:xfrm>
        </p:spPr>
        <p:txBody>
          <a:bodyPr>
            <a:normAutofit fontScale="90000"/>
          </a:bodyPr>
          <a:lstStyle/>
          <a:p>
            <a:r>
              <a:rPr lang="es-ES" b="1" dirty="0" smtClean="0"/>
              <a:t>2.- Planteamiento del Problema</a:t>
            </a:r>
            <a:endParaRPr lang="es-ES" b="1" dirty="0"/>
          </a:p>
        </p:txBody>
      </p:sp>
    </p:spTree>
    <p:extLst>
      <p:ext uri="{BB962C8B-B14F-4D97-AF65-F5344CB8AC3E}">
        <p14:creationId xmlns:p14="http://schemas.microsoft.com/office/powerpoint/2010/main" val="1404258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Título 1"/>
          <p:cNvSpPr>
            <a:spLocks noGrp="1"/>
          </p:cNvSpPr>
          <p:nvPr>
            <p:ph type="title"/>
          </p:nvPr>
        </p:nvSpPr>
        <p:spPr>
          <a:xfrm>
            <a:off x="1788525" y="239148"/>
            <a:ext cx="8621567" cy="690319"/>
          </a:xfrm>
        </p:spPr>
        <p:txBody>
          <a:bodyPr>
            <a:normAutofit/>
          </a:bodyPr>
          <a:lstStyle/>
          <a:p>
            <a:r>
              <a:rPr lang="es-ES" sz="3200" b="1" dirty="0" smtClean="0"/>
              <a:t>3.- Objetivos</a:t>
            </a:r>
            <a:endParaRPr lang="es-ES" sz="3200" b="1" dirty="0"/>
          </a:p>
        </p:txBody>
      </p:sp>
      <p:sp>
        <p:nvSpPr>
          <p:cNvPr id="5" name="CuadroTexto 4"/>
          <p:cNvSpPr txBox="1"/>
          <p:nvPr/>
        </p:nvSpPr>
        <p:spPr>
          <a:xfrm>
            <a:off x="1223889" y="2310105"/>
            <a:ext cx="10283483" cy="3108543"/>
          </a:xfrm>
          <a:prstGeom prst="rect">
            <a:avLst/>
          </a:prstGeom>
          <a:noFill/>
        </p:spPr>
        <p:txBody>
          <a:bodyPr wrap="square" rtlCol="0">
            <a:spAutoFit/>
          </a:bodyPr>
          <a:lstStyle/>
          <a:p>
            <a:pPr marL="457200" indent="-457200" algn="just">
              <a:buFont typeface="Wingdings" panose="05000000000000000000" pitchFamily="2" charset="2"/>
              <a:buChar char="q"/>
            </a:pPr>
            <a:r>
              <a:rPr lang="es-ES" sz="2800" dirty="0" smtClean="0"/>
              <a:t>Desarrollar </a:t>
            </a:r>
            <a:r>
              <a:rPr lang="es-ES" sz="2800" dirty="0"/>
              <a:t>un sistema para el manejo y control de los procesos del ciclo general de capacitación para la Unidad de Educación Continua de la Escuela Politécnica del Ejército, mediante la utilización de la plataforma Java Enterprise </a:t>
            </a:r>
            <a:r>
              <a:rPr lang="es-ES" sz="2800" dirty="0" err="1"/>
              <a:t>Edition</a:t>
            </a:r>
            <a:r>
              <a:rPr lang="es-ES" sz="2800" dirty="0"/>
              <a:t> JEE, </a:t>
            </a:r>
            <a:r>
              <a:rPr lang="es-ES" sz="2800" dirty="0" err="1"/>
              <a:t>frameworks</a:t>
            </a:r>
            <a:r>
              <a:rPr lang="es-ES" sz="2800" dirty="0"/>
              <a:t> de desarrollo </a:t>
            </a:r>
            <a:r>
              <a:rPr lang="es-ES" sz="2800" dirty="0" err="1"/>
              <a:t>Richfaces</a:t>
            </a:r>
            <a:r>
              <a:rPr lang="es-ES" sz="2800" dirty="0"/>
              <a:t>, </a:t>
            </a:r>
            <a:r>
              <a:rPr lang="es-ES" sz="2800" dirty="0" err="1"/>
              <a:t>JQuery</a:t>
            </a:r>
            <a:r>
              <a:rPr lang="es-ES" sz="2800" dirty="0"/>
              <a:t>, </a:t>
            </a:r>
            <a:r>
              <a:rPr lang="es-ES" sz="2800" dirty="0" err="1"/>
              <a:t>Hibernate</a:t>
            </a:r>
            <a:r>
              <a:rPr lang="es-ES" sz="2800" dirty="0"/>
              <a:t>, Spring Security, empleando la metodología OOHDM.</a:t>
            </a:r>
          </a:p>
        </p:txBody>
      </p:sp>
      <p:sp>
        <p:nvSpPr>
          <p:cNvPr id="6" name="Título 1"/>
          <p:cNvSpPr txBox="1">
            <a:spLocks/>
          </p:cNvSpPr>
          <p:nvPr/>
        </p:nvSpPr>
        <p:spPr>
          <a:xfrm>
            <a:off x="1788525" y="887263"/>
            <a:ext cx="3852621" cy="54764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t>Objetivo General.</a:t>
            </a:r>
            <a:endParaRPr lang="es-ES" sz="2800" b="1" dirty="0"/>
          </a:p>
        </p:txBody>
      </p:sp>
    </p:spTree>
    <p:extLst>
      <p:ext uri="{BB962C8B-B14F-4D97-AF65-F5344CB8AC3E}">
        <p14:creationId xmlns:p14="http://schemas.microsoft.com/office/powerpoint/2010/main" val="10236096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45025" y="1870509"/>
            <a:ext cx="10508566" cy="3000821"/>
          </a:xfrm>
          <a:prstGeom prst="rect">
            <a:avLst/>
          </a:prstGeom>
        </p:spPr>
        <p:txBody>
          <a:bodyPr wrap="square">
            <a:spAutoFit/>
          </a:bodyPr>
          <a:lstStyle/>
          <a:p>
            <a:pPr marL="342900" lvl="0" indent="-342900" algn="just">
              <a:lnSpc>
                <a:spcPct val="150000"/>
              </a:lnSpc>
              <a:spcAft>
                <a:spcPts val="0"/>
              </a:spcAft>
              <a:buFont typeface="Wingdings" panose="05000000000000000000" pitchFamily="2" charset="2"/>
              <a:buChar char="q"/>
            </a:pPr>
            <a:r>
              <a:rPr lang="es-ES" sz="2100" dirty="0">
                <a:ea typeface="Calibri" panose="020F0502020204030204" pitchFamily="34" charset="0"/>
                <a:cs typeface="Arial" panose="020B0604020202020204" pitchFamily="34" charset="0"/>
              </a:rPr>
              <a:t>Recolectar información generada en la U.E.C con </a:t>
            </a:r>
            <a:r>
              <a:rPr lang="es-ES" sz="2100" dirty="0" smtClean="0">
                <a:effectLst/>
                <a:ea typeface="Calibri" panose="020F0502020204030204" pitchFamily="34" charset="0"/>
                <a:cs typeface="Arial" panose="020B0604020202020204" pitchFamily="34" charset="0"/>
              </a:rPr>
              <a:t>cual se obtendrá un marco de referencia, que servirá tanto de entrada de datos, como para el control de los resultados que generará el sistema</a:t>
            </a:r>
            <a:r>
              <a:rPr lang="es-ES" sz="2100" dirty="0">
                <a:ea typeface="Calibri" panose="020F0502020204030204" pitchFamily="34" charset="0"/>
                <a:cs typeface="Arial" panose="020B0604020202020204" pitchFamily="34" charset="0"/>
              </a:rPr>
              <a:t>.</a:t>
            </a:r>
            <a:endParaRPr lang="es-ES" sz="2100" dirty="0" smtClean="0">
              <a:effectLst/>
              <a:ea typeface="Calibri" panose="020F0502020204030204" pitchFamily="34" charset="0"/>
              <a:cs typeface="Arial" panose="020B0604020202020204" pitchFamily="34" charset="0"/>
            </a:endParaRPr>
          </a:p>
          <a:p>
            <a:pPr lvl="0" algn="just">
              <a:lnSpc>
                <a:spcPct val="150000"/>
              </a:lnSpc>
              <a:spcAft>
                <a:spcPts val="0"/>
              </a:spcAft>
            </a:pPr>
            <a:endParaRPr lang="es-ES" sz="2100" dirty="0" smtClean="0">
              <a:effectLst/>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q"/>
            </a:pPr>
            <a:r>
              <a:rPr lang="es-ES" sz="2100" dirty="0" smtClean="0">
                <a:effectLst/>
                <a:ea typeface="Calibri" panose="020F0502020204030204" pitchFamily="34" charset="0"/>
                <a:cs typeface="Arial" panose="020B0604020202020204" pitchFamily="34" charset="0"/>
              </a:rPr>
              <a:t>Observar los procesos que se realizan de forma manual, con la intención de plasmarlos en el sistema.</a:t>
            </a:r>
          </a:p>
        </p:txBody>
      </p:sp>
      <p:sp>
        <p:nvSpPr>
          <p:cNvPr id="6" name="Título 1"/>
          <p:cNvSpPr>
            <a:spLocks noGrp="1"/>
          </p:cNvSpPr>
          <p:nvPr>
            <p:ph type="title"/>
          </p:nvPr>
        </p:nvSpPr>
        <p:spPr>
          <a:xfrm>
            <a:off x="1788525" y="239148"/>
            <a:ext cx="8621567" cy="690319"/>
          </a:xfrm>
        </p:spPr>
        <p:txBody>
          <a:bodyPr>
            <a:normAutofit/>
          </a:bodyPr>
          <a:lstStyle/>
          <a:p>
            <a:r>
              <a:rPr lang="es-ES" sz="3200" b="1" dirty="0" smtClean="0"/>
              <a:t>3.- Objetivos</a:t>
            </a:r>
            <a:endParaRPr lang="es-ES" sz="3200" b="1" dirty="0"/>
          </a:p>
        </p:txBody>
      </p:sp>
      <p:sp>
        <p:nvSpPr>
          <p:cNvPr id="7" name="Título 1"/>
          <p:cNvSpPr txBox="1">
            <a:spLocks/>
          </p:cNvSpPr>
          <p:nvPr/>
        </p:nvSpPr>
        <p:spPr>
          <a:xfrm>
            <a:off x="1788525" y="930466"/>
            <a:ext cx="4007364" cy="505438"/>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t>Objetivos Específicos</a:t>
            </a:r>
            <a:endParaRPr lang="es-ES" sz="2800" b="1" dirty="0"/>
          </a:p>
        </p:txBody>
      </p:sp>
    </p:spTree>
    <p:extLst>
      <p:ext uri="{BB962C8B-B14F-4D97-AF65-F5344CB8AC3E}">
        <p14:creationId xmlns:p14="http://schemas.microsoft.com/office/powerpoint/2010/main" val="1946911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spiral">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themeOverride>
</file>

<file path=docProps/app.xml><?xml version="1.0" encoding="utf-8"?>
<Properties xmlns="http://schemas.openxmlformats.org/officeDocument/2006/extended-properties" xmlns:vt="http://schemas.openxmlformats.org/officeDocument/2006/docPropsVTypes">
  <Template/>
  <TotalTime>588</TotalTime>
  <Words>1080</Words>
  <Application>Microsoft Office PowerPoint</Application>
  <PresentationFormat>Panorámica</PresentationFormat>
  <Paragraphs>172</Paragraphs>
  <Slides>26</Slides>
  <Notes>20</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26</vt:i4>
      </vt:variant>
    </vt:vector>
  </HeadingPairs>
  <TitlesOfParts>
    <vt:vector size="35" baseType="lpstr">
      <vt:lpstr>ＭＳ Ｐゴシック</vt:lpstr>
      <vt:lpstr>Arial</vt:lpstr>
      <vt:lpstr>Calibri</vt:lpstr>
      <vt:lpstr>Century Gothic</vt:lpstr>
      <vt:lpstr>Times New Roman</vt:lpstr>
      <vt:lpstr>Wingdings</vt:lpstr>
      <vt:lpstr>Wingdings 3</vt:lpstr>
      <vt:lpstr>Espiral</vt:lpstr>
      <vt:lpstr>CorelDRAW</vt:lpstr>
      <vt:lpstr>Presentación de PowerPoint</vt:lpstr>
      <vt:lpstr>AGENDA</vt:lpstr>
      <vt:lpstr>1.- Introducción</vt:lpstr>
      <vt:lpstr>1.- Introducción</vt:lpstr>
      <vt:lpstr>1.- Introducción</vt:lpstr>
      <vt:lpstr>2.- Planteamiento del Problema</vt:lpstr>
      <vt:lpstr>2.- Planteamiento del Problema</vt:lpstr>
      <vt:lpstr>3.- Objetivos</vt:lpstr>
      <vt:lpstr>3.- Objetivos</vt:lpstr>
      <vt:lpstr>3.- Objetivos</vt:lpstr>
      <vt:lpstr>4.- Marco Teórico</vt:lpstr>
      <vt:lpstr>4.- Marco Teórico</vt:lpstr>
      <vt:lpstr>4.- Marco Teórico</vt:lpstr>
      <vt:lpstr>4.- Marco Teórico</vt:lpstr>
      <vt:lpstr>4.- Marco Teórico</vt:lpstr>
      <vt:lpstr>4.- Marco Teórico</vt:lpstr>
      <vt:lpstr>5.- Solución</vt:lpstr>
      <vt:lpstr>5.- Solución</vt:lpstr>
      <vt:lpstr>5.- Solución</vt:lpstr>
      <vt:lpstr>5.- Solución</vt:lpstr>
      <vt:lpstr>6.- Conclusiones y Recomendaciones</vt:lpstr>
      <vt:lpstr>6.- Conclusiones y Recomendaciones</vt:lpstr>
      <vt:lpstr>6.- Conclusiones y Recomendaciones</vt:lpstr>
      <vt:lpstr>6.- Conclusiones y Recomendaciones</vt:lpstr>
      <vt:lpstr>6.- Conclusiones y Recomendaciones</vt:lpstr>
      <vt:lpstr>6.- Conclusiones y Recomendaciones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Diego Ramos</dc:creator>
  <cp:lastModifiedBy>Roberto Chasipanta</cp:lastModifiedBy>
  <cp:revision>97</cp:revision>
  <dcterms:created xsi:type="dcterms:W3CDTF">2015-04-13T00:19:01Z</dcterms:created>
  <dcterms:modified xsi:type="dcterms:W3CDTF">2015-04-17T05:12:31Z</dcterms:modified>
</cp:coreProperties>
</file>