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61" r:id="rId5"/>
    <p:sldId id="266" r:id="rId6"/>
    <p:sldId id="258" r:id="rId7"/>
    <p:sldId id="267" r:id="rId8"/>
    <p:sldId id="268" r:id="rId9"/>
    <p:sldId id="269" r:id="rId10"/>
    <p:sldId id="270" r:id="rId11"/>
    <p:sldId id="272" r:id="rId12"/>
    <p:sldId id="259" r:id="rId13"/>
    <p:sldId id="276" r:id="rId14"/>
    <p:sldId id="277" r:id="rId15"/>
    <p:sldId id="279" r:id="rId16"/>
    <p:sldId id="260" r:id="rId17"/>
    <p:sldId id="263" r:id="rId18"/>
    <p:sldId id="265" r:id="rId19"/>
    <p:sldId id="273" r:id="rId20"/>
    <p:sldId id="275" r:id="rId21"/>
    <p:sldId id="274" r:id="rId22"/>
    <p:sldId id="278" r:id="rId23"/>
    <p:sldId id="282" r:id="rId24"/>
    <p:sldId id="283" r:id="rId25"/>
    <p:sldId id="280" r:id="rId26"/>
    <p:sldId id="281" r:id="rId27"/>
    <p:sldId id="271" r:id="rId28"/>
  </p:sldIdLst>
  <p:sldSz cx="9144000" cy="6858000" type="screen4x3"/>
  <p:notesSz cx="7099300" cy="102346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E6C67-D6BD-4257-BA00-1262DE8B18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BE81BF3-E8E2-4E93-A3F7-A6811019CFB5}">
      <dgm:prSet phldrT="[Texto]"/>
      <dgm:spPr/>
      <dgm:t>
        <a:bodyPr/>
        <a:lstStyle/>
        <a:p>
          <a:r>
            <a:rPr lang="es-EC" dirty="0" smtClean="0"/>
            <a:t>Patrón de arquitectura </a:t>
          </a:r>
        </a:p>
        <a:p>
          <a:r>
            <a:rPr lang="es-EC" dirty="0" smtClean="0"/>
            <a:t>MVC</a:t>
          </a:r>
          <a:endParaRPr lang="es-EC" dirty="0"/>
        </a:p>
      </dgm:t>
    </dgm:pt>
    <dgm:pt modelId="{769644EB-A787-4414-AF20-FCD24C75C2A5}" type="parTrans" cxnId="{2F4A8734-3B9E-4F6C-A349-C7E9FD85C48F}">
      <dgm:prSet/>
      <dgm:spPr/>
      <dgm:t>
        <a:bodyPr/>
        <a:lstStyle/>
        <a:p>
          <a:endParaRPr lang="es-EC"/>
        </a:p>
      </dgm:t>
    </dgm:pt>
    <dgm:pt modelId="{FFAA7B0F-217C-4CA3-8CAB-2AB6A5F0D9B5}" type="sibTrans" cxnId="{2F4A8734-3B9E-4F6C-A349-C7E9FD85C48F}">
      <dgm:prSet/>
      <dgm:spPr/>
      <dgm:t>
        <a:bodyPr/>
        <a:lstStyle/>
        <a:p>
          <a:endParaRPr lang="es-EC"/>
        </a:p>
      </dgm:t>
    </dgm:pt>
    <dgm:pt modelId="{71FA8B97-C2F4-44CB-8AB6-0B57E4A71A4A}">
      <dgm:prSet phldrT="[Texto]"/>
      <dgm:spPr/>
      <dgm:t>
        <a:bodyPr/>
        <a:lstStyle/>
        <a:p>
          <a:r>
            <a:rPr lang="es-EC" dirty="0" smtClean="0"/>
            <a:t>Plataforma </a:t>
          </a:r>
          <a:r>
            <a:rPr lang="es-EC" dirty="0" err="1" smtClean="0"/>
            <a:t>.Net</a:t>
          </a:r>
          <a:endParaRPr lang="es-EC" dirty="0"/>
        </a:p>
      </dgm:t>
    </dgm:pt>
    <dgm:pt modelId="{F3700020-8AB5-4B8C-BEE9-5FB7F7D96EF0}" type="parTrans" cxnId="{318D41CD-D03F-4582-9E61-A5EA9EE7B2EB}">
      <dgm:prSet/>
      <dgm:spPr/>
      <dgm:t>
        <a:bodyPr/>
        <a:lstStyle/>
        <a:p>
          <a:endParaRPr lang="es-EC"/>
        </a:p>
      </dgm:t>
    </dgm:pt>
    <dgm:pt modelId="{CFF08338-049D-4FA5-A129-1AAC4CDC1E44}" type="sibTrans" cxnId="{318D41CD-D03F-4582-9E61-A5EA9EE7B2EB}">
      <dgm:prSet/>
      <dgm:spPr/>
      <dgm:t>
        <a:bodyPr/>
        <a:lstStyle/>
        <a:p>
          <a:endParaRPr lang="es-EC"/>
        </a:p>
      </dgm:t>
    </dgm:pt>
    <dgm:pt modelId="{FDEF1E6C-A5DC-4A9C-83BE-5C98177D7B50}">
      <dgm:prSet phldrT="[Texto]"/>
      <dgm:spPr/>
      <dgm:t>
        <a:bodyPr/>
        <a:lstStyle/>
        <a:p>
          <a:r>
            <a:rPr lang="es-EC" dirty="0" smtClean="0"/>
            <a:t>Metodología</a:t>
          </a:r>
        </a:p>
        <a:p>
          <a:r>
            <a:rPr lang="es-EC" dirty="0" smtClean="0"/>
            <a:t>XP</a:t>
          </a:r>
          <a:endParaRPr lang="es-EC" dirty="0"/>
        </a:p>
      </dgm:t>
    </dgm:pt>
    <dgm:pt modelId="{A3BB2EB1-D9E7-4B1A-A40E-22F037FAA548}" type="parTrans" cxnId="{CE76BD62-3F35-40D8-B02F-ED83A0A175B8}">
      <dgm:prSet/>
      <dgm:spPr/>
      <dgm:t>
        <a:bodyPr/>
        <a:lstStyle/>
        <a:p>
          <a:endParaRPr lang="es-EC"/>
        </a:p>
      </dgm:t>
    </dgm:pt>
    <dgm:pt modelId="{0CEB731A-77F2-4A03-8680-21DBD34BDE75}" type="sibTrans" cxnId="{CE76BD62-3F35-40D8-B02F-ED83A0A175B8}">
      <dgm:prSet/>
      <dgm:spPr/>
      <dgm:t>
        <a:bodyPr/>
        <a:lstStyle/>
        <a:p>
          <a:endParaRPr lang="es-EC"/>
        </a:p>
      </dgm:t>
    </dgm:pt>
    <dgm:pt modelId="{776C7386-17C8-476B-93F6-3A3DDEEE9DC6}" type="pres">
      <dgm:prSet presAssocID="{159E6C67-D6BD-4257-BA00-1262DE8B182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991FED-454A-4332-9D82-60A77C09331A}" type="pres">
      <dgm:prSet presAssocID="{8BE81BF3-E8E2-4E93-A3F7-A6811019CFB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C6050A-20A2-4A13-BD9C-3C93A26E968B}" type="pres">
      <dgm:prSet presAssocID="{8BE81BF3-E8E2-4E93-A3F7-A6811019CFB5}" presName="gear1srcNode" presStyleLbl="node1" presStyleIdx="0" presStyleCnt="3"/>
      <dgm:spPr/>
      <dgm:t>
        <a:bodyPr/>
        <a:lstStyle/>
        <a:p>
          <a:endParaRPr lang="es-EC"/>
        </a:p>
      </dgm:t>
    </dgm:pt>
    <dgm:pt modelId="{C373B8CB-DC43-4A96-9151-300AC27D6775}" type="pres">
      <dgm:prSet presAssocID="{8BE81BF3-E8E2-4E93-A3F7-A6811019CFB5}" presName="gear1dstNode" presStyleLbl="node1" presStyleIdx="0" presStyleCnt="3"/>
      <dgm:spPr/>
      <dgm:t>
        <a:bodyPr/>
        <a:lstStyle/>
        <a:p>
          <a:endParaRPr lang="es-EC"/>
        </a:p>
      </dgm:t>
    </dgm:pt>
    <dgm:pt modelId="{36E8CCF0-2203-4ED6-A81F-2C8E662002FF}" type="pres">
      <dgm:prSet presAssocID="{FDEF1E6C-A5DC-4A9C-83BE-5C98177D7B5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66AA59-2CC8-4884-B001-42B649F92F24}" type="pres">
      <dgm:prSet presAssocID="{FDEF1E6C-A5DC-4A9C-83BE-5C98177D7B50}" presName="gear2srcNode" presStyleLbl="node1" presStyleIdx="1" presStyleCnt="3"/>
      <dgm:spPr/>
      <dgm:t>
        <a:bodyPr/>
        <a:lstStyle/>
        <a:p>
          <a:endParaRPr lang="es-EC"/>
        </a:p>
      </dgm:t>
    </dgm:pt>
    <dgm:pt modelId="{1D135D87-6ADF-4430-8B21-B71F3219B726}" type="pres">
      <dgm:prSet presAssocID="{FDEF1E6C-A5DC-4A9C-83BE-5C98177D7B50}" presName="gear2dstNode" presStyleLbl="node1" presStyleIdx="1" presStyleCnt="3"/>
      <dgm:spPr/>
      <dgm:t>
        <a:bodyPr/>
        <a:lstStyle/>
        <a:p>
          <a:endParaRPr lang="es-EC"/>
        </a:p>
      </dgm:t>
    </dgm:pt>
    <dgm:pt modelId="{91751F8C-98F0-4A3C-8BA4-98ADFB0810FF}" type="pres">
      <dgm:prSet presAssocID="{71FA8B97-C2F4-44CB-8AB6-0B57E4A71A4A}" presName="gear3" presStyleLbl="node1" presStyleIdx="2" presStyleCnt="3"/>
      <dgm:spPr/>
      <dgm:t>
        <a:bodyPr/>
        <a:lstStyle/>
        <a:p>
          <a:endParaRPr lang="es-EC"/>
        </a:p>
      </dgm:t>
    </dgm:pt>
    <dgm:pt modelId="{4F47DD4B-8A64-4DB0-8743-66AB2D0C5A2D}" type="pres">
      <dgm:prSet presAssocID="{71FA8B97-C2F4-44CB-8AB6-0B57E4A71A4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57D544-5ECA-4A1B-8DCB-181FA78152D8}" type="pres">
      <dgm:prSet presAssocID="{71FA8B97-C2F4-44CB-8AB6-0B57E4A71A4A}" presName="gear3srcNode" presStyleLbl="node1" presStyleIdx="2" presStyleCnt="3"/>
      <dgm:spPr/>
      <dgm:t>
        <a:bodyPr/>
        <a:lstStyle/>
        <a:p>
          <a:endParaRPr lang="es-EC"/>
        </a:p>
      </dgm:t>
    </dgm:pt>
    <dgm:pt modelId="{42F9FE11-B79A-479B-9DF3-D8F2AAC9B3D0}" type="pres">
      <dgm:prSet presAssocID="{71FA8B97-C2F4-44CB-8AB6-0B57E4A71A4A}" presName="gear3dstNode" presStyleLbl="node1" presStyleIdx="2" presStyleCnt="3"/>
      <dgm:spPr/>
      <dgm:t>
        <a:bodyPr/>
        <a:lstStyle/>
        <a:p>
          <a:endParaRPr lang="es-EC"/>
        </a:p>
      </dgm:t>
    </dgm:pt>
    <dgm:pt modelId="{3C1FBF15-22B8-457C-8E90-7001DBBA5831}" type="pres">
      <dgm:prSet presAssocID="{FFAA7B0F-217C-4CA3-8CAB-2AB6A5F0D9B5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3E307EC3-B2AA-478D-9172-0598F6139D2B}" type="pres">
      <dgm:prSet presAssocID="{0CEB731A-77F2-4A03-8680-21DBD34BDE75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A13A81AD-D043-4795-8776-435F0499186B}" type="pres">
      <dgm:prSet presAssocID="{CFF08338-049D-4FA5-A129-1AAC4CDC1E44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E9DCA95D-37C2-45CD-8723-993424E34C1E}" type="presOf" srcId="{8BE81BF3-E8E2-4E93-A3F7-A6811019CFB5}" destId="{58991FED-454A-4332-9D82-60A77C09331A}" srcOrd="0" destOrd="0" presId="urn:microsoft.com/office/officeart/2005/8/layout/gear1"/>
    <dgm:cxn modelId="{2F4A8734-3B9E-4F6C-A349-C7E9FD85C48F}" srcId="{159E6C67-D6BD-4257-BA00-1262DE8B182D}" destId="{8BE81BF3-E8E2-4E93-A3F7-A6811019CFB5}" srcOrd="0" destOrd="0" parTransId="{769644EB-A787-4414-AF20-FCD24C75C2A5}" sibTransId="{FFAA7B0F-217C-4CA3-8CAB-2AB6A5F0D9B5}"/>
    <dgm:cxn modelId="{232BF5EC-E81B-4871-874B-CE1399F7538C}" type="presOf" srcId="{71FA8B97-C2F4-44CB-8AB6-0B57E4A71A4A}" destId="{91751F8C-98F0-4A3C-8BA4-98ADFB0810FF}" srcOrd="0" destOrd="0" presId="urn:microsoft.com/office/officeart/2005/8/layout/gear1"/>
    <dgm:cxn modelId="{9C8D70CB-0933-4423-8BEF-1FC2A03E9762}" type="presOf" srcId="{0CEB731A-77F2-4A03-8680-21DBD34BDE75}" destId="{3E307EC3-B2AA-478D-9172-0598F6139D2B}" srcOrd="0" destOrd="0" presId="urn:microsoft.com/office/officeart/2005/8/layout/gear1"/>
    <dgm:cxn modelId="{1F5BF0B8-11CD-4252-867D-495E8A03C29C}" type="presOf" srcId="{FDEF1E6C-A5DC-4A9C-83BE-5C98177D7B50}" destId="{1A66AA59-2CC8-4884-B001-42B649F92F24}" srcOrd="1" destOrd="0" presId="urn:microsoft.com/office/officeart/2005/8/layout/gear1"/>
    <dgm:cxn modelId="{45262235-5049-423C-9E2E-B6531E43C630}" type="presOf" srcId="{FFAA7B0F-217C-4CA3-8CAB-2AB6A5F0D9B5}" destId="{3C1FBF15-22B8-457C-8E90-7001DBBA5831}" srcOrd="0" destOrd="0" presId="urn:microsoft.com/office/officeart/2005/8/layout/gear1"/>
    <dgm:cxn modelId="{20D321F7-D283-4FB9-AEB1-8462231C2416}" type="presOf" srcId="{71FA8B97-C2F4-44CB-8AB6-0B57E4A71A4A}" destId="{AC57D544-5ECA-4A1B-8DCB-181FA78152D8}" srcOrd="2" destOrd="0" presId="urn:microsoft.com/office/officeart/2005/8/layout/gear1"/>
    <dgm:cxn modelId="{081410BE-5D32-4CAC-B156-912EB7A50DF7}" type="presOf" srcId="{8BE81BF3-E8E2-4E93-A3F7-A6811019CFB5}" destId="{C373B8CB-DC43-4A96-9151-300AC27D6775}" srcOrd="2" destOrd="0" presId="urn:microsoft.com/office/officeart/2005/8/layout/gear1"/>
    <dgm:cxn modelId="{27861AA7-2F51-4508-AD68-5BEC7BB56A1B}" type="presOf" srcId="{FDEF1E6C-A5DC-4A9C-83BE-5C98177D7B50}" destId="{36E8CCF0-2203-4ED6-A81F-2C8E662002FF}" srcOrd="0" destOrd="0" presId="urn:microsoft.com/office/officeart/2005/8/layout/gear1"/>
    <dgm:cxn modelId="{2CA9F098-7266-41C3-82A8-CCC5F9226D63}" type="presOf" srcId="{FDEF1E6C-A5DC-4A9C-83BE-5C98177D7B50}" destId="{1D135D87-6ADF-4430-8B21-B71F3219B726}" srcOrd="2" destOrd="0" presId="urn:microsoft.com/office/officeart/2005/8/layout/gear1"/>
    <dgm:cxn modelId="{A4E7842C-41A5-4E67-8107-E97363EB1EF3}" type="presOf" srcId="{159E6C67-D6BD-4257-BA00-1262DE8B182D}" destId="{776C7386-17C8-476B-93F6-3A3DDEEE9DC6}" srcOrd="0" destOrd="0" presId="urn:microsoft.com/office/officeart/2005/8/layout/gear1"/>
    <dgm:cxn modelId="{CE76BD62-3F35-40D8-B02F-ED83A0A175B8}" srcId="{159E6C67-D6BD-4257-BA00-1262DE8B182D}" destId="{FDEF1E6C-A5DC-4A9C-83BE-5C98177D7B50}" srcOrd="1" destOrd="0" parTransId="{A3BB2EB1-D9E7-4B1A-A40E-22F037FAA548}" sibTransId="{0CEB731A-77F2-4A03-8680-21DBD34BDE75}"/>
    <dgm:cxn modelId="{72D0C643-C9F9-4F95-83C4-0949F40FB55C}" type="presOf" srcId="{8BE81BF3-E8E2-4E93-A3F7-A6811019CFB5}" destId="{40C6050A-20A2-4A13-BD9C-3C93A26E968B}" srcOrd="1" destOrd="0" presId="urn:microsoft.com/office/officeart/2005/8/layout/gear1"/>
    <dgm:cxn modelId="{121DC791-C62E-4FCB-932C-B3D70B5273EE}" type="presOf" srcId="{71FA8B97-C2F4-44CB-8AB6-0B57E4A71A4A}" destId="{4F47DD4B-8A64-4DB0-8743-66AB2D0C5A2D}" srcOrd="1" destOrd="0" presId="urn:microsoft.com/office/officeart/2005/8/layout/gear1"/>
    <dgm:cxn modelId="{1ECD581C-0DE1-4C8F-853F-21FEEB8847CF}" type="presOf" srcId="{CFF08338-049D-4FA5-A129-1AAC4CDC1E44}" destId="{A13A81AD-D043-4795-8776-435F0499186B}" srcOrd="0" destOrd="0" presId="urn:microsoft.com/office/officeart/2005/8/layout/gear1"/>
    <dgm:cxn modelId="{3635E358-9E9C-4E2C-A3F8-2D2841FE0AD9}" type="presOf" srcId="{71FA8B97-C2F4-44CB-8AB6-0B57E4A71A4A}" destId="{42F9FE11-B79A-479B-9DF3-D8F2AAC9B3D0}" srcOrd="3" destOrd="0" presId="urn:microsoft.com/office/officeart/2005/8/layout/gear1"/>
    <dgm:cxn modelId="{318D41CD-D03F-4582-9E61-A5EA9EE7B2EB}" srcId="{159E6C67-D6BD-4257-BA00-1262DE8B182D}" destId="{71FA8B97-C2F4-44CB-8AB6-0B57E4A71A4A}" srcOrd="2" destOrd="0" parTransId="{F3700020-8AB5-4B8C-BEE9-5FB7F7D96EF0}" sibTransId="{CFF08338-049D-4FA5-A129-1AAC4CDC1E44}"/>
    <dgm:cxn modelId="{CE36F31B-A069-4274-A509-62D16C23E562}" type="presParOf" srcId="{776C7386-17C8-476B-93F6-3A3DDEEE9DC6}" destId="{58991FED-454A-4332-9D82-60A77C09331A}" srcOrd="0" destOrd="0" presId="urn:microsoft.com/office/officeart/2005/8/layout/gear1"/>
    <dgm:cxn modelId="{940B6127-F87E-449C-ABB0-E76CC41CA48F}" type="presParOf" srcId="{776C7386-17C8-476B-93F6-3A3DDEEE9DC6}" destId="{40C6050A-20A2-4A13-BD9C-3C93A26E968B}" srcOrd="1" destOrd="0" presId="urn:microsoft.com/office/officeart/2005/8/layout/gear1"/>
    <dgm:cxn modelId="{4DAEEDFB-99C7-473B-BD9D-534DE3D1B388}" type="presParOf" srcId="{776C7386-17C8-476B-93F6-3A3DDEEE9DC6}" destId="{C373B8CB-DC43-4A96-9151-300AC27D6775}" srcOrd="2" destOrd="0" presId="urn:microsoft.com/office/officeart/2005/8/layout/gear1"/>
    <dgm:cxn modelId="{90AA16F6-1FFA-4DC2-A825-05804D1D2F69}" type="presParOf" srcId="{776C7386-17C8-476B-93F6-3A3DDEEE9DC6}" destId="{36E8CCF0-2203-4ED6-A81F-2C8E662002FF}" srcOrd="3" destOrd="0" presId="urn:microsoft.com/office/officeart/2005/8/layout/gear1"/>
    <dgm:cxn modelId="{CC0AD712-2366-4C9E-B3A8-E2A01EE14650}" type="presParOf" srcId="{776C7386-17C8-476B-93F6-3A3DDEEE9DC6}" destId="{1A66AA59-2CC8-4884-B001-42B649F92F24}" srcOrd="4" destOrd="0" presId="urn:microsoft.com/office/officeart/2005/8/layout/gear1"/>
    <dgm:cxn modelId="{9BD813C1-8375-4E59-88A3-4A4BEB7956AA}" type="presParOf" srcId="{776C7386-17C8-476B-93F6-3A3DDEEE9DC6}" destId="{1D135D87-6ADF-4430-8B21-B71F3219B726}" srcOrd="5" destOrd="0" presId="urn:microsoft.com/office/officeart/2005/8/layout/gear1"/>
    <dgm:cxn modelId="{F2C6FCB8-F5A2-4AED-8A1F-72DB9B639FD1}" type="presParOf" srcId="{776C7386-17C8-476B-93F6-3A3DDEEE9DC6}" destId="{91751F8C-98F0-4A3C-8BA4-98ADFB0810FF}" srcOrd="6" destOrd="0" presId="urn:microsoft.com/office/officeart/2005/8/layout/gear1"/>
    <dgm:cxn modelId="{7FC25614-7FC9-4B10-ABBF-9CD0C51086DF}" type="presParOf" srcId="{776C7386-17C8-476B-93F6-3A3DDEEE9DC6}" destId="{4F47DD4B-8A64-4DB0-8743-66AB2D0C5A2D}" srcOrd="7" destOrd="0" presId="urn:microsoft.com/office/officeart/2005/8/layout/gear1"/>
    <dgm:cxn modelId="{0A1D8061-E94C-4DD7-AD8E-EB1A9C4CFCFA}" type="presParOf" srcId="{776C7386-17C8-476B-93F6-3A3DDEEE9DC6}" destId="{AC57D544-5ECA-4A1B-8DCB-181FA78152D8}" srcOrd="8" destOrd="0" presId="urn:microsoft.com/office/officeart/2005/8/layout/gear1"/>
    <dgm:cxn modelId="{CE217E2B-3ED0-42D9-9236-F4325D960931}" type="presParOf" srcId="{776C7386-17C8-476B-93F6-3A3DDEEE9DC6}" destId="{42F9FE11-B79A-479B-9DF3-D8F2AAC9B3D0}" srcOrd="9" destOrd="0" presId="urn:microsoft.com/office/officeart/2005/8/layout/gear1"/>
    <dgm:cxn modelId="{3F831104-856D-4ABF-A55C-3327A1DBCFEE}" type="presParOf" srcId="{776C7386-17C8-476B-93F6-3A3DDEEE9DC6}" destId="{3C1FBF15-22B8-457C-8E90-7001DBBA5831}" srcOrd="10" destOrd="0" presId="urn:microsoft.com/office/officeart/2005/8/layout/gear1"/>
    <dgm:cxn modelId="{BA993269-EDE6-4362-AE34-78EB43AD46F8}" type="presParOf" srcId="{776C7386-17C8-476B-93F6-3A3DDEEE9DC6}" destId="{3E307EC3-B2AA-478D-9172-0598F6139D2B}" srcOrd="11" destOrd="0" presId="urn:microsoft.com/office/officeart/2005/8/layout/gear1"/>
    <dgm:cxn modelId="{5A949779-EE77-4387-BC80-902B36ACAB6A}" type="presParOf" srcId="{776C7386-17C8-476B-93F6-3A3DDEEE9DC6}" destId="{A13A81AD-D043-4795-8776-435F0499186B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A3200-0665-4E2E-9EAD-2512E631AF4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E9422D-3F16-4809-880D-0500AD0B6E74}">
      <dgm:prSet phldrT="[Texto]"/>
      <dgm:spPr>
        <a:solidFill>
          <a:schemeClr val="accent5"/>
        </a:solidFill>
      </dgm:spPr>
      <dgm:t>
        <a:bodyPr/>
        <a:lstStyle/>
        <a:p>
          <a:pPr algn="ctr"/>
          <a:r>
            <a:rPr lang="es-EC"/>
            <a:t>Patrocinio</a:t>
          </a:r>
        </a:p>
      </dgm:t>
    </dgm:pt>
    <dgm:pt modelId="{4BFBAF88-5F72-4AFD-BFE4-3CAB383A8320}" type="parTrans" cxnId="{364CA2A0-0A3E-4904-A4BC-3F2E6BC8362F}">
      <dgm:prSet/>
      <dgm:spPr/>
      <dgm:t>
        <a:bodyPr/>
        <a:lstStyle/>
        <a:p>
          <a:pPr algn="ctr"/>
          <a:endParaRPr lang="es-EC"/>
        </a:p>
      </dgm:t>
    </dgm:pt>
    <dgm:pt modelId="{AF2DD379-3C4A-4545-BD93-0A31EDDA0C5F}" type="sibTrans" cxnId="{364CA2A0-0A3E-4904-A4BC-3F2E6BC8362F}">
      <dgm:prSet/>
      <dgm:spPr/>
      <dgm:t>
        <a:bodyPr/>
        <a:lstStyle/>
        <a:p>
          <a:pPr algn="ctr"/>
          <a:endParaRPr lang="es-EC"/>
        </a:p>
      </dgm:t>
    </dgm:pt>
    <dgm:pt modelId="{B4329A86-6FF1-4C4D-A63F-990DE21DE316}">
      <dgm:prSet phldrT="[Texto]"/>
      <dgm:spPr>
        <a:solidFill>
          <a:schemeClr val="accent5"/>
        </a:solidFill>
      </dgm:spPr>
      <dgm:t>
        <a:bodyPr/>
        <a:lstStyle/>
        <a:p>
          <a:pPr algn="ctr"/>
          <a:r>
            <a:rPr lang="es-EC"/>
            <a:t>Procedimientos Administrativos Tributarios</a:t>
          </a:r>
        </a:p>
      </dgm:t>
    </dgm:pt>
    <dgm:pt modelId="{42E5F734-5DBD-496B-B0E3-2BD2E11F45B9}" type="parTrans" cxnId="{56285395-4BEE-4712-A69B-20BE99D6DFEB}">
      <dgm:prSet/>
      <dgm:spPr/>
      <dgm:t>
        <a:bodyPr/>
        <a:lstStyle/>
        <a:p>
          <a:pPr algn="ctr"/>
          <a:endParaRPr lang="es-EC"/>
        </a:p>
      </dgm:t>
    </dgm:pt>
    <dgm:pt modelId="{3F25AC6D-4448-4EAB-850A-4532B5260B5D}" type="sibTrans" cxnId="{56285395-4BEE-4712-A69B-20BE99D6DFEB}">
      <dgm:prSet/>
      <dgm:spPr/>
      <dgm:t>
        <a:bodyPr/>
        <a:lstStyle/>
        <a:p>
          <a:pPr algn="ctr"/>
          <a:endParaRPr lang="es-EC"/>
        </a:p>
      </dgm:t>
    </dgm:pt>
    <dgm:pt modelId="{3DF807FF-12BC-45C4-9D27-B197427FC8A7}">
      <dgm:prSet phldrT="[Texto]"/>
      <dgm:spPr>
        <a:solidFill>
          <a:schemeClr val="accent5"/>
        </a:solidFill>
      </dgm:spPr>
      <dgm:t>
        <a:bodyPr/>
        <a:lstStyle/>
        <a:p>
          <a:pPr algn="ctr"/>
          <a:r>
            <a:rPr lang="es-EC"/>
            <a:t>Normatividad y Modelización</a:t>
          </a:r>
        </a:p>
      </dgm:t>
    </dgm:pt>
    <dgm:pt modelId="{A92EBC31-1F73-4898-A4F5-B9DEC6566235}" type="parTrans" cxnId="{D26D68A3-9DF8-49BC-9683-B746E2020FDB}">
      <dgm:prSet/>
      <dgm:spPr/>
      <dgm:t>
        <a:bodyPr/>
        <a:lstStyle/>
        <a:p>
          <a:pPr algn="ctr"/>
          <a:endParaRPr lang="es-EC"/>
        </a:p>
      </dgm:t>
    </dgm:pt>
    <dgm:pt modelId="{966514F2-AE89-4DB7-A954-FFCB0967F21F}" type="sibTrans" cxnId="{D26D68A3-9DF8-49BC-9683-B746E2020FDB}">
      <dgm:prSet/>
      <dgm:spPr/>
      <dgm:t>
        <a:bodyPr/>
        <a:lstStyle/>
        <a:p>
          <a:pPr algn="ctr"/>
          <a:endParaRPr lang="es-EC"/>
        </a:p>
      </dgm:t>
    </dgm:pt>
    <dgm:pt modelId="{5C432E15-B466-4DDD-99F0-17E66F1C8959}">
      <dgm:prSet phldrT="[Texto]"/>
      <dgm:spPr>
        <a:solidFill>
          <a:schemeClr val="accent5"/>
        </a:solidFill>
      </dgm:spPr>
      <dgm:t>
        <a:bodyPr/>
        <a:lstStyle/>
        <a:p>
          <a:pPr algn="ctr"/>
          <a:r>
            <a:rPr lang="es-EC"/>
            <a:t>Contratación Pública</a:t>
          </a:r>
        </a:p>
      </dgm:t>
    </dgm:pt>
    <dgm:pt modelId="{AF581AC5-3FF6-4020-8465-5B0A3DDAD5BF}" type="parTrans" cxnId="{E9485FB9-FCFF-4B99-951C-B1CB03DDEDFE}">
      <dgm:prSet/>
      <dgm:spPr/>
      <dgm:t>
        <a:bodyPr/>
        <a:lstStyle/>
        <a:p>
          <a:pPr algn="ctr"/>
          <a:endParaRPr lang="es-EC"/>
        </a:p>
      </dgm:t>
    </dgm:pt>
    <dgm:pt modelId="{FF5508F5-34F6-4773-A471-5D315B3B8C12}" type="sibTrans" cxnId="{E9485FB9-FCFF-4B99-951C-B1CB03DDEDFE}">
      <dgm:prSet/>
      <dgm:spPr/>
      <dgm:t>
        <a:bodyPr/>
        <a:lstStyle/>
        <a:p>
          <a:pPr algn="ctr"/>
          <a:endParaRPr lang="es-EC"/>
        </a:p>
      </dgm:t>
    </dgm:pt>
    <dgm:pt modelId="{AC2F86EF-D46B-45C5-8B80-F0D2602E125F}">
      <dgm:prSet phldrT="[Texto]"/>
      <dgm:spPr>
        <a:solidFill>
          <a:schemeClr val="accent5"/>
        </a:solidFill>
      </dgm:spPr>
      <dgm:t>
        <a:bodyPr/>
        <a:lstStyle/>
        <a:p>
          <a:pPr algn="ctr"/>
          <a:r>
            <a:rPr lang="es-EC"/>
            <a:t>Secretaría General</a:t>
          </a:r>
        </a:p>
      </dgm:t>
    </dgm:pt>
    <dgm:pt modelId="{7AC7B65E-55D6-48A4-A0F5-599EB2D37432}" type="parTrans" cxnId="{90429FDC-F824-4F39-A7AC-C404FCA13AAE}">
      <dgm:prSet/>
      <dgm:spPr/>
      <dgm:t>
        <a:bodyPr/>
        <a:lstStyle/>
        <a:p>
          <a:pPr algn="ctr"/>
          <a:endParaRPr lang="es-EC"/>
        </a:p>
      </dgm:t>
    </dgm:pt>
    <dgm:pt modelId="{68E38C7E-AFFF-46B4-B0AE-98A71014B618}" type="sibTrans" cxnId="{90429FDC-F824-4F39-A7AC-C404FCA13AAE}">
      <dgm:prSet/>
      <dgm:spPr/>
      <dgm:t>
        <a:bodyPr/>
        <a:lstStyle/>
        <a:p>
          <a:pPr algn="ctr"/>
          <a:endParaRPr lang="es-EC"/>
        </a:p>
      </dgm:t>
    </dgm:pt>
    <dgm:pt modelId="{E58DF3FB-63B0-4033-831C-B7E9B1BC7301}" type="pres">
      <dgm:prSet presAssocID="{FB4A3200-0665-4E2E-9EAD-2512E631AF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B4EB60-C89E-4BE7-8D7E-B14D354717E1}" type="pres">
      <dgm:prSet presAssocID="{BAE9422D-3F16-4809-880D-0500AD0B6E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87A107-6226-49E8-B465-8428852FF4AA}" type="pres">
      <dgm:prSet presAssocID="{AF2DD379-3C4A-4545-BD93-0A31EDDA0C5F}" presName="sibTrans" presStyleCnt="0"/>
      <dgm:spPr/>
    </dgm:pt>
    <dgm:pt modelId="{F0AADCF7-811D-4D49-B3D2-896B5AA2D1CA}" type="pres">
      <dgm:prSet presAssocID="{B4329A86-6FF1-4C4D-A63F-990DE21DE3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9D6DA-FE17-482F-A10B-95120CA484F2}" type="pres">
      <dgm:prSet presAssocID="{3F25AC6D-4448-4EAB-850A-4532B5260B5D}" presName="sibTrans" presStyleCnt="0"/>
      <dgm:spPr/>
    </dgm:pt>
    <dgm:pt modelId="{02F2B408-D965-4906-9B83-B00643C23F99}" type="pres">
      <dgm:prSet presAssocID="{3DF807FF-12BC-45C4-9D27-B197427FC8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EAB946-DF71-4A6C-8AD4-8FA6C5390255}" type="pres">
      <dgm:prSet presAssocID="{966514F2-AE89-4DB7-A954-FFCB0967F21F}" presName="sibTrans" presStyleCnt="0"/>
      <dgm:spPr/>
    </dgm:pt>
    <dgm:pt modelId="{347FEE0F-A502-480C-92EF-A268D5647957}" type="pres">
      <dgm:prSet presAssocID="{5C432E15-B466-4DDD-99F0-17E66F1C89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D359FB-F91C-47A9-9293-4706D5B8A371}" type="pres">
      <dgm:prSet presAssocID="{FF5508F5-34F6-4773-A471-5D315B3B8C12}" presName="sibTrans" presStyleCnt="0"/>
      <dgm:spPr/>
    </dgm:pt>
    <dgm:pt modelId="{39CDF476-9653-41ED-8156-41C10D5DA662}" type="pres">
      <dgm:prSet presAssocID="{AC2F86EF-D46B-45C5-8B80-F0D2602E12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F63508-4323-4FD0-860A-C3A8119323AA}" type="presOf" srcId="{FB4A3200-0665-4E2E-9EAD-2512E631AF47}" destId="{E58DF3FB-63B0-4033-831C-B7E9B1BC7301}" srcOrd="0" destOrd="0" presId="urn:microsoft.com/office/officeart/2005/8/layout/default#1"/>
    <dgm:cxn modelId="{CE973E1A-DF13-4ECE-9DD4-252814955622}" type="presOf" srcId="{AC2F86EF-D46B-45C5-8B80-F0D2602E125F}" destId="{39CDF476-9653-41ED-8156-41C10D5DA662}" srcOrd="0" destOrd="0" presId="urn:microsoft.com/office/officeart/2005/8/layout/default#1"/>
    <dgm:cxn modelId="{E9485FB9-FCFF-4B99-951C-B1CB03DDEDFE}" srcId="{FB4A3200-0665-4E2E-9EAD-2512E631AF47}" destId="{5C432E15-B466-4DDD-99F0-17E66F1C8959}" srcOrd="3" destOrd="0" parTransId="{AF581AC5-3FF6-4020-8465-5B0A3DDAD5BF}" sibTransId="{FF5508F5-34F6-4773-A471-5D315B3B8C12}"/>
    <dgm:cxn modelId="{90429FDC-F824-4F39-A7AC-C404FCA13AAE}" srcId="{FB4A3200-0665-4E2E-9EAD-2512E631AF47}" destId="{AC2F86EF-D46B-45C5-8B80-F0D2602E125F}" srcOrd="4" destOrd="0" parTransId="{7AC7B65E-55D6-48A4-A0F5-599EB2D37432}" sibTransId="{68E38C7E-AFFF-46B4-B0AE-98A71014B618}"/>
    <dgm:cxn modelId="{364CA2A0-0A3E-4904-A4BC-3F2E6BC8362F}" srcId="{FB4A3200-0665-4E2E-9EAD-2512E631AF47}" destId="{BAE9422D-3F16-4809-880D-0500AD0B6E74}" srcOrd="0" destOrd="0" parTransId="{4BFBAF88-5F72-4AFD-BFE4-3CAB383A8320}" sibTransId="{AF2DD379-3C4A-4545-BD93-0A31EDDA0C5F}"/>
    <dgm:cxn modelId="{014676F2-90EF-4C0D-ABA8-A0CAF9F7B5DA}" type="presOf" srcId="{5C432E15-B466-4DDD-99F0-17E66F1C8959}" destId="{347FEE0F-A502-480C-92EF-A268D5647957}" srcOrd="0" destOrd="0" presId="urn:microsoft.com/office/officeart/2005/8/layout/default#1"/>
    <dgm:cxn modelId="{1E6B6DD5-79BE-48A3-844D-C249BFFBCCC4}" type="presOf" srcId="{BAE9422D-3F16-4809-880D-0500AD0B6E74}" destId="{7DB4EB60-C89E-4BE7-8D7E-B14D354717E1}" srcOrd="0" destOrd="0" presId="urn:microsoft.com/office/officeart/2005/8/layout/default#1"/>
    <dgm:cxn modelId="{7FDDE7B5-67DA-430B-A57D-960F3C806844}" type="presOf" srcId="{3DF807FF-12BC-45C4-9D27-B197427FC8A7}" destId="{02F2B408-D965-4906-9B83-B00643C23F99}" srcOrd="0" destOrd="0" presId="urn:microsoft.com/office/officeart/2005/8/layout/default#1"/>
    <dgm:cxn modelId="{D26D68A3-9DF8-49BC-9683-B746E2020FDB}" srcId="{FB4A3200-0665-4E2E-9EAD-2512E631AF47}" destId="{3DF807FF-12BC-45C4-9D27-B197427FC8A7}" srcOrd="2" destOrd="0" parTransId="{A92EBC31-1F73-4898-A4F5-B9DEC6566235}" sibTransId="{966514F2-AE89-4DB7-A954-FFCB0967F21F}"/>
    <dgm:cxn modelId="{D7BF0BEC-2848-4322-8632-A701DCCB484D}" type="presOf" srcId="{B4329A86-6FF1-4C4D-A63F-990DE21DE316}" destId="{F0AADCF7-811D-4D49-B3D2-896B5AA2D1CA}" srcOrd="0" destOrd="0" presId="urn:microsoft.com/office/officeart/2005/8/layout/default#1"/>
    <dgm:cxn modelId="{56285395-4BEE-4712-A69B-20BE99D6DFEB}" srcId="{FB4A3200-0665-4E2E-9EAD-2512E631AF47}" destId="{B4329A86-6FF1-4C4D-A63F-990DE21DE316}" srcOrd="1" destOrd="0" parTransId="{42E5F734-5DBD-496B-B0E3-2BD2E11F45B9}" sibTransId="{3F25AC6D-4448-4EAB-850A-4532B5260B5D}"/>
    <dgm:cxn modelId="{7AC1A3F8-0A3D-41AF-98CD-1EBCE667B402}" type="presParOf" srcId="{E58DF3FB-63B0-4033-831C-B7E9B1BC7301}" destId="{7DB4EB60-C89E-4BE7-8D7E-B14D354717E1}" srcOrd="0" destOrd="0" presId="urn:microsoft.com/office/officeart/2005/8/layout/default#1"/>
    <dgm:cxn modelId="{470BF41B-925C-4623-81D7-CE84B49E44DE}" type="presParOf" srcId="{E58DF3FB-63B0-4033-831C-B7E9B1BC7301}" destId="{9987A107-6226-49E8-B465-8428852FF4AA}" srcOrd="1" destOrd="0" presId="urn:microsoft.com/office/officeart/2005/8/layout/default#1"/>
    <dgm:cxn modelId="{BF3DEC2B-CEFE-4F7A-A86C-3244657B6ABB}" type="presParOf" srcId="{E58DF3FB-63B0-4033-831C-B7E9B1BC7301}" destId="{F0AADCF7-811D-4D49-B3D2-896B5AA2D1CA}" srcOrd="2" destOrd="0" presId="urn:microsoft.com/office/officeart/2005/8/layout/default#1"/>
    <dgm:cxn modelId="{E5CB6711-8379-43AD-95A1-4FADAF6C1429}" type="presParOf" srcId="{E58DF3FB-63B0-4033-831C-B7E9B1BC7301}" destId="{ACC9D6DA-FE17-482F-A10B-95120CA484F2}" srcOrd="3" destOrd="0" presId="urn:microsoft.com/office/officeart/2005/8/layout/default#1"/>
    <dgm:cxn modelId="{44C0CFA9-8216-45B2-A13C-0C5037011528}" type="presParOf" srcId="{E58DF3FB-63B0-4033-831C-B7E9B1BC7301}" destId="{02F2B408-D965-4906-9B83-B00643C23F99}" srcOrd="4" destOrd="0" presId="urn:microsoft.com/office/officeart/2005/8/layout/default#1"/>
    <dgm:cxn modelId="{958B9708-33ED-4D09-BE35-B9915339421B}" type="presParOf" srcId="{E58DF3FB-63B0-4033-831C-B7E9B1BC7301}" destId="{43EAB946-DF71-4A6C-8AD4-8FA6C5390255}" srcOrd="5" destOrd="0" presId="urn:microsoft.com/office/officeart/2005/8/layout/default#1"/>
    <dgm:cxn modelId="{264B649D-27A9-4FE5-A1DA-BA7526B974D5}" type="presParOf" srcId="{E58DF3FB-63B0-4033-831C-B7E9B1BC7301}" destId="{347FEE0F-A502-480C-92EF-A268D5647957}" srcOrd="6" destOrd="0" presId="urn:microsoft.com/office/officeart/2005/8/layout/default#1"/>
    <dgm:cxn modelId="{D6E66854-83D9-43A1-A52C-B9F336317CB4}" type="presParOf" srcId="{E58DF3FB-63B0-4033-831C-B7E9B1BC7301}" destId="{66D359FB-F91C-47A9-9293-4706D5B8A371}" srcOrd="7" destOrd="0" presId="urn:microsoft.com/office/officeart/2005/8/layout/default#1"/>
    <dgm:cxn modelId="{88EF2D65-9416-4FA4-B367-6ADA780D4183}" type="presParOf" srcId="{E58DF3FB-63B0-4033-831C-B7E9B1BC7301}" destId="{39CDF476-9653-41ED-8156-41C10D5DA662}" srcOrd="8" destOrd="0" presId="urn:microsoft.com/office/officeart/2005/8/layout/default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C27D0-E220-44D6-B09D-4AC39C594D94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D9D9BED-6FD1-4139-8F9B-104DFED20646}">
      <dgm:prSet phldrT="[Texto]"/>
      <dgm:spPr/>
      <dgm:t>
        <a:bodyPr/>
        <a:lstStyle/>
        <a:p>
          <a:r>
            <a:rPr lang="es-EC"/>
            <a:t>Procurador</a:t>
          </a:r>
        </a:p>
      </dgm:t>
    </dgm:pt>
    <dgm:pt modelId="{AE6EC411-5DCE-423C-B545-B5815189E8A9}" type="parTrans" cxnId="{9B6EDD01-A738-4FDA-990E-E525E5B981AE}">
      <dgm:prSet/>
      <dgm:spPr/>
      <dgm:t>
        <a:bodyPr/>
        <a:lstStyle/>
        <a:p>
          <a:endParaRPr lang="es-EC"/>
        </a:p>
      </dgm:t>
    </dgm:pt>
    <dgm:pt modelId="{56B6C4A7-9C73-4398-A641-7FDBC415432E}" type="sibTrans" cxnId="{9B6EDD01-A738-4FDA-990E-E525E5B981AE}">
      <dgm:prSet/>
      <dgm:spPr/>
      <dgm:t>
        <a:bodyPr/>
        <a:lstStyle/>
        <a:p>
          <a:endParaRPr lang="es-EC"/>
        </a:p>
      </dgm:t>
    </dgm:pt>
    <dgm:pt modelId="{515540DC-F131-41FA-B96E-4E2E7A65DDE6}">
      <dgm:prSet phldrT="[Texto]"/>
      <dgm:spPr/>
      <dgm:t>
        <a:bodyPr/>
        <a:lstStyle/>
        <a:p>
          <a:r>
            <a:rPr lang="es-EC"/>
            <a:t>subProcurador </a:t>
          </a:r>
        </a:p>
      </dgm:t>
    </dgm:pt>
    <dgm:pt modelId="{38250FFC-AB35-45F5-B67D-D1CDAD24177D}" type="parTrans" cxnId="{314980C7-04E5-4FDF-9CB7-30ABFC68A5D6}">
      <dgm:prSet/>
      <dgm:spPr/>
      <dgm:t>
        <a:bodyPr/>
        <a:lstStyle/>
        <a:p>
          <a:endParaRPr lang="es-EC"/>
        </a:p>
      </dgm:t>
    </dgm:pt>
    <dgm:pt modelId="{BF99CEC7-41D8-4963-B2F1-5AA8478BC840}" type="sibTrans" cxnId="{314980C7-04E5-4FDF-9CB7-30ABFC68A5D6}">
      <dgm:prSet/>
      <dgm:spPr/>
      <dgm:t>
        <a:bodyPr/>
        <a:lstStyle/>
        <a:p>
          <a:endParaRPr lang="es-EC"/>
        </a:p>
      </dgm:t>
    </dgm:pt>
    <dgm:pt modelId="{FCAA0B15-D653-4895-9A59-D65370B735D5}">
      <dgm:prSet phldrT="[Texto]"/>
      <dgm:spPr/>
      <dgm:t>
        <a:bodyPr/>
        <a:lstStyle/>
        <a:p>
          <a:r>
            <a:rPr lang="es-EC"/>
            <a:t>Líder</a:t>
          </a:r>
        </a:p>
      </dgm:t>
    </dgm:pt>
    <dgm:pt modelId="{EBB83678-2265-453F-81BE-042563F04FF2}" type="parTrans" cxnId="{8EE7C983-B9E4-440B-BCB2-BA00D85CDD28}">
      <dgm:prSet/>
      <dgm:spPr/>
      <dgm:t>
        <a:bodyPr/>
        <a:lstStyle/>
        <a:p>
          <a:endParaRPr lang="es-EC"/>
        </a:p>
      </dgm:t>
    </dgm:pt>
    <dgm:pt modelId="{A20B1184-39EE-4001-A5CF-9FBEDE532522}" type="sibTrans" cxnId="{8EE7C983-B9E4-440B-BCB2-BA00D85CDD28}">
      <dgm:prSet/>
      <dgm:spPr/>
      <dgm:t>
        <a:bodyPr/>
        <a:lstStyle/>
        <a:p>
          <a:endParaRPr lang="es-EC"/>
        </a:p>
      </dgm:t>
    </dgm:pt>
    <dgm:pt modelId="{68847201-BAB2-498E-B84D-F7DCB0581CA0}">
      <dgm:prSet phldrT="[Texto]"/>
      <dgm:spPr/>
      <dgm:t>
        <a:bodyPr/>
        <a:lstStyle/>
        <a:p>
          <a:r>
            <a:rPr lang="es-EC"/>
            <a:t>subProcurador </a:t>
          </a:r>
        </a:p>
      </dgm:t>
    </dgm:pt>
    <dgm:pt modelId="{F91066A0-480E-4E5F-BB36-4600C88A9690}" type="parTrans" cxnId="{6FC41223-C0E5-456F-973B-CFE487312227}">
      <dgm:prSet/>
      <dgm:spPr/>
      <dgm:t>
        <a:bodyPr/>
        <a:lstStyle/>
        <a:p>
          <a:endParaRPr lang="es-EC"/>
        </a:p>
      </dgm:t>
    </dgm:pt>
    <dgm:pt modelId="{636AAA25-B64D-46EE-8CEF-50C7A11D1F1F}" type="sibTrans" cxnId="{6FC41223-C0E5-456F-973B-CFE487312227}">
      <dgm:prSet/>
      <dgm:spPr/>
      <dgm:t>
        <a:bodyPr/>
        <a:lstStyle/>
        <a:p>
          <a:endParaRPr lang="es-EC"/>
        </a:p>
      </dgm:t>
    </dgm:pt>
    <dgm:pt modelId="{7C52C0DD-1E4D-4412-BF71-5D60790D19C1}">
      <dgm:prSet phldrT="[Texto]"/>
      <dgm:spPr/>
      <dgm:t>
        <a:bodyPr/>
        <a:lstStyle/>
        <a:p>
          <a:r>
            <a:rPr lang="es-EC"/>
            <a:t>Líder</a:t>
          </a:r>
        </a:p>
      </dgm:t>
    </dgm:pt>
    <dgm:pt modelId="{DB4E3029-B385-4F3A-BE24-BEA324AF0F2F}" type="parTrans" cxnId="{1E47ED01-CE61-4097-A165-CE9FD6D93B2A}">
      <dgm:prSet/>
      <dgm:spPr/>
      <dgm:t>
        <a:bodyPr/>
        <a:lstStyle/>
        <a:p>
          <a:endParaRPr lang="es-EC"/>
        </a:p>
      </dgm:t>
    </dgm:pt>
    <dgm:pt modelId="{09CFE3E2-31E1-4811-9F9F-17D3CEEF6AE7}" type="sibTrans" cxnId="{1E47ED01-CE61-4097-A165-CE9FD6D93B2A}">
      <dgm:prSet/>
      <dgm:spPr/>
      <dgm:t>
        <a:bodyPr/>
        <a:lstStyle/>
        <a:p>
          <a:endParaRPr lang="es-EC"/>
        </a:p>
      </dgm:t>
    </dgm:pt>
    <dgm:pt modelId="{DDD8868D-CDA3-4C2A-AD1C-A04CEEAA3DB5}">
      <dgm:prSet phldrT="[Texto]"/>
      <dgm:spPr/>
      <dgm:t>
        <a:bodyPr/>
        <a:lstStyle/>
        <a:p>
          <a:r>
            <a:rPr lang="es-EC"/>
            <a:t>Gestion y Administración</a:t>
          </a:r>
        </a:p>
      </dgm:t>
    </dgm:pt>
    <dgm:pt modelId="{AB36BCC0-B544-4083-933E-8E6877180FE8}" type="parTrans" cxnId="{D8609051-4ED2-4322-9B1E-EE436489E20F}">
      <dgm:prSet/>
      <dgm:spPr/>
      <dgm:t>
        <a:bodyPr/>
        <a:lstStyle/>
        <a:p>
          <a:endParaRPr lang="es-EC"/>
        </a:p>
      </dgm:t>
    </dgm:pt>
    <dgm:pt modelId="{34B2ED78-CA24-427C-9CC7-2765241B57CE}" type="sibTrans" cxnId="{D8609051-4ED2-4322-9B1E-EE436489E20F}">
      <dgm:prSet/>
      <dgm:spPr/>
      <dgm:t>
        <a:bodyPr/>
        <a:lstStyle/>
        <a:p>
          <a:endParaRPr lang="es-EC"/>
        </a:p>
      </dgm:t>
    </dgm:pt>
    <dgm:pt modelId="{A5028BE3-8280-43D1-B1BC-A317131C0796}">
      <dgm:prSet phldrT="[Texto]"/>
      <dgm:spPr/>
      <dgm:t>
        <a:bodyPr/>
        <a:lstStyle/>
        <a:p>
          <a:r>
            <a:rPr lang="es-EC"/>
            <a:t>Revisión y control</a:t>
          </a:r>
        </a:p>
      </dgm:t>
    </dgm:pt>
    <dgm:pt modelId="{1CD41135-23ED-4420-BF26-2DF5BE70FDDC}" type="parTrans" cxnId="{8A5AC30E-77FF-478D-B50E-79B2DD359D66}">
      <dgm:prSet/>
      <dgm:spPr/>
      <dgm:t>
        <a:bodyPr/>
        <a:lstStyle/>
        <a:p>
          <a:endParaRPr lang="es-EC"/>
        </a:p>
      </dgm:t>
    </dgm:pt>
    <dgm:pt modelId="{394C2FC7-EED5-4022-8965-F9A7BFD154C7}" type="sibTrans" cxnId="{8A5AC30E-77FF-478D-B50E-79B2DD359D66}">
      <dgm:prSet/>
      <dgm:spPr/>
      <dgm:t>
        <a:bodyPr/>
        <a:lstStyle/>
        <a:p>
          <a:endParaRPr lang="es-EC"/>
        </a:p>
      </dgm:t>
    </dgm:pt>
    <dgm:pt modelId="{0F0D4DEC-E4AD-480B-BE2F-569AE97215C5}">
      <dgm:prSet phldrT="[Texto]"/>
      <dgm:spPr/>
      <dgm:t>
        <a:bodyPr/>
        <a:lstStyle/>
        <a:p>
          <a:r>
            <a:rPr lang="es-EC"/>
            <a:t>Revisión  modificaciones y aprobaciones</a:t>
          </a:r>
        </a:p>
      </dgm:t>
    </dgm:pt>
    <dgm:pt modelId="{D67BC5BF-7D4F-40EC-BF37-DAF1F9495B48}" type="parTrans" cxnId="{836D0711-B737-4B33-B30F-A3F27016883E}">
      <dgm:prSet/>
      <dgm:spPr/>
      <dgm:t>
        <a:bodyPr/>
        <a:lstStyle/>
        <a:p>
          <a:endParaRPr lang="es-EC"/>
        </a:p>
      </dgm:t>
    </dgm:pt>
    <dgm:pt modelId="{96A14875-CD92-46D8-9A7B-DEA2A48D8E4C}" type="sibTrans" cxnId="{836D0711-B737-4B33-B30F-A3F27016883E}">
      <dgm:prSet/>
      <dgm:spPr/>
      <dgm:t>
        <a:bodyPr/>
        <a:lstStyle/>
        <a:p>
          <a:endParaRPr lang="es-EC"/>
        </a:p>
      </dgm:t>
    </dgm:pt>
    <dgm:pt modelId="{CBF1F12C-117B-4305-8A7D-E0696E5CBD0C}">
      <dgm:prSet/>
      <dgm:spPr/>
      <dgm:t>
        <a:bodyPr/>
        <a:lstStyle/>
        <a:p>
          <a:r>
            <a:rPr lang="es-EC"/>
            <a:t>Abogado Analista</a:t>
          </a:r>
        </a:p>
      </dgm:t>
    </dgm:pt>
    <dgm:pt modelId="{1BDC728F-6256-42A0-BA57-B0AC6F6B4F33}" type="parTrans" cxnId="{704DDFDC-2F33-47CA-B6BE-D708F0B8EB42}">
      <dgm:prSet/>
      <dgm:spPr/>
      <dgm:t>
        <a:bodyPr/>
        <a:lstStyle/>
        <a:p>
          <a:endParaRPr lang="es-EC"/>
        </a:p>
      </dgm:t>
    </dgm:pt>
    <dgm:pt modelId="{0007C17F-9FC8-44BA-AFEC-429F9C7342D5}" type="sibTrans" cxnId="{704DDFDC-2F33-47CA-B6BE-D708F0B8EB42}">
      <dgm:prSet/>
      <dgm:spPr/>
      <dgm:t>
        <a:bodyPr/>
        <a:lstStyle/>
        <a:p>
          <a:endParaRPr lang="es-EC"/>
        </a:p>
      </dgm:t>
    </dgm:pt>
    <dgm:pt modelId="{736FEDF4-F640-442A-AEA3-45F467591858}">
      <dgm:prSet/>
      <dgm:spPr/>
      <dgm:t>
        <a:bodyPr/>
        <a:lstStyle/>
        <a:p>
          <a:r>
            <a:rPr lang="es-EC"/>
            <a:t>Abogado Analista</a:t>
          </a:r>
        </a:p>
      </dgm:t>
    </dgm:pt>
    <dgm:pt modelId="{96126DBF-25C1-4135-9CB7-7100223298AF}" type="parTrans" cxnId="{7FD8EFBB-15A7-4751-85DE-DC980BF6DCF4}">
      <dgm:prSet/>
      <dgm:spPr/>
      <dgm:t>
        <a:bodyPr/>
        <a:lstStyle/>
        <a:p>
          <a:endParaRPr lang="es-EC"/>
        </a:p>
      </dgm:t>
    </dgm:pt>
    <dgm:pt modelId="{565600AF-C18F-44A0-AE1F-85ADC0B4880F}" type="sibTrans" cxnId="{7FD8EFBB-15A7-4751-85DE-DC980BF6DCF4}">
      <dgm:prSet/>
      <dgm:spPr/>
      <dgm:t>
        <a:bodyPr/>
        <a:lstStyle/>
        <a:p>
          <a:endParaRPr lang="es-EC"/>
        </a:p>
      </dgm:t>
    </dgm:pt>
    <dgm:pt modelId="{C1C2B130-479E-4C75-BD61-FC54DC87EC8F}">
      <dgm:prSet/>
      <dgm:spPr/>
      <dgm:t>
        <a:bodyPr/>
        <a:lstStyle/>
        <a:p>
          <a:r>
            <a:rPr lang="es-EC"/>
            <a:t>Abogado Analista</a:t>
          </a:r>
        </a:p>
      </dgm:t>
    </dgm:pt>
    <dgm:pt modelId="{A941F49C-4D77-4C72-9702-A0FFB6CFBE71}" type="parTrans" cxnId="{30C99FFF-F8D4-48B8-BA57-E0A687059276}">
      <dgm:prSet/>
      <dgm:spPr/>
      <dgm:t>
        <a:bodyPr/>
        <a:lstStyle/>
        <a:p>
          <a:endParaRPr lang="es-EC"/>
        </a:p>
      </dgm:t>
    </dgm:pt>
    <dgm:pt modelId="{38ABAA2C-2683-4988-ACC6-C6FFD4E96F05}" type="sibTrans" cxnId="{30C99FFF-F8D4-48B8-BA57-E0A687059276}">
      <dgm:prSet/>
      <dgm:spPr/>
      <dgm:t>
        <a:bodyPr/>
        <a:lstStyle/>
        <a:p>
          <a:endParaRPr lang="es-EC"/>
        </a:p>
      </dgm:t>
    </dgm:pt>
    <dgm:pt modelId="{67B56BE7-A74F-46CE-A855-564B74E003A5}">
      <dgm:prSet/>
      <dgm:spPr/>
      <dgm:t>
        <a:bodyPr/>
        <a:lstStyle/>
        <a:p>
          <a:r>
            <a:rPr lang="es-EC"/>
            <a:t>Abogado Analista</a:t>
          </a:r>
        </a:p>
      </dgm:t>
    </dgm:pt>
    <dgm:pt modelId="{7C4BF3E6-917A-4558-94D4-3119E0C1489E}" type="parTrans" cxnId="{6150F17F-0F19-422D-90DE-A8EC65B7ABA8}">
      <dgm:prSet/>
      <dgm:spPr/>
      <dgm:t>
        <a:bodyPr/>
        <a:lstStyle/>
        <a:p>
          <a:endParaRPr lang="es-EC"/>
        </a:p>
      </dgm:t>
    </dgm:pt>
    <dgm:pt modelId="{71941564-9B45-42EB-8945-E674CDE491FA}" type="sibTrans" cxnId="{6150F17F-0F19-422D-90DE-A8EC65B7ABA8}">
      <dgm:prSet/>
      <dgm:spPr/>
      <dgm:t>
        <a:bodyPr/>
        <a:lstStyle/>
        <a:p>
          <a:endParaRPr lang="es-EC"/>
        </a:p>
      </dgm:t>
    </dgm:pt>
    <dgm:pt modelId="{A72F325A-BD30-4BDB-8757-39BF942D7834}">
      <dgm:prSet phldrT="[Texto]"/>
      <dgm:spPr/>
      <dgm:t>
        <a:bodyPr/>
        <a:lstStyle/>
        <a:p>
          <a:r>
            <a:rPr lang="es-EC"/>
            <a:t>Generador de Criterios legales</a:t>
          </a:r>
        </a:p>
      </dgm:t>
    </dgm:pt>
    <dgm:pt modelId="{5C911248-79E3-476E-831B-72EC0EA3ECDC}" type="parTrans" cxnId="{D744BF87-D553-4CC3-83FC-F356D44D7CC9}">
      <dgm:prSet/>
      <dgm:spPr/>
      <dgm:t>
        <a:bodyPr/>
        <a:lstStyle/>
        <a:p>
          <a:endParaRPr lang="es-EC"/>
        </a:p>
      </dgm:t>
    </dgm:pt>
    <dgm:pt modelId="{DA021743-614A-495E-A845-53197969D0B8}" type="sibTrans" cxnId="{D744BF87-D553-4CC3-83FC-F356D44D7CC9}">
      <dgm:prSet/>
      <dgm:spPr/>
      <dgm:t>
        <a:bodyPr/>
        <a:lstStyle/>
        <a:p>
          <a:endParaRPr lang="es-EC"/>
        </a:p>
      </dgm:t>
    </dgm:pt>
    <dgm:pt modelId="{9983C41C-7704-4166-9282-87631CB28BFF}" type="pres">
      <dgm:prSet presAssocID="{18EC27D0-E220-44D6-B09D-4AC39C594D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F60142-C75F-4F42-AAFA-4E68212DB017}" type="pres">
      <dgm:prSet presAssocID="{18EC27D0-E220-44D6-B09D-4AC39C594D94}" presName="hierFlow" presStyleCnt="0"/>
      <dgm:spPr/>
    </dgm:pt>
    <dgm:pt modelId="{E1EE2CF1-4AD2-4D47-943B-F522719402A6}" type="pres">
      <dgm:prSet presAssocID="{18EC27D0-E220-44D6-B09D-4AC39C594D94}" presName="firstBuf" presStyleCnt="0"/>
      <dgm:spPr/>
    </dgm:pt>
    <dgm:pt modelId="{D3772264-6320-467E-BB8A-EAC30B0E99B7}" type="pres">
      <dgm:prSet presAssocID="{18EC27D0-E220-44D6-B09D-4AC39C594D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9EC511-14F7-4B14-9108-AF36D8E29FF8}" type="pres">
      <dgm:prSet presAssocID="{5D9D9BED-6FD1-4139-8F9B-104DFED20646}" presName="Name17" presStyleCnt="0"/>
      <dgm:spPr/>
    </dgm:pt>
    <dgm:pt modelId="{81CA3F33-63D8-491D-BB34-4ED9EA3835AA}" type="pres">
      <dgm:prSet presAssocID="{5D9D9BED-6FD1-4139-8F9B-104DFED2064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82CDEDA-DF43-4F90-9C7B-9773913B1336}" type="pres">
      <dgm:prSet presAssocID="{5D9D9BED-6FD1-4139-8F9B-104DFED20646}" presName="hierChild2" presStyleCnt="0"/>
      <dgm:spPr/>
    </dgm:pt>
    <dgm:pt modelId="{F59F6646-08CD-4286-9B67-83846D4F17D3}" type="pres">
      <dgm:prSet presAssocID="{38250FFC-AB35-45F5-B67D-D1CDAD24177D}" presName="Name25" presStyleLbl="parChTrans1D2" presStyleIdx="0" presStyleCnt="2"/>
      <dgm:spPr/>
      <dgm:t>
        <a:bodyPr/>
        <a:lstStyle/>
        <a:p>
          <a:endParaRPr lang="es-EC"/>
        </a:p>
      </dgm:t>
    </dgm:pt>
    <dgm:pt modelId="{05C0DA20-4B01-4421-A998-19075675C32D}" type="pres">
      <dgm:prSet presAssocID="{38250FFC-AB35-45F5-B67D-D1CDAD24177D}" presName="connTx" presStyleLbl="parChTrans1D2" presStyleIdx="0" presStyleCnt="2"/>
      <dgm:spPr/>
      <dgm:t>
        <a:bodyPr/>
        <a:lstStyle/>
        <a:p>
          <a:endParaRPr lang="es-EC"/>
        </a:p>
      </dgm:t>
    </dgm:pt>
    <dgm:pt modelId="{AAEE0422-CA55-4FFA-AE8F-A091C8776992}" type="pres">
      <dgm:prSet presAssocID="{515540DC-F131-41FA-B96E-4E2E7A65DDE6}" presName="Name30" presStyleCnt="0"/>
      <dgm:spPr/>
    </dgm:pt>
    <dgm:pt modelId="{573D2FB0-5349-431B-9BCD-4C03765F7029}" type="pres">
      <dgm:prSet presAssocID="{515540DC-F131-41FA-B96E-4E2E7A65DDE6}" presName="level2Shape" presStyleLbl="node2" presStyleIdx="0" presStyleCnt="2"/>
      <dgm:spPr/>
      <dgm:t>
        <a:bodyPr/>
        <a:lstStyle/>
        <a:p>
          <a:endParaRPr lang="es-EC"/>
        </a:p>
      </dgm:t>
    </dgm:pt>
    <dgm:pt modelId="{BC3EA5AF-29D0-4D74-8F72-8E49A80A608E}" type="pres">
      <dgm:prSet presAssocID="{515540DC-F131-41FA-B96E-4E2E7A65DDE6}" presName="hierChild3" presStyleCnt="0"/>
      <dgm:spPr/>
    </dgm:pt>
    <dgm:pt modelId="{9D830ECA-1A9C-4391-A7C2-C6F1E76E8B08}" type="pres">
      <dgm:prSet presAssocID="{EBB83678-2265-453F-81BE-042563F04FF2}" presName="Name25" presStyleLbl="parChTrans1D3" presStyleIdx="0" presStyleCnt="2"/>
      <dgm:spPr/>
      <dgm:t>
        <a:bodyPr/>
        <a:lstStyle/>
        <a:p>
          <a:endParaRPr lang="es-EC"/>
        </a:p>
      </dgm:t>
    </dgm:pt>
    <dgm:pt modelId="{7A6DE5D3-8E69-4648-8EEE-266CD6D9376D}" type="pres">
      <dgm:prSet presAssocID="{EBB83678-2265-453F-81BE-042563F04FF2}" presName="connTx" presStyleLbl="parChTrans1D3" presStyleIdx="0" presStyleCnt="2"/>
      <dgm:spPr/>
      <dgm:t>
        <a:bodyPr/>
        <a:lstStyle/>
        <a:p>
          <a:endParaRPr lang="es-EC"/>
        </a:p>
      </dgm:t>
    </dgm:pt>
    <dgm:pt modelId="{2C30581F-AB0F-4AFD-83DB-625D4EFF893F}" type="pres">
      <dgm:prSet presAssocID="{FCAA0B15-D653-4895-9A59-D65370B735D5}" presName="Name30" presStyleCnt="0"/>
      <dgm:spPr/>
    </dgm:pt>
    <dgm:pt modelId="{691C4D39-8BB8-4FB1-8A32-45C284CC4644}" type="pres">
      <dgm:prSet presAssocID="{FCAA0B15-D653-4895-9A59-D65370B735D5}" presName="level2Shape" presStyleLbl="node3" presStyleIdx="0" presStyleCnt="2" custScaleX="90909" custScaleY="90909"/>
      <dgm:spPr/>
      <dgm:t>
        <a:bodyPr/>
        <a:lstStyle/>
        <a:p>
          <a:endParaRPr lang="es-EC"/>
        </a:p>
      </dgm:t>
    </dgm:pt>
    <dgm:pt modelId="{9C75DA5F-AFCB-4CBE-9ADA-3B4181E61897}" type="pres">
      <dgm:prSet presAssocID="{FCAA0B15-D653-4895-9A59-D65370B735D5}" presName="hierChild3" presStyleCnt="0"/>
      <dgm:spPr/>
    </dgm:pt>
    <dgm:pt modelId="{5BDCCCF9-5288-4773-96AE-9C1C58D0CC50}" type="pres">
      <dgm:prSet presAssocID="{A941F49C-4D77-4C72-9702-A0FFB6CFBE71}" presName="Name25" presStyleLbl="parChTrans1D4" presStyleIdx="0" presStyleCnt="4"/>
      <dgm:spPr/>
      <dgm:t>
        <a:bodyPr/>
        <a:lstStyle/>
        <a:p>
          <a:endParaRPr lang="es-EC"/>
        </a:p>
      </dgm:t>
    </dgm:pt>
    <dgm:pt modelId="{DE4941ED-0B51-44A5-A254-C73A4BB1EFE5}" type="pres">
      <dgm:prSet presAssocID="{A941F49C-4D77-4C72-9702-A0FFB6CFBE71}" presName="connTx" presStyleLbl="parChTrans1D4" presStyleIdx="0" presStyleCnt="4"/>
      <dgm:spPr/>
      <dgm:t>
        <a:bodyPr/>
        <a:lstStyle/>
        <a:p>
          <a:endParaRPr lang="es-EC"/>
        </a:p>
      </dgm:t>
    </dgm:pt>
    <dgm:pt modelId="{6352C5F9-95B0-4D88-A2B1-882A9F0F26C8}" type="pres">
      <dgm:prSet presAssocID="{C1C2B130-479E-4C75-BD61-FC54DC87EC8F}" presName="Name30" presStyleCnt="0"/>
      <dgm:spPr/>
    </dgm:pt>
    <dgm:pt modelId="{5D75335C-1D91-43EA-85FC-BF9831B96CD7}" type="pres">
      <dgm:prSet presAssocID="{C1C2B130-479E-4C75-BD61-FC54DC87EC8F}" presName="level2Shape" presStyleLbl="node4" presStyleIdx="0" presStyleCnt="4"/>
      <dgm:spPr/>
      <dgm:t>
        <a:bodyPr/>
        <a:lstStyle/>
        <a:p>
          <a:endParaRPr lang="es-EC"/>
        </a:p>
      </dgm:t>
    </dgm:pt>
    <dgm:pt modelId="{4D94168F-6480-4917-963F-11569D04838F}" type="pres">
      <dgm:prSet presAssocID="{C1C2B130-479E-4C75-BD61-FC54DC87EC8F}" presName="hierChild3" presStyleCnt="0"/>
      <dgm:spPr/>
    </dgm:pt>
    <dgm:pt modelId="{01596E81-89C2-47F3-A0FB-91EFC965465A}" type="pres">
      <dgm:prSet presAssocID="{7C4BF3E6-917A-4558-94D4-3119E0C1489E}" presName="Name25" presStyleLbl="parChTrans1D4" presStyleIdx="1" presStyleCnt="4"/>
      <dgm:spPr/>
      <dgm:t>
        <a:bodyPr/>
        <a:lstStyle/>
        <a:p>
          <a:endParaRPr lang="es-EC"/>
        </a:p>
      </dgm:t>
    </dgm:pt>
    <dgm:pt modelId="{DCF2AE12-7B9D-4601-BB6C-8137210AB391}" type="pres">
      <dgm:prSet presAssocID="{7C4BF3E6-917A-4558-94D4-3119E0C1489E}" presName="connTx" presStyleLbl="parChTrans1D4" presStyleIdx="1" presStyleCnt="4"/>
      <dgm:spPr/>
      <dgm:t>
        <a:bodyPr/>
        <a:lstStyle/>
        <a:p>
          <a:endParaRPr lang="es-EC"/>
        </a:p>
      </dgm:t>
    </dgm:pt>
    <dgm:pt modelId="{33B8E754-B053-4A31-BCBF-F516A9296F37}" type="pres">
      <dgm:prSet presAssocID="{67B56BE7-A74F-46CE-A855-564B74E003A5}" presName="Name30" presStyleCnt="0"/>
      <dgm:spPr/>
    </dgm:pt>
    <dgm:pt modelId="{7AC811FE-7806-47C3-A5F1-83E0E8CCB3E8}" type="pres">
      <dgm:prSet presAssocID="{67B56BE7-A74F-46CE-A855-564B74E003A5}" presName="level2Shape" presStyleLbl="node4" presStyleIdx="1" presStyleCnt="4"/>
      <dgm:spPr/>
      <dgm:t>
        <a:bodyPr/>
        <a:lstStyle/>
        <a:p>
          <a:endParaRPr lang="es-EC"/>
        </a:p>
      </dgm:t>
    </dgm:pt>
    <dgm:pt modelId="{3FEF9FAD-177B-4A26-8AB3-5428321E3EEC}" type="pres">
      <dgm:prSet presAssocID="{67B56BE7-A74F-46CE-A855-564B74E003A5}" presName="hierChild3" presStyleCnt="0"/>
      <dgm:spPr/>
    </dgm:pt>
    <dgm:pt modelId="{4C003D88-E30A-4118-9B53-046E385F7C6A}" type="pres">
      <dgm:prSet presAssocID="{F91066A0-480E-4E5F-BB36-4600C88A9690}" presName="Name25" presStyleLbl="parChTrans1D2" presStyleIdx="1" presStyleCnt="2"/>
      <dgm:spPr/>
      <dgm:t>
        <a:bodyPr/>
        <a:lstStyle/>
        <a:p>
          <a:endParaRPr lang="es-EC"/>
        </a:p>
      </dgm:t>
    </dgm:pt>
    <dgm:pt modelId="{A2305245-D6D9-47E0-B390-C8C4DC54E09D}" type="pres">
      <dgm:prSet presAssocID="{F91066A0-480E-4E5F-BB36-4600C88A9690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7E057B3-49AB-4013-A919-7C77EC7B9C53}" type="pres">
      <dgm:prSet presAssocID="{68847201-BAB2-498E-B84D-F7DCB0581CA0}" presName="Name30" presStyleCnt="0"/>
      <dgm:spPr/>
    </dgm:pt>
    <dgm:pt modelId="{0B26720B-E002-4521-A20C-2F9AB394FEEC}" type="pres">
      <dgm:prSet presAssocID="{68847201-BAB2-498E-B84D-F7DCB0581CA0}" presName="level2Shape" presStyleLbl="node2" presStyleIdx="1" presStyleCnt="2"/>
      <dgm:spPr/>
      <dgm:t>
        <a:bodyPr/>
        <a:lstStyle/>
        <a:p>
          <a:endParaRPr lang="es-EC"/>
        </a:p>
      </dgm:t>
    </dgm:pt>
    <dgm:pt modelId="{616C01AF-5490-4C7E-B2D3-5170869A4F21}" type="pres">
      <dgm:prSet presAssocID="{68847201-BAB2-498E-B84D-F7DCB0581CA0}" presName="hierChild3" presStyleCnt="0"/>
      <dgm:spPr/>
    </dgm:pt>
    <dgm:pt modelId="{D4501D1C-C2EA-4BAB-8FA7-7BCE2B18FB41}" type="pres">
      <dgm:prSet presAssocID="{DB4E3029-B385-4F3A-BE24-BEA324AF0F2F}" presName="Name25" presStyleLbl="parChTrans1D3" presStyleIdx="1" presStyleCnt="2"/>
      <dgm:spPr/>
      <dgm:t>
        <a:bodyPr/>
        <a:lstStyle/>
        <a:p>
          <a:endParaRPr lang="es-EC"/>
        </a:p>
      </dgm:t>
    </dgm:pt>
    <dgm:pt modelId="{9F434B56-3E03-42BD-BBE1-01A616A810A9}" type="pres">
      <dgm:prSet presAssocID="{DB4E3029-B385-4F3A-BE24-BEA324AF0F2F}" presName="connTx" presStyleLbl="parChTrans1D3" presStyleIdx="1" presStyleCnt="2"/>
      <dgm:spPr/>
      <dgm:t>
        <a:bodyPr/>
        <a:lstStyle/>
        <a:p>
          <a:endParaRPr lang="es-EC"/>
        </a:p>
      </dgm:t>
    </dgm:pt>
    <dgm:pt modelId="{449E9680-BC40-40B3-B91B-93D9D75942C3}" type="pres">
      <dgm:prSet presAssocID="{7C52C0DD-1E4D-4412-BF71-5D60790D19C1}" presName="Name30" presStyleCnt="0"/>
      <dgm:spPr/>
    </dgm:pt>
    <dgm:pt modelId="{CF63B256-F6A8-43F0-A066-1ADCA9094DF9}" type="pres">
      <dgm:prSet presAssocID="{7C52C0DD-1E4D-4412-BF71-5D60790D19C1}" presName="level2Shape" presStyleLbl="node3" presStyleIdx="1" presStyleCnt="2" custScaleX="100000" custScaleY="83860"/>
      <dgm:spPr/>
      <dgm:t>
        <a:bodyPr/>
        <a:lstStyle/>
        <a:p>
          <a:endParaRPr lang="es-EC"/>
        </a:p>
      </dgm:t>
    </dgm:pt>
    <dgm:pt modelId="{B9FAC572-BBB7-4CE2-8E2A-5CC361169184}" type="pres">
      <dgm:prSet presAssocID="{7C52C0DD-1E4D-4412-BF71-5D60790D19C1}" presName="hierChild3" presStyleCnt="0"/>
      <dgm:spPr/>
    </dgm:pt>
    <dgm:pt modelId="{9A2FE897-8C01-41E2-A842-6F6BBC4FF399}" type="pres">
      <dgm:prSet presAssocID="{1BDC728F-6256-42A0-BA57-B0AC6F6B4F33}" presName="Name25" presStyleLbl="parChTrans1D4" presStyleIdx="2" presStyleCnt="4"/>
      <dgm:spPr/>
      <dgm:t>
        <a:bodyPr/>
        <a:lstStyle/>
        <a:p>
          <a:endParaRPr lang="es-EC"/>
        </a:p>
      </dgm:t>
    </dgm:pt>
    <dgm:pt modelId="{B4316A34-427D-4A9E-A23E-9C1BBFF83026}" type="pres">
      <dgm:prSet presAssocID="{1BDC728F-6256-42A0-BA57-B0AC6F6B4F33}" presName="connTx" presStyleLbl="parChTrans1D4" presStyleIdx="2" presStyleCnt="4"/>
      <dgm:spPr/>
      <dgm:t>
        <a:bodyPr/>
        <a:lstStyle/>
        <a:p>
          <a:endParaRPr lang="es-EC"/>
        </a:p>
      </dgm:t>
    </dgm:pt>
    <dgm:pt modelId="{E0C7A066-DA7D-41D3-9BBC-7D3BDB6543E1}" type="pres">
      <dgm:prSet presAssocID="{CBF1F12C-117B-4305-8A7D-E0696E5CBD0C}" presName="Name30" presStyleCnt="0"/>
      <dgm:spPr/>
    </dgm:pt>
    <dgm:pt modelId="{E7089D95-13DF-44A5-88A7-C1B30440A377}" type="pres">
      <dgm:prSet presAssocID="{CBF1F12C-117B-4305-8A7D-E0696E5CBD0C}" presName="level2Shape" presStyleLbl="node4" presStyleIdx="2" presStyleCnt="4"/>
      <dgm:spPr/>
      <dgm:t>
        <a:bodyPr/>
        <a:lstStyle/>
        <a:p>
          <a:endParaRPr lang="es-EC"/>
        </a:p>
      </dgm:t>
    </dgm:pt>
    <dgm:pt modelId="{C31B1E4D-5552-4913-BEC9-84D0DE2D5CA9}" type="pres">
      <dgm:prSet presAssocID="{CBF1F12C-117B-4305-8A7D-E0696E5CBD0C}" presName="hierChild3" presStyleCnt="0"/>
      <dgm:spPr/>
    </dgm:pt>
    <dgm:pt modelId="{F9611AB6-2C35-4087-A995-014F1B17E139}" type="pres">
      <dgm:prSet presAssocID="{96126DBF-25C1-4135-9CB7-7100223298AF}" presName="Name25" presStyleLbl="parChTrans1D4" presStyleIdx="3" presStyleCnt="4"/>
      <dgm:spPr/>
      <dgm:t>
        <a:bodyPr/>
        <a:lstStyle/>
        <a:p>
          <a:endParaRPr lang="es-EC"/>
        </a:p>
      </dgm:t>
    </dgm:pt>
    <dgm:pt modelId="{99483BA8-FA66-41EE-BBED-6662BFBF86EA}" type="pres">
      <dgm:prSet presAssocID="{96126DBF-25C1-4135-9CB7-7100223298AF}" presName="connTx" presStyleLbl="parChTrans1D4" presStyleIdx="3" presStyleCnt="4"/>
      <dgm:spPr/>
      <dgm:t>
        <a:bodyPr/>
        <a:lstStyle/>
        <a:p>
          <a:endParaRPr lang="es-EC"/>
        </a:p>
      </dgm:t>
    </dgm:pt>
    <dgm:pt modelId="{EDAD3FA1-B5A1-4575-A2E8-04C7DE86810F}" type="pres">
      <dgm:prSet presAssocID="{736FEDF4-F640-442A-AEA3-45F467591858}" presName="Name30" presStyleCnt="0"/>
      <dgm:spPr/>
    </dgm:pt>
    <dgm:pt modelId="{0FA80B9B-C34B-476F-AB95-2910FC320031}" type="pres">
      <dgm:prSet presAssocID="{736FEDF4-F640-442A-AEA3-45F467591858}" presName="level2Shape" presStyleLbl="node4" presStyleIdx="3" presStyleCnt="4"/>
      <dgm:spPr/>
      <dgm:t>
        <a:bodyPr/>
        <a:lstStyle/>
        <a:p>
          <a:endParaRPr lang="es-EC"/>
        </a:p>
      </dgm:t>
    </dgm:pt>
    <dgm:pt modelId="{CE224536-2663-4F4C-81FB-0AB268CBA4D6}" type="pres">
      <dgm:prSet presAssocID="{736FEDF4-F640-442A-AEA3-45F467591858}" presName="hierChild3" presStyleCnt="0"/>
      <dgm:spPr/>
    </dgm:pt>
    <dgm:pt modelId="{F948AEDE-565A-426A-8A21-C14E707EF478}" type="pres">
      <dgm:prSet presAssocID="{18EC27D0-E220-44D6-B09D-4AC39C594D94}" presName="bgShapesFlow" presStyleCnt="0"/>
      <dgm:spPr/>
    </dgm:pt>
    <dgm:pt modelId="{43120E66-112A-4B8D-B446-5AD9E5EF2CDC}" type="pres">
      <dgm:prSet presAssocID="{DDD8868D-CDA3-4C2A-AD1C-A04CEEAA3DB5}" presName="rectComp" presStyleCnt="0"/>
      <dgm:spPr/>
    </dgm:pt>
    <dgm:pt modelId="{E632BAF6-0B4F-4AEA-9D7B-EAA6B02CDD57}" type="pres">
      <dgm:prSet presAssocID="{DDD8868D-CDA3-4C2A-AD1C-A04CEEAA3DB5}" presName="bgRect" presStyleLbl="bgShp" presStyleIdx="0" presStyleCnt="4"/>
      <dgm:spPr/>
      <dgm:t>
        <a:bodyPr/>
        <a:lstStyle/>
        <a:p>
          <a:endParaRPr lang="es-EC"/>
        </a:p>
      </dgm:t>
    </dgm:pt>
    <dgm:pt modelId="{C7860AD0-CC2F-4B4C-8C24-E8BBCDF28CE3}" type="pres">
      <dgm:prSet presAssocID="{DDD8868D-CDA3-4C2A-AD1C-A04CEEAA3DB5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6EECB2-8A25-4E87-A9E6-529DFE609C35}" type="pres">
      <dgm:prSet presAssocID="{DDD8868D-CDA3-4C2A-AD1C-A04CEEAA3DB5}" presName="spComp" presStyleCnt="0"/>
      <dgm:spPr/>
    </dgm:pt>
    <dgm:pt modelId="{CF06FE38-9228-4AEF-AA72-D2FFABFE1500}" type="pres">
      <dgm:prSet presAssocID="{DDD8868D-CDA3-4C2A-AD1C-A04CEEAA3DB5}" presName="hSp" presStyleCnt="0"/>
      <dgm:spPr/>
    </dgm:pt>
    <dgm:pt modelId="{C0A9F3D1-1CD4-4C84-BA55-B3B8A9ED709E}" type="pres">
      <dgm:prSet presAssocID="{A5028BE3-8280-43D1-B1BC-A317131C0796}" presName="rectComp" presStyleCnt="0"/>
      <dgm:spPr/>
    </dgm:pt>
    <dgm:pt modelId="{14391A04-3D86-49D3-9292-1B5AB12E9BE0}" type="pres">
      <dgm:prSet presAssocID="{A5028BE3-8280-43D1-B1BC-A317131C0796}" presName="bgRect" presStyleLbl="bgShp" presStyleIdx="1" presStyleCnt="4"/>
      <dgm:spPr/>
      <dgm:t>
        <a:bodyPr/>
        <a:lstStyle/>
        <a:p>
          <a:endParaRPr lang="es-EC"/>
        </a:p>
      </dgm:t>
    </dgm:pt>
    <dgm:pt modelId="{0CCCD0D2-C154-44A0-8982-DA88305C7C57}" type="pres">
      <dgm:prSet presAssocID="{A5028BE3-8280-43D1-B1BC-A317131C0796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665097-ED66-4285-9E3C-C2FE92963239}" type="pres">
      <dgm:prSet presAssocID="{A5028BE3-8280-43D1-B1BC-A317131C0796}" presName="spComp" presStyleCnt="0"/>
      <dgm:spPr/>
    </dgm:pt>
    <dgm:pt modelId="{631E587A-E4A7-4D92-A0A5-F7FE7BF91BA1}" type="pres">
      <dgm:prSet presAssocID="{A5028BE3-8280-43D1-B1BC-A317131C0796}" presName="hSp" presStyleCnt="0"/>
      <dgm:spPr/>
    </dgm:pt>
    <dgm:pt modelId="{B285FFD5-8510-46FF-9FBD-BDAE5CFAD7B3}" type="pres">
      <dgm:prSet presAssocID="{0F0D4DEC-E4AD-480B-BE2F-569AE97215C5}" presName="rectComp" presStyleCnt="0"/>
      <dgm:spPr/>
    </dgm:pt>
    <dgm:pt modelId="{0574D1F2-3146-42CD-85E6-B3B870531A14}" type="pres">
      <dgm:prSet presAssocID="{0F0D4DEC-E4AD-480B-BE2F-569AE97215C5}" presName="bgRect" presStyleLbl="bgShp" presStyleIdx="2" presStyleCnt="4"/>
      <dgm:spPr/>
      <dgm:t>
        <a:bodyPr/>
        <a:lstStyle/>
        <a:p>
          <a:endParaRPr lang="es-EC"/>
        </a:p>
      </dgm:t>
    </dgm:pt>
    <dgm:pt modelId="{46F0C9B2-536C-43C7-86F8-6A2EEDF9D0C4}" type="pres">
      <dgm:prSet presAssocID="{0F0D4DEC-E4AD-480B-BE2F-569AE97215C5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7266D-5EE8-4AB7-BF1D-3B4AADB029A4}" type="pres">
      <dgm:prSet presAssocID="{0F0D4DEC-E4AD-480B-BE2F-569AE97215C5}" presName="spComp" presStyleCnt="0"/>
      <dgm:spPr/>
    </dgm:pt>
    <dgm:pt modelId="{39D4479A-6C5C-40CA-95AC-000657483A63}" type="pres">
      <dgm:prSet presAssocID="{0F0D4DEC-E4AD-480B-BE2F-569AE97215C5}" presName="hSp" presStyleCnt="0"/>
      <dgm:spPr/>
    </dgm:pt>
    <dgm:pt modelId="{4210C2B1-1940-41F6-BF5C-BFB8310EBEC1}" type="pres">
      <dgm:prSet presAssocID="{A72F325A-BD30-4BDB-8757-39BF942D7834}" presName="rectComp" presStyleCnt="0"/>
      <dgm:spPr/>
    </dgm:pt>
    <dgm:pt modelId="{C625A5A1-729B-40B8-B7A2-C506FCF9A1F3}" type="pres">
      <dgm:prSet presAssocID="{A72F325A-BD30-4BDB-8757-39BF942D7834}" presName="bgRect" presStyleLbl="bgShp" presStyleIdx="3" presStyleCnt="4" custLinFactNeighborX="-943"/>
      <dgm:spPr/>
      <dgm:t>
        <a:bodyPr/>
        <a:lstStyle/>
        <a:p>
          <a:endParaRPr lang="es-EC"/>
        </a:p>
      </dgm:t>
    </dgm:pt>
    <dgm:pt modelId="{0914BD74-FF01-4239-93ED-5272EF2C32B5}" type="pres">
      <dgm:prSet presAssocID="{A72F325A-BD30-4BDB-8757-39BF942D7834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31D1E5-ECF3-4D29-BECB-FB383339FE99}" type="presOf" srcId="{1BDC728F-6256-42A0-BA57-B0AC6F6B4F33}" destId="{9A2FE897-8C01-41E2-A842-6F6BBC4FF399}" srcOrd="0" destOrd="0" presId="urn:microsoft.com/office/officeart/2005/8/layout/hierarchy5"/>
    <dgm:cxn modelId="{EADA35C9-8BE4-4738-8919-DCFBA8F7498F}" type="presOf" srcId="{7C52C0DD-1E4D-4412-BF71-5D60790D19C1}" destId="{CF63B256-F6A8-43F0-A066-1ADCA9094DF9}" srcOrd="0" destOrd="0" presId="urn:microsoft.com/office/officeart/2005/8/layout/hierarchy5"/>
    <dgm:cxn modelId="{7FD8EFBB-15A7-4751-85DE-DC980BF6DCF4}" srcId="{7C52C0DD-1E4D-4412-BF71-5D60790D19C1}" destId="{736FEDF4-F640-442A-AEA3-45F467591858}" srcOrd="1" destOrd="0" parTransId="{96126DBF-25C1-4135-9CB7-7100223298AF}" sibTransId="{565600AF-C18F-44A0-AE1F-85ADC0B4880F}"/>
    <dgm:cxn modelId="{12DB0F63-DC4C-4807-AA77-D71A3ED80802}" type="presOf" srcId="{A72F325A-BD30-4BDB-8757-39BF942D7834}" destId="{C625A5A1-729B-40B8-B7A2-C506FCF9A1F3}" srcOrd="0" destOrd="0" presId="urn:microsoft.com/office/officeart/2005/8/layout/hierarchy5"/>
    <dgm:cxn modelId="{B3883E42-81FF-47E4-BE84-D9FD9D24D0F7}" type="presOf" srcId="{7C4BF3E6-917A-4558-94D4-3119E0C1489E}" destId="{01596E81-89C2-47F3-A0FB-91EFC965465A}" srcOrd="0" destOrd="0" presId="urn:microsoft.com/office/officeart/2005/8/layout/hierarchy5"/>
    <dgm:cxn modelId="{C305618A-0FA3-4504-9697-7868EA0E744E}" type="presOf" srcId="{A5028BE3-8280-43D1-B1BC-A317131C0796}" destId="{0CCCD0D2-C154-44A0-8982-DA88305C7C57}" srcOrd="1" destOrd="0" presId="urn:microsoft.com/office/officeart/2005/8/layout/hierarchy5"/>
    <dgm:cxn modelId="{ECF9DD72-BBB6-4D95-8F93-4C9A7F294277}" type="presOf" srcId="{C1C2B130-479E-4C75-BD61-FC54DC87EC8F}" destId="{5D75335C-1D91-43EA-85FC-BF9831B96CD7}" srcOrd="0" destOrd="0" presId="urn:microsoft.com/office/officeart/2005/8/layout/hierarchy5"/>
    <dgm:cxn modelId="{E6203ED1-0413-496E-ABB1-020BCC28F524}" type="presOf" srcId="{68847201-BAB2-498E-B84D-F7DCB0581CA0}" destId="{0B26720B-E002-4521-A20C-2F9AB394FEEC}" srcOrd="0" destOrd="0" presId="urn:microsoft.com/office/officeart/2005/8/layout/hierarchy5"/>
    <dgm:cxn modelId="{7624AEEE-C988-4B27-B253-E925BF8C1A2A}" type="presOf" srcId="{CBF1F12C-117B-4305-8A7D-E0696E5CBD0C}" destId="{E7089D95-13DF-44A5-88A7-C1B30440A377}" srcOrd="0" destOrd="0" presId="urn:microsoft.com/office/officeart/2005/8/layout/hierarchy5"/>
    <dgm:cxn modelId="{E4F51765-07E1-4FA2-B12E-6CAA43C5825E}" type="presOf" srcId="{A941F49C-4D77-4C72-9702-A0FFB6CFBE71}" destId="{5BDCCCF9-5288-4773-96AE-9C1C58D0CC50}" srcOrd="0" destOrd="0" presId="urn:microsoft.com/office/officeart/2005/8/layout/hierarchy5"/>
    <dgm:cxn modelId="{9C10AC9A-7F9B-49CC-8A6D-79E6D261852C}" type="presOf" srcId="{736FEDF4-F640-442A-AEA3-45F467591858}" destId="{0FA80B9B-C34B-476F-AB95-2910FC320031}" srcOrd="0" destOrd="0" presId="urn:microsoft.com/office/officeart/2005/8/layout/hierarchy5"/>
    <dgm:cxn modelId="{E3D7DDDB-9741-48CD-9616-A7234B220185}" type="presOf" srcId="{96126DBF-25C1-4135-9CB7-7100223298AF}" destId="{99483BA8-FA66-41EE-BBED-6662BFBF86EA}" srcOrd="1" destOrd="0" presId="urn:microsoft.com/office/officeart/2005/8/layout/hierarchy5"/>
    <dgm:cxn modelId="{DE4F53C1-1EE6-4C54-9161-7202A6D82F2B}" type="presOf" srcId="{EBB83678-2265-453F-81BE-042563F04FF2}" destId="{9D830ECA-1A9C-4391-A7C2-C6F1E76E8B08}" srcOrd="0" destOrd="0" presId="urn:microsoft.com/office/officeart/2005/8/layout/hierarchy5"/>
    <dgm:cxn modelId="{7805DE10-7379-4829-86E1-DCC8EB7C96F0}" type="presOf" srcId="{67B56BE7-A74F-46CE-A855-564B74E003A5}" destId="{7AC811FE-7806-47C3-A5F1-83E0E8CCB3E8}" srcOrd="0" destOrd="0" presId="urn:microsoft.com/office/officeart/2005/8/layout/hierarchy5"/>
    <dgm:cxn modelId="{EDD4F671-2F10-46DC-8819-C5F333B92099}" type="presOf" srcId="{F91066A0-480E-4E5F-BB36-4600C88A9690}" destId="{A2305245-D6D9-47E0-B390-C8C4DC54E09D}" srcOrd="1" destOrd="0" presId="urn:microsoft.com/office/officeart/2005/8/layout/hierarchy5"/>
    <dgm:cxn modelId="{FAF2D558-0FB9-40E6-896A-108B3F68D1FD}" type="presOf" srcId="{18EC27D0-E220-44D6-B09D-4AC39C594D94}" destId="{9983C41C-7704-4166-9282-87631CB28BFF}" srcOrd="0" destOrd="0" presId="urn:microsoft.com/office/officeart/2005/8/layout/hierarchy5"/>
    <dgm:cxn modelId="{F37BAF3D-870B-47A3-BB5C-8457CB90C288}" type="presOf" srcId="{A941F49C-4D77-4C72-9702-A0FFB6CFBE71}" destId="{DE4941ED-0B51-44A5-A254-C73A4BB1EFE5}" srcOrd="1" destOrd="0" presId="urn:microsoft.com/office/officeart/2005/8/layout/hierarchy5"/>
    <dgm:cxn modelId="{8EE7C983-B9E4-440B-BCB2-BA00D85CDD28}" srcId="{515540DC-F131-41FA-B96E-4E2E7A65DDE6}" destId="{FCAA0B15-D653-4895-9A59-D65370B735D5}" srcOrd="0" destOrd="0" parTransId="{EBB83678-2265-453F-81BE-042563F04FF2}" sibTransId="{A20B1184-39EE-4001-A5CF-9FBEDE532522}"/>
    <dgm:cxn modelId="{D524CD52-87E9-447D-9B6A-3F9ED15DCDA9}" type="presOf" srcId="{DDD8868D-CDA3-4C2A-AD1C-A04CEEAA3DB5}" destId="{E632BAF6-0B4F-4AEA-9D7B-EAA6B02CDD57}" srcOrd="0" destOrd="0" presId="urn:microsoft.com/office/officeart/2005/8/layout/hierarchy5"/>
    <dgm:cxn modelId="{6150F17F-0F19-422D-90DE-A8EC65B7ABA8}" srcId="{FCAA0B15-D653-4895-9A59-D65370B735D5}" destId="{67B56BE7-A74F-46CE-A855-564B74E003A5}" srcOrd="1" destOrd="0" parTransId="{7C4BF3E6-917A-4558-94D4-3119E0C1489E}" sibTransId="{71941564-9B45-42EB-8945-E674CDE491FA}"/>
    <dgm:cxn modelId="{6B11BC20-0057-4365-91CA-66734775B09C}" type="presOf" srcId="{FCAA0B15-D653-4895-9A59-D65370B735D5}" destId="{691C4D39-8BB8-4FB1-8A32-45C284CC4644}" srcOrd="0" destOrd="0" presId="urn:microsoft.com/office/officeart/2005/8/layout/hierarchy5"/>
    <dgm:cxn modelId="{5977722D-206E-4D81-86A8-6B139561A1F8}" type="presOf" srcId="{DDD8868D-CDA3-4C2A-AD1C-A04CEEAA3DB5}" destId="{C7860AD0-CC2F-4B4C-8C24-E8BBCDF28CE3}" srcOrd="1" destOrd="0" presId="urn:microsoft.com/office/officeart/2005/8/layout/hierarchy5"/>
    <dgm:cxn modelId="{CD3978F3-D12F-46EA-910C-4E936AAC2E8B}" type="presOf" srcId="{515540DC-F131-41FA-B96E-4E2E7A65DDE6}" destId="{573D2FB0-5349-431B-9BCD-4C03765F7029}" srcOrd="0" destOrd="0" presId="urn:microsoft.com/office/officeart/2005/8/layout/hierarchy5"/>
    <dgm:cxn modelId="{4E8EFA18-AA95-4D22-9ADF-4703089963D4}" type="presOf" srcId="{0F0D4DEC-E4AD-480B-BE2F-569AE97215C5}" destId="{0574D1F2-3146-42CD-85E6-B3B870531A14}" srcOrd="0" destOrd="0" presId="urn:microsoft.com/office/officeart/2005/8/layout/hierarchy5"/>
    <dgm:cxn modelId="{D8609051-4ED2-4322-9B1E-EE436489E20F}" srcId="{18EC27D0-E220-44D6-B09D-4AC39C594D94}" destId="{DDD8868D-CDA3-4C2A-AD1C-A04CEEAA3DB5}" srcOrd="1" destOrd="0" parTransId="{AB36BCC0-B544-4083-933E-8E6877180FE8}" sibTransId="{34B2ED78-CA24-427C-9CC7-2765241B57CE}"/>
    <dgm:cxn modelId="{B38A7CFC-DB87-4402-B258-E287F4FFD813}" type="presOf" srcId="{0F0D4DEC-E4AD-480B-BE2F-569AE97215C5}" destId="{46F0C9B2-536C-43C7-86F8-6A2EEDF9D0C4}" srcOrd="1" destOrd="0" presId="urn:microsoft.com/office/officeart/2005/8/layout/hierarchy5"/>
    <dgm:cxn modelId="{0BD4D6E8-5878-4F1B-888F-5B011897F65B}" type="presOf" srcId="{38250FFC-AB35-45F5-B67D-D1CDAD24177D}" destId="{05C0DA20-4B01-4421-A998-19075675C32D}" srcOrd="1" destOrd="0" presId="urn:microsoft.com/office/officeart/2005/8/layout/hierarchy5"/>
    <dgm:cxn modelId="{1B27BED1-E4B9-49C2-BAB9-F464C4738772}" type="presOf" srcId="{EBB83678-2265-453F-81BE-042563F04FF2}" destId="{7A6DE5D3-8E69-4648-8EEE-266CD6D9376D}" srcOrd="1" destOrd="0" presId="urn:microsoft.com/office/officeart/2005/8/layout/hierarchy5"/>
    <dgm:cxn modelId="{39AA0C42-9B90-4AB6-8FF2-1689AB63E77F}" type="presOf" srcId="{5D9D9BED-6FD1-4139-8F9B-104DFED20646}" destId="{81CA3F33-63D8-491D-BB34-4ED9EA3835AA}" srcOrd="0" destOrd="0" presId="urn:microsoft.com/office/officeart/2005/8/layout/hierarchy5"/>
    <dgm:cxn modelId="{1E8DE954-0583-42F1-87AE-91CE74E92863}" type="presOf" srcId="{F91066A0-480E-4E5F-BB36-4600C88A9690}" destId="{4C003D88-E30A-4118-9B53-046E385F7C6A}" srcOrd="0" destOrd="0" presId="urn:microsoft.com/office/officeart/2005/8/layout/hierarchy5"/>
    <dgm:cxn modelId="{EAE33105-63AF-42A5-95AE-E15DC675BAAD}" type="presOf" srcId="{DB4E3029-B385-4F3A-BE24-BEA324AF0F2F}" destId="{9F434B56-3E03-42BD-BBE1-01A616A810A9}" srcOrd="1" destOrd="0" presId="urn:microsoft.com/office/officeart/2005/8/layout/hierarchy5"/>
    <dgm:cxn modelId="{8A5AC30E-77FF-478D-B50E-79B2DD359D66}" srcId="{18EC27D0-E220-44D6-B09D-4AC39C594D94}" destId="{A5028BE3-8280-43D1-B1BC-A317131C0796}" srcOrd="2" destOrd="0" parTransId="{1CD41135-23ED-4420-BF26-2DF5BE70FDDC}" sibTransId="{394C2FC7-EED5-4022-8965-F9A7BFD154C7}"/>
    <dgm:cxn modelId="{9B6EDD01-A738-4FDA-990E-E525E5B981AE}" srcId="{18EC27D0-E220-44D6-B09D-4AC39C594D94}" destId="{5D9D9BED-6FD1-4139-8F9B-104DFED20646}" srcOrd="0" destOrd="0" parTransId="{AE6EC411-5DCE-423C-B545-B5815189E8A9}" sibTransId="{56B6C4A7-9C73-4398-A641-7FDBC415432E}"/>
    <dgm:cxn modelId="{704DDFDC-2F33-47CA-B6BE-D708F0B8EB42}" srcId="{7C52C0DD-1E4D-4412-BF71-5D60790D19C1}" destId="{CBF1F12C-117B-4305-8A7D-E0696E5CBD0C}" srcOrd="0" destOrd="0" parTransId="{1BDC728F-6256-42A0-BA57-B0AC6F6B4F33}" sibTransId="{0007C17F-9FC8-44BA-AFEC-429F9C7342D5}"/>
    <dgm:cxn modelId="{6FC41223-C0E5-456F-973B-CFE487312227}" srcId="{5D9D9BED-6FD1-4139-8F9B-104DFED20646}" destId="{68847201-BAB2-498E-B84D-F7DCB0581CA0}" srcOrd="1" destOrd="0" parTransId="{F91066A0-480E-4E5F-BB36-4600C88A9690}" sibTransId="{636AAA25-B64D-46EE-8CEF-50C7A11D1F1F}"/>
    <dgm:cxn modelId="{E41AE005-0E7F-4450-8C51-0E8A14F0F00A}" type="presOf" srcId="{96126DBF-25C1-4135-9CB7-7100223298AF}" destId="{F9611AB6-2C35-4087-A995-014F1B17E139}" srcOrd="0" destOrd="0" presId="urn:microsoft.com/office/officeart/2005/8/layout/hierarchy5"/>
    <dgm:cxn modelId="{D744BF87-D553-4CC3-83FC-F356D44D7CC9}" srcId="{18EC27D0-E220-44D6-B09D-4AC39C594D94}" destId="{A72F325A-BD30-4BDB-8757-39BF942D7834}" srcOrd="4" destOrd="0" parTransId="{5C911248-79E3-476E-831B-72EC0EA3ECDC}" sibTransId="{DA021743-614A-495E-A845-53197969D0B8}"/>
    <dgm:cxn modelId="{E9B85AF6-6D61-44EE-9582-9165F4178941}" type="presOf" srcId="{A72F325A-BD30-4BDB-8757-39BF942D7834}" destId="{0914BD74-FF01-4239-93ED-5272EF2C32B5}" srcOrd="1" destOrd="0" presId="urn:microsoft.com/office/officeart/2005/8/layout/hierarchy5"/>
    <dgm:cxn modelId="{E564D86E-07ED-41C1-8787-59210947F82C}" type="presOf" srcId="{1BDC728F-6256-42A0-BA57-B0AC6F6B4F33}" destId="{B4316A34-427D-4A9E-A23E-9C1BBFF83026}" srcOrd="1" destOrd="0" presId="urn:microsoft.com/office/officeart/2005/8/layout/hierarchy5"/>
    <dgm:cxn modelId="{30C99FFF-F8D4-48B8-BA57-E0A687059276}" srcId="{FCAA0B15-D653-4895-9A59-D65370B735D5}" destId="{C1C2B130-479E-4C75-BD61-FC54DC87EC8F}" srcOrd="0" destOrd="0" parTransId="{A941F49C-4D77-4C72-9702-A0FFB6CFBE71}" sibTransId="{38ABAA2C-2683-4988-ACC6-C6FFD4E96F05}"/>
    <dgm:cxn modelId="{FBD93C23-C796-4952-9FC4-51DC51ED9338}" type="presOf" srcId="{DB4E3029-B385-4F3A-BE24-BEA324AF0F2F}" destId="{D4501D1C-C2EA-4BAB-8FA7-7BCE2B18FB41}" srcOrd="0" destOrd="0" presId="urn:microsoft.com/office/officeart/2005/8/layout/hierarchy5"/>
    <dgm:cxn modelId="{1E47ED01-CE61-4097-A165-CE9FD6D93B2A}" srcId="{68847201-BAB2-498E-B84D-F7DCB0581CA0}" destId="{7C52C0DD-1E4D-4412-BF71-5D60790D19C1}" srcOrd="0" destOrd="0" parTransId="{DB4E3029-B385-4F3A-BE24-BEA324AF0F2F}" sibTransId="{09CFE3E2-31E1-4811-9F9F-17D3CEEF6AE7}"/>
    <dgm:cxn modelId="{EE1ABD8B-DABF-4AEA-A864-33A9FEF4F592}" type="presOf" srcId="{38250FFC-AB35-45F5-B67D-D1CDAD24177D}" destId="{F59F6646-08CD-4286-9B67-83846D4F17D3}" srcOrd="0" destOrd="0" presId="urn:microsoft.com/office/officeart/2005/8/layout/hierarchy5"/>
    <dgm:cxn modelId="{0B5C8E08-F029-4540-A17F-35242E2BF9D0}" type="presOf" srcId="{7C4BF3E6-917A-4558-94D4-3119E0C1489E}" destId="{DCF2AE12-7B9D-4601-BB6C-8137210AB391}" srcOrd="1" destOrd="0" presId="urn:microsoft.com/office/officeart/2005/8/layout/hierarchy5"/>
    <dgm:cxn modelId="{836D0711-B737-4B33-B30F-A3F27016883E}" srcId="{18EC27D0-E220-44D6-B09D-4AC39C594D94}" destId="{0F0D4DEC-E4AD-480B-BE2F-569AE97215C5}" srcOrd="3" destOrd="0" parTransId="{D67BC5BF-7D4F-40EC-BF37-DAF1F9495B48}" sibTransId="{96A14875-CD92-46D8-9A7B-DEA2A48D8E4C}"/>
    <dgm:cxn modelId="{5045C64E-825C-4613-889E-FF5802879A44}" type="presOf" srcId="{A5028BE3-8280-43D1-B1BC-A317131C0796}" destId="{14391A04-3D86-49D3-9292-1B5AB12E9BE0}" srcOrd="0" destOrd="0" presId="urn:microsoft.com/office/officeart/2005/8/layout/hierarchy5"/>
    <dgm:cxn modelId="{314980C7-04E5-4FDF-9CB7-30ABFC68A5D6}" srcId="{5D9D9BED-6FD1-4139-8F9B-104DFED20646}" destId="{515540DC-F131-41FA-B96E-4E2E7A65DDE6}" srcOrd="0" destOrd="0" parTransId="{38250FFC-AB35-45F5-B67D-D1CDAD24177D}" sibTransId="{BF99CEC7-41D8-4963-B2F1-5AA8478BC840}"/>
    <dgm:cxn modelId="{CEFCD42B-2863-4891-98B9-8F75888A5CD7}" type="presParOf" srcId="{9983C41C-7704-4166-9282-87631CB28BFF}" destId="{F6F60142-C75F-4F42-AAFA-4E68212DB017}" srcOrd="0" destOrd="0" presId="urn:microsoft.com/office/officeart/2005/8/layout/hierarchy5"/>
    <dgm:cxn modelId="{D0ECA2EC-5E63-4538-9676-2C4967C934D8}" type="presParOf" srcId="{F6F60142-C75F-4F42-AAFA-4E68212DB017}" destId="{E1EE2CF1-4AD2-4D47-943B-F522719402A6}" srcOrd="0" destOrd="0" presId="urn:microsoft.com/office/officeart/2005/8/layout/hierarchy5"/>
    <dgm:cxn modelId="{8543D870-4F4D-4464-900B-A0B3FB25A201}" type="presParOf" srcId="{F6F60142-C75F-4F42-AAFA-4E68212DB017}" destId="{D3772264-6320-467E-BB8A-EAC30B0E99B7}" srcOrd="1" destOrd="0" presId="urn:microsoft.com/office/officeart/2005/8/layout/hierarchy5"/>
    <dgm:cxn modelId="{A35BF643-BF45-4650-920E-3810F5375C3C}" type="presParOf" srcId="{D3772264-6320-467E-BB8A-EAC30B0E99B7}" destId="{9D9EC511-14F7-4B14-9108-AF36D8E29FF8}" srcOrd="0" destOrd="0" presId="urn:microsoft.com/office/officeart/2005/8/layout/hierarchy5"/>
    <dgm:cxn modelId="{0F405E09-D648-49ED-A5E6-E5F0B919E573}" type="presParOf" srcId="{9D9EC511-14F7-4B14-9108-AF36D8E29FF8}" destId="{81CA3F33-63D8-491D-BB34-4ED9EA3835AA}" srcOrd="0" destOrd="0" presId="urn:microsoft.com/office/officeart/2005/8/layout/hierarchy5"/>
    <dgm:cxn modelId="{4690B00A-B242-4E82-A0AC-9B83BC5F79D7}" type="presParOf" srcId="{9D9EC511-14F7-4B14-9108-AF36D8E29FF8}" destId="{082CDEDA-DF43-4F90-9C7B-9773913B1336}" srcOrd="1" destOrd="0" presId="urn:microsoft.com/office/officeart/2005/8/layout/hierarchy5"/>
    <dgm:cxn modelId="{AAA34C9F-75EC-4FC2-849D-2852611B63AF}" type="presParOf" srcId="{082CDEDA-DF43-4F90-9C7B-9773913B1336}" destId="{F59F6646-08CD-4286-9B67-83846D4F17D3}" srcOrd="0" destOrd="0" presId="urn:microsoft.com/office/officeart/2005/8/layout/hierarchy5"/>
    <dgm:cxn modelId="{3BC6EEBB-470D-4C35-8516-D049F2889CF9}" type="presParOf" srcId="{F59F6646-08CD-4286-9B67-83846D4F17D3}" destId="{05C0DA20-4B01-4421-A998-19075675C32D}" srcOrd="0" destOrd="0" presId="urn:microsoft.com/office/officeart/2005/8/layout/hierarchy5"/>
    <dgm:cxn modelId="{B3CF52FA-4E05-4672-A382-E4001EEBC8F8}" type="presParOf" srcId="{082CDEDA-DF43-4F90-9C7B-9773913B1336}" destId="{AAEE0422-CA55-4FFA-AE8F-A091C8776992}" srcOrd="1" destOrd="0" presId="urn:microsoft.com/office/officeart/2005/8/layout/hierarchy5"/>
    <dgm:cxn modelId="{0D4B2B20-2A53-4025-8DAB-C401BC43EA99}" type="presParOf" srcId="{AAEE0422-CA55-4FFA-AE8F-A091C8776992}" destId="{573D2FB0-5349-431B-9BCD-4C03765F7029}" srcOrd="0" destOrd="0" presId="urn:microsoft.com/office/officeart/2005/8/layout/hierarchy5"/>
    <dgm:cxn modelId="{189F0C02-DB78-4EE9-A3F7-0D2E918AC05B}" type="presParOf" srcId="{AAEE0422-CA55-4FFA-AE8F-A091C8776992}" destId="{BC3EA5AF-29D0-4D74-8F72-8E49A80A608E}" srcOrd="1" destOrd="0" presId="urn:microsoft.com/office/officeart/2005/8/layout/hierarchy5"/>
    <dgm:cxn modelId="{B92F2D48-0A70-4CEB-948A-F3FADD96B25F}" type="presParOf" srcId="{BC3EA5AF-29D0-4D74-8F72-8E49A80A608E}" destId="{9D830ECA-1A9C-4391-A7C2-C6F1E76E8B08}" srcOrd="0" destOrd="0" presId="urn:microsoft.com/office/officeart/2005/8/layout/hierarchy5"/>
    <dgm:cxn modelId="{65A3304D-C7D7-42B2-AE72-CD82DD8C8E8A}" type="presParOf" srcId="{9D830ECA-1A9C-4391-A7C2-C6F1E76E8B08}" destId="{7A6DE5D3-8E69-4648-8EEE-266CD6D9376D}" srcOrd="0" destOrd="0" presId="urn:microsoft.com/office/officeart/2005/8/layout/hierarchy5"/>
    <dgm:cxn modelId="{452C408F-67C7-45D4-B471-0015512FF876}" type="presParOf" srcId="{BC3EA5AF-29D0-4D74-8F72-8E49A80A608E}" destId="{2C30581F-AB0F-4AFD-83DB-625D4EFF893F}" srcOrd="1" destOrd="0" presId="urn:microsoft.com/office/officeart/2005/8/layout/hierarchy5"/>
    <dgm:cxn modelId="{D3F3A4DF-6C8E-4DDE-A426-492A0AE1C087}" type="presParOf" srcId="{2C30581F-AB0F-4AFD-83DB-625D4EFF893F}" destId="{691C4D39-8BB8-4FB1-8A32-45C284CC4644}" srcOrd="0" destOrd="0" presId="urn:microsoft.com/office/officeart/2005/8/layout/hierarchy5"/>
    <dgm:cxn modelId="{DD8D679E-C2FE-4BA3-AE31-996838D24DCB}" type="presParOf" srcId="{2C30581F-AB0F-4AFD-83DB-625D4EFF893F}" destId="{9C75DA5F-AFCB-4CBE-9ADA-3B4181E61897}" srcOrd="1" destOrd="0" presId="urn:microsoft.com/office/officeart/2005/8/layout/hierarchy5"/>
    <dgm:cxn modelId="{A2EBFC88-9DF6-4DBA-B233-F6DDF0961493}" type="presParOf" srcId="{9C75DA5F-AFCB-4CBE-9ADA-3B4181E61897}" destId="{5BDCCCF9-5288-4773-96AE-9C1C58D0CC50}" srcOrd="0" destOrd="0" presId="urn:microsoft.com/office/officeart/2005/8/layout/hierarchy5"/>
    <dgm:cxn modelId="{B32028D1-E328-4489-B3A5-3C550AF8B74E}" type="presParOf" srcId="{5BDCCCF9-5288-4773-96AE-9C1C58D0CC50}" destId="{DE4941ED-0B51-44A5-A254-C73A4BB1EFE5}" srcOrd="0" destOrd="0" presId="urn:microsoft.com/office/officeart/2005/8/layout/hierarchy5"/>
    <dgm:cxn modelId="{3EAE1779-79FD-4740-B56A-D8431BEB8ECC}" type="presParOf" srcId="{9C75DA5F-AFCB-4CBE-9ADA-3B4181E61897}" destId="{6352C5F9-95B0-4D88-A2B1-882A9F0F26C8}" srcOrd="1" destOrd="0" presId="urn:microsoft.com/office/officeart/2005/8/layout/hierarchy5"/>
    <dgm:cxn modelId="{595A97FA-4BF3-4671-BB42-0715FC0B8538}" type="presParOf" srcId="{6352C5F9-95B0-4D88-A2B1-882A9F0F26C8}" destId="{5D75335C-1D91-43EA-85FC-BF9831B96CD7}" srcOrd="0" destOrd="0" presId="urn:microsoft.com/office/officeart/2005/8/layout/hierarchy5"/>
    <dgm:cxn modelId="{E40A4189-014A-435E-A283-123DE41F701A}" type="presParOf" srcId="{6352C5F9-95B0-4D88-A2B1-882A9F0F26C8}" destId="{4D94168F-6480-4917-963F-11569D04838F}" srcOrd="1" destOrd="0" presId="urn:microsoft.com/office/officeart/2005/8/layout/hierarchy5"/>
    <dgm:cxn modelId="{652F4FC0-0FEB-4818-8448-E771704FA9C2}" type="presParOf" srcId="{9C75DA5F-AFCB-4CBE-9ADA-3B4181E61897}" destId="{01596E81-89C2-47F3-A0FB-91EFC965465A}" srcOrd="2" destOrd="0" presId="urn:microsoft.com/office/officeart/2005/8/layout/hierarchy5"/>
    <dgm:cxn modelId="{04245C06-EA4E-4CB6-8E62-C000789ECE28}" type="presParOf" srcId="{01596E81-89C2-47F3-A0FB-91EFC965465A}" destId="{DCF2AE12-7B9D-4601-BB6C-8137210AB391}" srcOrd="0" destOrd="0" presId="urn:microsoft.com/office/officeart/2005/8/layout/hierarchy5"/>
    <dgm:cxn modelId="{4132545A-029D-4F1B-8EA9-E675E66D9685}" type="presParOf" srcId="{9C75DA5F-AFCB-4CBE-9ADA-3B4181E61897}" destId="{33B8E754-B053-4A31-BCBF-F516A9296F37}" srcOrd="3" destOrd="0" presId="urn:microsoft.com/office/officeart/2005/8/layout/hierarchy5"/>
    <dgm:cxn modelId="{CD1701F0-D9EC-4FCE-8F4C-154A785214A7}" type="presParOf" srcId="{33B8E754-B053-4A31-BCBF-F516A9296F37}" destId="{7AC811FE-7806-47C3-A5F1-83E0E8CCB3E8}" srcOrd="0" destOrd="0" presId="urn:microsoft.com/office/officeart/2005/8/layout/hierarchy5"/>
    <dgm:cxn modelId="{5F271A6D-F6A0-445B-B115-C884B40B4E9C}" type="presParOf" srcId="{33B8E754-B053-4A31-BCBF-F516A9296F37}" destId="{3FEF9FAD-177B-4A26-8AB3-5428321E3EEC}" srcOrd="1" destOrd="0" presId="urn:microsoft.com/office/officeart/2005/8/layout/hierarchy5"/>
    <dgm:cxn modelId="{BE78C958-E739-4965-9752-B8F48F4E1A2D}" type="presParOf" srcId="{082CDEDA-DF43-4F90-9C7B-9773913B1336}" destId="{4C003D88-E30A-4118-9B53-046E385F7C6A}" srcOrd="2" destOrd="0" presId="urn:microsoft.com/office/officeart/2005/8/layout/hierarchy5"/>
    <dgm:cxn modelId="{E4DB5E76-4C57-43A1-9291-1E9B6FAAA9D2}" type="presParOf" srcId="{4C003D88-E30A-4118-9B53-046E385F7C6A}" destId="{A2305245-D6D9-47E0-B390-C8C4DC54E09D}" srcOrd="0" destOrd="0" presId="urn:microsoft.com/office/officeart/2005/8/layout/hierarchy5"/>
    <dgm:cxn modelId="{2EEA4CE6-2869-4DAD-8726-784F15DFC693}" type="presParOf" srcId="{082CDEDA-DF43-4F90-9C7B-9773913B1336}" destId="{97E057B3-49AB-4013-A919-7C77EC7B9C53}" srcOrd="3" destOrd="0" presId="urn:microsoft.com/office/officeart/2005/8/layout/hierarchy5"/>
    <dgm:cxn modelId="{E106853C-AA04-46D8-A150-29F2E3A76781}" type="presParOf" srcId="{97E057B3-49AB-4013-A919-7C77EC7B9C53}" destId="{0B26720B-E002-4521-A20C-2F9AB394FEEC}" srcOrd="0" destOrd="0" presId="urn:microsoft.com/office/officeart/2005/8/layout/hierarchy5"/>
    <dgm:cxn modelId="{E46B7ED8-06A8-4B23-B567-FF3E008E823F}" type="presParOf" srcId="{97E057B3-49AB-4013-A919-7C77EC7B9C53}" destId="{616C01AF-5490-4C7E-B2D3-5170869A4F21}" srcOrd="1" destOrd="0" presId="urn:microsoft.com/office/officeart/2005/8/layout/hierarchy5"/>
    <dgm:cxn modelId="{D740E47F-AAD8-4F04-87D7-4FB0FDA758A9}" type="presParOf" srcId="{616C01AF-5490-4C7E-B2D3-5170869A4F21}" destId="{D4501D1C-C2EA-4BAB-8FA7-7BCE2B18FB41}" srcOrd="0" destOrd="0" presId="urn:microsoft.com/office/officeart/2005/8/layout/hierarchy5"/>
    <dgm:cxn modelId="{4DC17BA8-AF4E-4CED-A4AF-CCEA360F2DBC}" type="presParOf" srcId="{D4501D1C-C2EA-4BAB-8FA7-7BCE2B18FB41}" destId="{9F434B56-3E03-42BD-BBE1-01A616A810A9}" srcOrd="0" destOrd="0" presId="urn:microsoft.com/office/officeart/2005/8/layout/hierarchy5"/>
    <dgm:cxn modelId="{2D56F80C-B84D-460E-ADB0-71CDA6EE377D}" type="presParOf" srcId="{616C01AF-5490-4C7E-B2D3-5170869A4F21}" destId="{449E9680-BC40-40B3-B91B-93D9D75942C3}" srcOrd="1" destOrd="0" presId="urn:microsoft.com/office/officeart/2005/8/layout/hierarchy5"/>
    <dgm:cxn modelId="{68E802CE-D48B-4581-8900-2761D77B7839}" type="presParOf" srcId="{449E9680-BC40-40B3-B91B-93D9D75942C3}" destId="{CF63B256-F6A8-43F0-A066-1ADCA9094DF9}" srcOrd="0" destOrd="0" presId="urn:microsoft.com/office/officeart/2005/8/layout/hierarchy5"/>
    <dgm:cxn modelId="{1541FFF6-8F5E-47B5-8B4C-7E469A91C448}" type="presParOf" srcId="{449E9680-BC40-40B3-B91B-93D9D75942C3}" destId="{B9FAC572-BBB7-4CE2-8E2A-5CC361169184}" srcOrd="1" destOrd="0" presId="urn:microsoft.com/office/officeart/2005/8/layout/hierarchy5"/>
    <dgm:cxn modelId="{9546D1B3-840E-4901-86FA-DD8456F5BEE0}" type="presParOf" srcId="{B9FAC572-BBB7-4CE2-8E2A-5CC361169184}" destId="{9A2FE897-8C01-41E2-A842-6F6BBC4FF399}" srcOrd="0" destOrd="0" presId="urn:microsoft.com/office/officeart/2005/8/layout/hierarchy5"/>
    <dgm:cxn modelId="{A0B3AC32-ED6A-4100-9F25-D60D5D2BF61B}" type="presParOf" srcId="{9A2FE897-8C01-41E2-A842-6F6BBC4FF399}" destId="{B4316A34-427D-4A9E-A23E-9C1BBFF83026}" srcOrd="0" destOrd="0" presId="urn:microsoft.com/office/officeart/2005/8/layout/hierarchy5"/>
    <dgm:cxn modelId="{EB3E4EE7-2726-4A69-BEFA-CB65665E522F}" type="presParOf" srcId="{B9FAC572-BBB7-4CE2-8E2A-5CC361169184}" destId="{E0C7A066-DA7D-41D3-9BBC-7D3BDB6543E1}" srcOrd="1" destOrd="0" presId="urn:microsoft.com/office/officeart/2005/8/layout/hierarchy5"/>
    <dgm:cxn modelId="{90CC3464-D31C-4FAD-A004-884D5ECDD672}" type="presParOf" srcId="{E0C7A066-DA7D-41D3-9BBC-7D3BDB6543E1}" destId="{E7089D95-13DF-44A5-88A7-C1B30440A377}" srcOrd="0" destOrd="0" presId="urn:microsoft.com/office/officeart/2005/8/layout/hierarchy5"/>
    <dgm:cxn modelId="{11695DB5-C43D-45B6-8C90-4570C1FD0355}" type="presParOf" srcId="{E0C7A066-DA7D-41D3-9BBC-7D3BDB6543E1}" destId="{C31B1E4D-5552-4913-BEC9-84D0DE2D5CA9}" srcOrd="1" destOrd="0" presId="urn:microsoft.com/office/officeart/2005/8/layout/hierarchy5"/>
    <dgm:cxn modelId="{15A3E9F8-6190-43C8-94F4-1C99D8D6DAA9}" type="presParOf" srcId="{B9FAC572-BBB7-4CE2-8E2A-5CC361169184}" destId="{F9611AB6-2C35-4087-A995-014F1B17E139}" srcOrd="2" destOrd="0" presId="urn:microsoft.com/office/officeart/2005/8/layout/hierarchy5"/>
    <dgm:cxn modelId="{6F9AF23D-1C4E-4E6E-A9B9-529564BE0532}" type="presParOf" srcId="{F9611AB6-2C35-4087-A995-014F1B17E139}" destId="{99483BA8-FA66-41EE-BBED-6662BFBF86EA}" srcOrd="0" destOrd="0" presId="urn:microsoft.com/office/officeart/2005/8/layout/hierarchy5"/>
    <dgm:cxn modelId="{36632369-EDDE-45E1-BEB6-150B37255EEB}" type="presParOf" srcId="{B9FAC572-BBB7-4CE2-8E2A-5CC361169184}" destId="{EDAD3FA1-B5A1-4575-A2E8-04C7DE86810F}" srcOrd="3" destOrd="0" presId="urn:microsoft.com/office/officeart/2005/8/layout/hierarchy5"/>
    <dgm:cxn modelId="{84256203-E3E8-49C8-9F26-759A95B88D0B}" type="presParOf" srcId="{EDAD3FA1-B5A1-4575-A2E8-04C7DE86810F}" destId="{0FA80B9B-C34B-476F-AB95-2910FC320031}" srcOrd="0" destOrd="0" presId="urn:microsoft.com/office/officeart/2005/8/layout/hierarchy5"/>
    <dgm:cxn modelId="{5F0B14FF-015A-45AA-87A7-9DA702FA8D77}" type="presParOf" srcId="{EDAD3FA1-B5A1-4575-A2E8-04C7DE86810F}" destId="{CE224536-2663-4F4C-81FB-0AB268CBA4D6}" srcOrd="1" destOrd="0" presId="urn:microsoft.com/office/officeart/2005/8/layout/hierarchy5"/>
    <dgm:cxn modelId="{12D51065-9FD3-40FF-8EF1-B6AF812C3F1B}" type="presParOf" srcId="{9983C41C-7704-4166-9282-87631CB28BFF}" destId="{F948AEDE-565A-426A-8A21-C14E707EF478}" srcOrd="1" destOrd="0" presId="urn:microsoft.com/office/officeart/2005/8/layout/hierarchy5"/>
    <dgm:cxn modelId="{B3A871D6-D095-4C61-B833-B0ED41FD7033}" type="presParOf" srcId="{F948AEDE-565A-426A-8A21-C14E707EF478}" destId="{43120E66-112A-4B8D-B446-5AD9E5EF2CDC}" srcOrd="0" destOrd="0" presId="urn:microsoft.com/office/officeart/2005/8/layout/hierarchy5"/>
    <dgm:cxn modelId="{F394B931-5319-4003-8D87-A2F8EB3E94D8}" type="presParOf" srcId="{43120E66-112A-4B8D-B446-5AD9E5EF2CDC}" destId="{E632BAF6-0B4F-4AEA-9D7B-EAA6B02CDD57}" srcOrd="0" destOrd="0" presId="urn:microsoft.com/office/officeart/2005/8/layout/hierarchy5"/>
    <dgm:cxn modelId="{AA249B3B-4CEF-42F3-A321-8078691CBC44}" type="presParOf" srcId="{43120E66-112A-4B8D-B446-5AD9E5EF2CDC}" destId="{C7860AD0-CC2F-4B4C-8C24-E8BBCDF28CE3}" srcOrd="1" destOrd="0" presId="urn:microsoft.com/office/officeart/2005/8/layout/hierarchy5"/>
    <dgm:cxn modelId="{B4FD3877-D89C-4FF4-BAFD-D4398EE641DD}" type="presParOf" srcId="{F948AEDE-565A-426A-8A21-C14E707EF478}" destId="{CE6EECB2-8A25-4E87-A9E6-529DFE609C35}" srcOrd="1" destOrd="0" presId="urn:microsoft.com/office/officeart/2005/8/layout/hierarchy5"/>
    <dgm:cxn modelId="{D92AC187-3C7D-463E-B31F-708BBA67D44A}" type="presParOf" srcId="{CE6EECB2-8A25-4E87-A9E6-529DFE609C35}" destId="{CF06FE38-9228-4AEF-AA72-D2FFABFE1500}" srcOrd="0" destOrd="0" presId="urn:microsoft.com/office/officeart/2005/8/layout/hierarchy5"/>
    <dgm:cxn modelId="{B526CFE2-9598-4122-B71A-0FA05C000A93}" type="presParOf" srcId="{F948AEDE-565A-426A-8A21-C14E707EF478}" destId="{C0A9F3D1-1CD4-4C84-BA55-B3B8A9ED709E}" srcOrd="2" destOrd="0" presId="urn:microsoft.com/office/officeart/2005/8/layout/hierarchy5"/>
    <dgm:cxn modelId="{16F61314-4190-4C43-B15E-EF253AB401D5}" type="presParOf" srcId="{C0A9F3D1-1CD4-4C84-BA55-B3B8A9ED709E}" destId="{14391A04-3D86-49D3-9292-1B5AB12E9BE0}" srcOrd="0" destOrd="0" presId="urn:microsoft.com/office/officeart/2005/8/layout/hierarchy5"/>
    <dgm:cxn modelId="{F0E624BF-26E8-4449-85CA-501BB988C58A}" type="presParOf" srcId="{C0A9F3D1-1CD4-4C84-BA55-B3B8A9ED709E}" destId="{0CCCD0D2-C154-44A0-8982-DA88305C7C57}" srcOrd="1" destOrd="0" presId="urn:microsoft.com/office/officeart/2005/8/layout/hierarchy5"/>
    <dgm:cxn modelId="{CB96BBCF-807F-4FD6-83B9-8BFA5586107B}" type="presParOf" srcId="{F948AEDE-565A-426A-8A21-C14E707EF478}" destId="{8C665097-ED66-4285-9E3C-C2FE92963239}" srcOrd="3" destOrd="0" presId="urn:microsoft.com/office/officeart/2005/8/layout/hierarchy5"/>
    <dgm:cxn modelId="{411E4090-849C-44D0-85DD-99DB9565820A}" type="presParOf" srcId="{8C665097-ED66-4285-9E3C-C2FE92963239}" destId="{631E587A-E4A7-4D92-A0A5-F7FE7BF91BA1}" srcOrd="0" destOrd="0" presId="urn:microsoft.com/office/officeart/2005/8/layout/hierarchy5"/>
    <dgm:cxn modelId="{BBC63AD4-D473-44B9-8F02-8378CC7C589D}" type="presParOf" srcId="{F948AEDE-565A-426A-8A21-C14E707EF478}" destId="{B285FFD5-8510-46FF-9FBD-BDAE5CFAD7B3}" srcOrd="4" destOrd="0" presId="urn:microsoft.com/office/officeart/2005/8/layout/hierarchy5"/>
    <dgm:cxn modelId="{B347C6ED-B162-4743-9A08-CE010A010DDA}" type="presParOf" srcId="{B285FFD5-8510-46FF-9FBD-BDAE5CFAD7B3}" destId="{0574D1F2-3146-42CD-85E6-B3B870531A14}" srcOrd="0" destOrd="0" presId="urn:microsoft.com/office/officeart/2005/8/layout/hierarchy5"/>
    <dgm:cxn modelId="{4530AE7C-CC89-47A8-9BDA-704E8DEFF416}" type="presParOf" srcId="{B285FFD5-8510-46FF-9FBD-BDAE5CFAD7B3}" destId="{46F0C9B2-536C-43C7-86F8-6A2EEDF9D0C4}" srcOrd="1" destOrd="0" presId="urn:microsoft.com/office/officeart/2005/8/layout/hierarchy5"/>
    <dgm:cxn modelId="{0682C924-2408-49E9-A726-B98794C1E64A}" type="presParOf" srcId="{F948AEDE-565A-426A-8A21-C14E707EF478}" destId="{AE47266D-5EE8-4AB7-BF1D-3B4AADB029A4}" srcOrd="5" destOrd="0" presId="urn:microsoft.com/office/officeart/2005/8/layout/hierarchy5"/>
    <dgm:cxn modelId="{2101B725-0663-425A-AD37-5B25A0C5C4E6}" type="presParOf" srcId="{AE47266D-5EE8-4AB7-BF1D-3B4AADB029A4}" destId="{39D4479A-6C5C-40CA-95AC-000657483A63}" srcOrd="0" destOrd="0" presId="urn:microsoft.com/office/officeart/2005/8/layout/hierarchy5"/>
    <dgm:cxn modelId="{B92FEEA1-0E98-4E41-9677-4F52CDECA164}" type="presParOf" srcId="{F948AEDE-565A-426A-8A21-C14E707EF478}" destId="{4210C2B1-1940-41F6-BF5C-BFB8310EBEC1}" srcOrd="6" destOrd="0" presId="urn:microsoft.com/office/officeart/2005/8/layout/hierarchy5"/>
    <dgm:cxn modelId="{9B88ACF9-CF6F-4CCE-8F9F-0C8E14C1D94E}" type="presParOf" srcId="{4210C2B1-1940-41F6-BF5C-BFB8310EBEC1}" destId="{C625A5A1-729B-40B8-B7A2-C506FCF9A1F3}" srcOrd="0" destOrd="0" presId="urn:microsoft.com/office/officeart/2005/8/layout/hierarchy5"/>
    <dgm:cxn modelId="{454310B0-09E7-4863-A6F5-A88A4B767D1D}" type="presParOf" srcId="{4210C2B1-1940-41F6-BF5C-BFB8310EBEC1}" destId="{0914BD74-FF01-4239-93ED-5272EF2C32B5}" srcOrd="1" destOrd="0" presId="urn:microsoft.com/office/officeart/2005/8/layout/hierarchy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C9D654-50BC-4DF1-8DC2-6D3F68B249C4}" type="datetimeFigureOut">
              <a:rPr lang="es-EC" smtClean="0"/>
              <a:pPr/>
              <a:t>01/04/2015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9D094-9F15-495D-9F6A-38AE510E29B0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Six_Sigm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851648" cy="1614486"/>
          </a:xfrm>
        </p:spPr>
        <p:txBody>
          <a:bodyPr>
            <a:normAutofit fontScale="90000"/>
          </a:bodyPr>
          <a:lstStyle/>
          <a:p>
            <a:pPr algn="r"/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 smtClean="0"/>
              <a:t>AUTOR: SEGOVIA MACHUCA WILSON FILIBERTO</a:t>
            </a:r>
            <a:br>
              <a:rPr lang="es-EC" sz="2000" dirty="0" smtClean="0"/>
            </a:br>
            <a:r>
              <a:rPr lang="es-EC" sz="2000" dirty="0" smtClean="0"/>
              <a:t>DIRECTOR: ING. CARLOS PROCEL</a:t>
            </a:r>
            <a:br>
              <a:rPr lang="es-EC" sz="2000" dirty="0" smtClean="0"/>
            </a:br>
            <a:r>
              <a:rPr lang="es-EC" sz="2000" dirty="0" smtClean="0"/>
              <a:t>CODIRECTOR: ING. MARIO RON</a:t>
            </a:r>
            <a:br>
              <a:rPr lang="es-EC" sz="2000" dirty="0" smtClean="0"/>
            </a:b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772400" cy="15087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C" dirty="0" smtClean="0"/>
              <a:t>AUTOMATIZACIÓN DE LOS PROCESOS DE ‘PROCEDIMIENTOS ADMINISTRATIVOS TRIBUTARIOS’, DE LA PROCURADURÍA METROPOLITANA DE QUITO, PARA LA GESTIÓN DE LA INFORMACIÓN Y CONTROL DE PROCESOS.</a:t>
            </a:r>
            <a:endParaRPr lang="es-EC" dirty="0"/>
          </a:p>
        </p:txBody>
      </p:sp>
      <p:pic>
        <p:nvPicPr>
          <p:cNvPr id="4" name="3 Imagen" descr="A:\Dropbox\TESIS 2014\UFA-ESPE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s-EC" dirty="0" smtClean="0"/>
              <a:t>Plataforma</a:t>
            </a:r>
            <a:endParaRPr lang="es-EC" dirty="0"/>
          </a:p>
        </p:txBody>
      </p:sp>
      <p:pic>
        <p:nvPicPr>
          <p:cNvPr id="4" name="3 Imagen" descr="Skelta BPM Arquitectura de Softwar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8001056" cy="500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s-EC" dirty="0" smtClean="0"/>
              <a:t>Entorno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2780" t="5873" r="1351" b="5873"/>
          <a:stretch>
            <a:fillRect/>
          </a:stretch>
        </p:blipFill>
        <p:spPr bwMode="auto">
          <a:xfrm>
            <a:off x="5286380" y="1857364"/>
            <a:ext cx="2500330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2583" t="6414" r="2223" b="6414"/>
          <a:stretch>
            <a:fillRect/>
          </a:stretch>
        </p:blipFill>
        <p:spPr bwMode="auto">
          <a:xfrm>
            <a:off x="1643042" y="1785926"/>
            <a:ext cx="250033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51292"/>
          <a:stretch>
            <a:fillRect/>
          </a:stretch>
        </p:blipFill>
        <p:spPr bwMode="auto">
          <a:xfrm>
            <a:off x="1643042" y="4214818"/>
            <a:ext cx="2693328" cy="22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439" t="3622" r="2337" b="25271"/>
          <a:stretch/>
        </p:blipFill>
        <p:spPr bwMode="auto">
          <a:xfrm>
            <a:off x="5000628" y="4286256"/>
            <a:ext cx="2779455" cy="2009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C" sz="4500" dirty="0" err="1" smtClean="0"/>
              <a:t>Desarrrollo</a:t>
            </a:r>
            <a:endParaRPr lang="es-EC" sz="45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14489"/>
          <a:ext cx="8686800" cy="46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 física</a:t>
            </a:r>
            <a:endParaRPr lang="es-EC" dirty="0"/>
          </a:p>
        </p:txBody>
      </p:sp>
      <p:pic>
        <p:nvPicPr>
          <p:cNvPr id="4" name="Picture 2" descr="C:\Leo\Sga\CttEspe\procuraduria\docProyecto\Arquitectura\diagrama arq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3193" b="1838"/>
          <a:stretch/>
        </p:blipFill>
        <p:spPr bwMode="auto">
          <a:xfrm>
            <a:off x="1857356" y="1857364"/>
            <a:ext cx="5912548" cy="478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 Lógica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6643734" cy="42862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Herramientas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6000792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Ciclos de desarrollo</a:t>
            </a:r>
            <a:endParaRPr lang="es-EC" dirty="0"/>
          </a:p>
        </p:txBody>
      </p:sp>
      <p:pic>
        <p:nvPicPr>
          <p:cNvPr id="4" name="3 Marcador de contenido" descr="http://4.bp.blogspot.com/_HO3UEspIaUU/S-LodEi7-zI/AAAAAAAAADc/89ZVjNayTT4/s320/msf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571744"/>
            <a:ext cx="2286016" cy="234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3.bp.blogspot.com/_HO3UEspIaUU/S-LqyFpuvdI/AAAAAAAAADk/ENRnMEY6DNo/s1600/msf2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4929222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es-EC" dirty="0" smtClean="0"/>
              <a:t>Modo de trabajo</a:t>
            </a:r>
            <a:endParaRPr lang="es-EC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7143800" cy="46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7524"/>
          </a:xfrm>
        </p:spPr>
        <p:txBody>
          <a:bodyPr>
            <a:normAutofit/>
          </a:bodyPr>
          <a:lstStyle/>
          <a:p>
            <a:r>
              <a:rPr lang="es-EC" sz="4500" dirty="0" smtClean="0"/>
              <a:t>Módulos</a:t>
            </a:r>
            <a:endParaRPr lang="es-EC" sz="45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1428736"/>
          <a:ext cx="6117040" cy="5194956"/>
        </p:xfrm>
        <a:graphic>
          <a:graphicData uri="http://schemas.openxmlformats.org/drawingml/2006/table">
            <a:tbl>
              <a:tblPr/>
              <a:tblGrid>
                <a:gridCol w="1546631"/>
                <a:gridCol w="4570409"/>
              </a:tblGrid>
              <a:tr h="162343">
                <a:tc gridSpan="2"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600" b="1" kern="100" dirty="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RESUMEN DE ALCANCES GENERALES</a:t>
                      </a:r>
                      <a:endParaRPr lang="es-EC" sz="500" kern="100" dirty="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23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600" kern="10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MÓDULOS</a:t>
                      </a:r>
                      <a:endParaRPr lang="es-EC" sz="5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600" kern="100" dirty="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DETALLE</a:t>
                      </a:r>
                      <a:endParaRPr lang="es-EC" sz="500" kern="100" dirty="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974053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REQUERIMIENTOS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 dirty="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-Levantamiento de los requerimientos y definición de los procesos de Procedimientos Administrativos Tributarios con los abogados correspondientes al área legal.</a:t>
                      </a:r>
                      <a:endParaRPr lang="es-EC" sz="1000" kern="100" dirty="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87028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BPM-SKELTA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-Uso del BPM-Skelta como manejador y base de la sistematización de procesos.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298740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REPOSITORIO DOCUMENTAL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-Creación de pantallas para manipular (Lectura y escritura) del repositorio de documentos, se usa para subir archivos .doc, docx, pdf, imágenes, etc. que el trámite posea.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-Los trámites se inician en ventanilla donde se debe escanear el o los documentos iniciales del trámite.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74053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PANTALLAS Y COMPONENTES ASPX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-Se usa lenguaje c Sharp para el desarrollo de las pantallas aspx, de entorno web (local), para gestión de la información.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-Uso de componentes Ascx para reutilizar el código.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13639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kern="100">
                        <a:solidFill>
                          <a:srgbClr val="FFFFFF"/>
                        </a:solidFill>
                        <a:latin typeface="Arial"/>
                        <a:ea typeface="¹Å"/>
                        <a:cs typeface="Times New Roman"/>
                      </a:endParaRPr>
                    </a:p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>
                          <a:solidFill>
                            <a:srgbClr val="FFFFFF"/>
                          </a:solidFill>
                          <a:latin typeface="Arial"/>
                          <a:ea typeface="¹Å"/>
                          <a:cs typeface="Times New Roman"/>
                        </a:rPr>
                        <a:t>NOTIFICACIONES</a:t>
                      </a:r>
                      <a:endParaRPr lang="es-EC" sz="1000" kern="10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00" dirty="0">
                          <a:solidFill>
                            <a:srgbClr val="000000"/>
                          </a:solidFill>
                          <a:latin typeface="Arial"/>
                          <a:ea typeface="¹Å"/>
                          <a:cs typeface="Times New Roman"/>
                        </a:rPr>
                        <a:t>-Al ingresar nueva información del trámite por ventanilla, se genera una notificación automática de que el trámite posee nueva información, que en muchos de los casos son importantes y documentos legales del trámite.</a:t>
                      </a:r>
                      <a:endParaRPr lang="es-EC" sz="1000" kern="100" dirty="0">
                        <a:solidFill>
                          <a:srgbClr val="000000"/>
                        </a:solidFill>
                        <a:latin typeface="¹Å"/>
                        <a:ea typeface="¹Å"/>
                        <a:cs typeface="Times New Roman"/>
                      </a:endParaRPr>
                    </a:p>
                  </a:txBody>
                  <a:tcPr marL="32774" marR="327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Procuraduría metropolitana de Quito</a:t>
            </a:r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214414" y="2214554"/>
          <a:ext cx="6929486" cy="32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>
            <a:noAutofit/>
          </a:bodyPr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30526" t="22990" r="23859" b="8664"/>
          <a:stretch/>
        </p:blipFill>
        <p:spPr bwMode="auto">
          <a:xfrm>
            <a:off x="1285852" y="1571612"/>
            <a:ext cx="6286544" cy="4572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s-EC" dirty="0" smtClean="0"/>
              <a:t>Mapa de procesos</a:t>
            </a:r>
            <a:endParaRPr lang="es-EC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 t="1449"/>
          <a:stretch>
            <a:fillRect/>
          </a:stretch>
        </p:blipFill>
        <p:spPr bwMode="auto">
          <a:xfrm>
            <a:off x="196575" y="1714488"/>
            <a:ext cx="88045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s-EC" dirty="0" smtClean="0"/>
              <a:t>Actores</a:t>
            </a:r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857224" y="1785926"/>
          <a:ext cx="7858180" cy="44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5" name="4 Imagen" descr="A:\Dropbox\TESIS 2014\DATOS PROYECTO\1 IMAGEN PROCESOS BPM\00login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643182"/>
            <a:ext cx="2643206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Usuario2\Desktop\Sin título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000240"/>
            <a:ext cx="4214842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t="6224" r="21636" b="10323"/>
          <a:stretch/>
        </p:blipFill>
        <p:spPr bwMode="auto">
          <a:xfrm>
            <a:off x="2786050" y="2357430"/>
            <a:ext cx="4251026" cy="254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3 Marcador de contenido" descr="A:\Dropbox\TESIS 2014\DATOS PROYECTO\1 IMAGEN PROCESOS BPM\SKTRepositoryDesarrollo_RECURSO DE REVISION_2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158" r="55885" b="70995"/>
          <a:stretch/>
        </p:blipFill>
        <p:spPr bwMode="auto">
          <a:xfrm>
            <a:off x="500034" y="2000240"/>
            <a:ext cx="2143140" cy="1928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 cstate="print"/>
          <a:srcRect t="14063" r="21636" b="11341"/>
          <a:stretch/>
        </p:blipFill>
        <p:spPr bwMode="auto">
          <a:xfrm>
            <a:off x="2786050" y="4214818"/>
            <a:ext cx="4251026" cy="2131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5" cstate="print"/>
          <a:srcRect l="20946" t="11979" r="29985" b="21614"/>
          <a:stretch/>
        </p:blipFill>
        <p:spPr bwMode="auto">
          <a:xfrm>
            <a:off x="714348" y="4500570"/>
            <a:ext cx="2548782" cy="1940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3 Marcador de contenido" descr="A:\Dropbox\TESIS 2014\DATOS PROYECTO\1 IMAGEN PROCESOS BPM\SKTRepositoryDesarrollo_RECURSO DE REVISION_2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158" r="55885" b="70995"/>
          <a:stretch/>
        </p:blipFill>
        <p:spPr bwMode="auto">
          <a:xfrm>
            <a:off x="1357290" y="1928802"/>
            <a:ext cx="3752476" cy="4389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4 Imagen" descr="F:\MANUALES\apoyo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786058"/>
            <a:ext cx="3071834" cy="150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EC" dirty="0" smtClean="0"/>
              <a:t>El objetivo trazado en el plan de tesis, se ha cumplido mediante el desarrollo de este proyecto.</a:t>
            </a:r>
          </a:p>
          <a:p>
            <a:pPr lvl="0" algn="just"/>
            <a:r>
              <a:rPr lang="es-MX" dirty="0" smtClean="0"/>
              <a:t>E</a:t>
            </a:r>
            <a:r>
              <a:rPr lang="es-EC" dirty="0" smtClean="0"/>
              <a:t>l levantamiento correcto de los requerimientos de los usuarios facilita y asegura su  automatización en el sistema con menor índice de correcciones.</a:t>
            </a:r>
          </a:p>
          <a:p>
            <a:pPr lvl="0" algn="just"/>
            <a:r>
              <a:rPr lang="es-EC" dirty="0" smtClean="0"/>
              <a:t>El uso del BPM conjuntamente con las pantallas personalizadas formadas por componentes, permite reutilizar el código.</a:t>
            </a:r>
          </a:p>
          <a:p>
            <a:pPr lvl="0" algn="just"/>
            <a:r>
              <a:rPr lang="es-EC" dirty="0" smtClean="0"/>
              <a:t>Skelta-BPM es una herramienta robusta que posee muchas funcionalidades útiles para el desarrollo de sistemas y para la integración con 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s-MX" dirty="0" smtClean="0"/>
              <a:t>Aprovechar el BPM que adquirió el municipio, no solo en sistematizar procesos de procuraduría sino de otras dependencias.</a:t>
            </a:r>
            <a:endParaRPr lang="es-EC" dirty="0" smtClean="0"/>
          </a:p>
          <a:p>
            <a:pPr lvl="0" algn="just"/>
            <a:r>
              <a:rPr lang="es-EC" dirty="0" smtClean="0"/>
              <a:t>Investigar más a fondo las herramientas que posee Skelta-BPM porque posee muchas funcionalidades aun no usadas .</a:t>
            </a:r>
          </a:p>
          <a:p>
            <a:pPr lvl="0" algn="just"/>
            <a:r>
              <a:rPr lang="es-EC" dirty="0" smtClean="0"/>
              <a:t> Antes de usar un BPM, es necesario realizar un análisis y selección de</a:t>
            </a:r>
            <a:r>
              <a:rPr lang="es-EC" u="sng" dirty="0" smtClean="0"/>
              <a:t> </a:t>
            </a:r>
            <a:r>
              <a:rPr lang="es-EC" dirty="0" smtClean="0"/>
              <a:t>la  mejor herramienta que  existe en el mercado.</a:t>
            </a:r>
          </a:p>
          <a:p>
            <a:pPr lvl="0" algn="just"/>
            <a:r>
              <a:rPr lang="es-ES" dirty="0" smtClean="0"/>
              <a:t>La Municipalidad debe considerar el mantenimiento del sistema y el soporte técnico.</a:t>
            </a:r>
            <a:endParaRPr lang="es-EC" dirty="0" smtClean="0"/>
          </a:p>
          <a:p>
            <a:pPr lvl="0" algn="just"/>
            <a:r>
              <a:rPr lang="es-EC" dirty="0" smtClean="0"/>
              <a:t>Es recomendable el uso de </a:t>
            </a:r>
            <a:r>
              <a:rPr lang="es-EC" dirty="0" err="1" smtClean="0"/>
              <a:t>BPMs</a:t>
            </a:r>
            <a:r>
              <a:rPr lang="es-ES" dirty="0" smtClean="0"/>
              <a:t>, no solo en  organizaciones o entidades municipales sino también  empresas.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0298" y="2285992"/>
            <a:ext cx="5014922" cy="2717010"/>
          </a:xfrm>
        </p:spPr>
        <p:txBody>
          <a:bodyPr/>
          <a:lstStyle/>
          <a:p>
            <a:pPr algn="ctr">
              <a:buNone/>
            </a:pPr>
            <a:r>
              <a:rPr lang="es-EC" dirty="0" smtClean="0"/>
              <a:t>GRACIAS </a:t>
            </a:r>
          </a:p>
          <a:p>
            <a:pPr algn="ctr">
              <a:buNone/>
            </a:pPr>
            <a:r>
              <a:rPr lang="es-EC" dirty="0" smtClean="0"/>
              <a:t>POR </a:t>
            </a:r>
          </a:p>
          <a:p>
            <a:pPr algn="ctr">
              <a:buNone/>
            </a:pPr>
            <a:r>
              <a:rPr lang="es-EC" dirty="0" smtClean="0"/>
              <a:t>SU</a:t>
            </a:r>
          </a:p>
          <a:p>
            <a:pPr algn="ctr">
              <a:buNone/>
            </a:pPr>
            <a:r>
              <a:rPr lang="es-EC" dirty="0" smtClean="0"/>
              <a:t> ATENCIÓN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s-EC" dirty="0" smtClean="0"/>
              <a:t>Proceso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81220"/>
          </a:xfrm>
        </p:spPr>
        <p:txBody>
          <a:bodyPr/>
          <a:lstStyle/>
          <a:p>
            <a:pPr algn="just">
              <a:buNone/>
            </a:pPr>
            <a:r>
              <a:rPr lang="es-EC" dirty="0" smtClean="0"/>
              <a:t>Un proceso es un conjunto de actividades o eventos coordinados y organizados que se realizan (alternativa o simultáneamente) bajo ciertas circunstancias con un fin determinado. </a:t>
            </a:r>
            <a:endParaRPr lang="es-EC" dirty="0"/>
          </a:p>
        </p:txBody>
      </p:sp>
      <p:pic>
        <p:nvPicPr>
          <p:cNvPr id="51202" name="Picture 2" descr="http://www.everis.com/peru/SiteCollectionImages/proceso_seleccion_castell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6757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BPM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“(Business </a:t>
            </a:r>
            <a:r>
              <a:rPr lang="es-EC" dirty="0" err="1" smtClean="0"/>
              <a:t>Process</a:t>
            </a:r>
            <a:r>
              <a:rPr lang="es-EC" dirty="0" smtClean="0"/>
              <a:t> Management o BPM) es una metodología corporativa y disciplina de gestión, cuyo objetivo es mejorar el desempeño (eficiencia y eficacia) y la optimización de los procesos de negocio de una organización, a través de la gestión de los procesos que se deben diseñar, modelar, organizar, documentar y optimizar de forma continua.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Ejemplos </a:t>
            </a:r>
            <a:r>
              <a:rPr lang="es-EC" dirty="0" err="1" smtClean="0"/>
              <a:t>BPMs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EC" dirty="0" err="1" smtClean="0"/>
              <a:t>Six</a:t>
            </a:r>
            <a:r>
              <a:rPr lang="es-ES" u="sng" dirty="0" smtClean="0">
                <a:hlinkClick r:id="rId2"/>
              </a:rPr>
              <a:t> </a:t>
            </a:r>
            <a:r>
              <a:rPr lang="es-EC" dirty="0" smtClean="0"/>
              <a:t>Sigma</a:t>
            </a:r>
          </a:p>
          <a:p>
            <a:pPr lvl="0"/>
            <a:r>
              <a:rPr lang="es-EC" dirty="0" err="1" smtClean="0"/>
              <a:t>Auraportal</a:t>
            </a:r>
            <a:r>
              <a:rPr lang="es-EC" dirty="0" smtClean="0"/>
              <a:t> (España)</a:t>
            </a:r>
          </a:p>
          <a:p>
            <a:pPr lvl="0"/>
            <a:r>
              <a:rPr lang="es-EC" dirty="0" smtClean="0"/>
              <a:t>BPEL-(Oracle)</a:t>
            </a:r>
          </a:p>
          <a:p>
            <a:pPr lvl="0"/>
            <a:r>
              <a:rPr lang="es-EC" dirty="0" smtClean="0"/>
              <a:t>ITS PROCESOS (Colombia)</a:t>
            </a:r>
          </a:p>
          <a:p>
            <a:pPr lvl="0"/>
            <a:r>
              <a:rPr lang="es-EC" dirty="0" smtClean="0"/>
              <a:t>TIMPU BPM (Ecuador)</a:t>
            </a:r>
          </a:p>
          <a:p>
            <a:pPr lvl="0"/>
            <a:r>
              <a:rPr lang="es-EC" dirty="0" smtClean="0"/>
              <a:t>Skelta BPM (India)</a:t>
            </a:r>
          </a:p>
          <a:p>
            <a:pPr lvl="0"/>
            <a:r>
              <a:rPr lang="es-EC" dirty="0" smtClean="0"/>
              <a:t>COBUS BPM (Ecuador)</a:t>
            </a:r>
          </a:p>
          <a:p>
            <a:pPr lvl="0"/>
            <a:r>
              <a:rPr lang="es-EC" dirty="0" err="1" smtClean="0"/>
              <a:t>SoftExpert</a:t>
            </a:r>
            <a:r>
              <a:rPr lang="es-EC" dirty="0" smtClean="0"/>
              <a:t> BPM (España)</a:t>
            </a:r>
          </a:p>
          <a:p>
            <a:pPr lvl="0"/>
            <a:r>
              <a:rPr lang="es-EC" dirty="0" smtClean="0"/>
              <a:t>Bonita BPM (EEUU)</a:t>
            </a:r>
          </a:p>
          <a:p>
            <a:pPr lvl="0"/>
            <a:r>
              <a:rPr lang="es-EC" dirty="0" smtClean="0"/>
              <a:t>IBM-BPM</a:t>
            </a:r>
          </a:p>
          <a:p>
            <a:pPr lvl="0"/>
            <a:r>
              <a:rPr lang="es-EC" dirty="0" smtClean="0"/>
              <a:t>BPM-KRUGER</a:t>
            </a:r>
          </a:p>
          <a:p>
            <a:pPr>
              <a:buNone/>
            </a:pPr>
            <a:r>
              <a:rPr lang="es-EC" b="1" dirty="0" smtClean="0"/>
              <a:t>OTROS BPMS</a:t>
            </a:r>
          </a:p>
          <a:p>
            <a:pPr lvl="0"/>
            <a:r>
              <a:rPr lang="es-EC" dirty="0" smtClean="0"/>
              <a:t>BEA </a:t>
            </a:r>
            <a:r>
              <a:rPr lang="es-EC" dirty="0" err="1" smtClean="0"/>
              <a:t>AquaLogic</a:t>
            </a:r>
            <a:r>
              <a:rPr lang="es-EC" dirty="0" smtClean="0"/>
              <a:t> BPMS</a:t>
            </a:r>
          </a:p>
          <a:p>
            <a:pPr lvl="0"/>
            <a:r>
              <a:rPr lang="es-EC" dirty="0" err="1" smtClean="0"/>
              <a:t>SoftExpert</a:t>
            </a:r>
            <a:r>
              <a:rPr lang="es-EC" dirty="0" smtClean="0"/>
              <a:t> BPM</a:t>
            </a:r>
          </a:p>
          <a:p>
            <a:pPr lvl="0"/>
            <a:r>
              <a:rPr lang="es-EC" i="1" dirty="0" err="1" smtClean="0"/>
              <a:t>Bizagi</a:t>
            </a:r>
            <a:r>
              <a:rPr lang="es-EC" i="1" dirty="0" smtClean="0"/>
              <a:t> BPM</a:t>
            </a:r>
            <a:endParaRPr lang="es-EC" dirty="0" smtClean="0"/>
          </a:p>
          <a:p>
            <a:pPr lvl="0"/>
            <a:r>
              <a:rPr lang="es-EC" dirty="0" smtClean="0"/>
              <a:t>BPM - </a:t>
            </a:r>
            <a:r>
              <a:rPr lang="es-EC" dirty="0" err="1" smtClean="0"/>
              <a:t>Pectra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Desarrollo convencional  vs BPM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C" b="1" dirty="0" smtClean="0"/>
              <a:t>Similitudes</a:t>
            </a:r>
          </a:p>
          <a:p>
            <a:pPr lvl="0"/>
            <a:r>
              <a:rPr lang="es-EC" dirty="0" smtClean="0"/>
              <a:t>Captura de requerimientos</a:t>
            </a:r>
          </a:p>
          <a:p>
            <a:pPr lvl="0"/>
            <a:r>
              <a:rPr lang="es-EC" dirty="0" smtClean="0"/>
              <a:t>Desarrollo de la solución</a:t>
            </a:r>
          </a:p>
          <a:p>
            <a:pPr lvl="0"/>
            <a:r>
              <a:rPr lang="es-EC" dirty="0" smtClean="0"/>
              <a:t>Pruebas e implementación</a:t>
            </a:r>
          </a:p>
          <a:p>
            <a:pPr>
              <a:buNone/>
            </a:pPr>
            <a:r>
              <a:rPr lang="es-EC" b="1" dirty="0" smtClean="0"/>
              <a:t>Diferencias</a:t>
            </a:r>
          </a:p>
          <a:p>
            <a:pPr lvl="0"/>
            <a:r>
              <a:rPr lang="es-EC" dirty="0" smtClean="0"/>
              <a:t>Los requerimientos son vistos desde el punto de vista de los procesos e información del negocio y todo su conjunto.</a:t>
            </a:r>
          </a:p>
          <a:p>
            <a:pPr lvl="0"/>
            <a:r>
              <a:rPr lang="es-EC" dirty="0" smtClean="0"/>
              <a:t>Los requerimientos deben ser creados en un gestor de reglas de negocio [BPM] (Skelta, BPEL).</a:t>
            </a:r>
          </a:p>
          <a:p>
            <a:pPr lvl="0"/>
            <a:r>
              <a:rPr lang="es-EC" dirty="0" smtClean="0"/>
              <a:t>No se crea aplicaciones independientes para automatizar procesos, sino se generan soluciones entorno al servidor de BPM.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538410"/>
          </a:xfrm>
        </p:spPr>
        <p:txBody>
          <a:bodyPr>
            <a:normAutofit lnSpcReduction="10000"/>
          </a:bodyPr>
          <a:lstStyle/>
          <a:p>
            <a:r>
              <a:rPr lang="es-EC" b="1" dirty="0" smtClean="0"/>
              <a:t>SKELTA</a:t>
            </a:r>
            <a:r>
              <a:rPr lang="es-EC" dirty="0" smtClean="0"/>
              <a:t>; Compañía de software privada con sede en Bangalore, India.</a:t>
            </a:r>
          </a:p>
          <a:p>
            <a:r>
              <a:rPr lang="es-EC" b="1" dirty="0" smtClean="0"/>
              <a:t>Skelta BPM.NET</a:t>
            </a:r>
            <a:r>
              <a:rPr lang="es-EC" dirty="0" smtClean="0"/>
              <a:t>; Es un software de flujo de trabajo para la Gestión de Procesos Empresariales que está desarrollado a partir de las tecnologías Microsoft .NET, XML y servicios web más punteras.</a:t>
            </a:r>
            <a:endParaRPr lang="es-EC" dirty="0"/>
          </a:p>
        </p:txBody>
      </p:sp>
      <p:pic>
        <p:nvPicPr>
          <p:cNvPr id="4" name="3 Imagen" descr="Software de flujo de trabajo Avanc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785927"/>
            <a:ext cx="9144000" cy="1214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SKELTA-BPM</a:t>
            </a:r>
            <a:endParaRPr lang="es-EC" dirty="0"/>
          </a:p>
        </p:txBody>
      </p:sp>
      <p:sp>
        <p:nvSpPr>
          <p:cNvPr id="46082" name="AutoShape 2" descr="https://encrypted-tbn1.gstatic.com/images?q=tbn:ANd9GcThfseZiFc5KnuaFWwt74sHOkW3Sjsf-hjROEmjfceF9Gx1HUjuJg"/>
          <p:cNvSpPr>
            <a:spLocks noChangeAspect="1" noChangeArrowheads="1"/>
          </p:cNvSpPr>
          <p:nvPr/>
        </p:nvSpPr>
        <p:spPr bwMode="auto">
          <a:xfrm>
            <a:off x="155575" y="-471488"/>
            <a:ext cx="2447925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6084" name="Picture 4" descr="http://www.famite.com/cn/image/solution/ske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196" y="1857364"/>
            <a:ext cx="228473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Aplicaciones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43345"/>
          <a:stretch>
            <a:fillRect/>
          </a:stretch>
        </p:blipFill>
        <p:spPr bwMode="auto">
          <a:xfrm>
            <a:off x="928662" y="2143116"/>
            <a:ext cx="7286676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Aplicaciones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6378"/>
          <a:stretch>
            <a:fillRect/>
          </a:stretch>
        </p:blipFill>
        <p:spPr bwMode="auto">
          <a:xfrm>
            <a:off x="1785918" y="2143116"/>
            <a:ext cx="5929354" cy="38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740</Words>
  <Application>Microsoft Office PowerPoint</Application>
  <PresentationFormat>Presentación en pantalla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Flujo</vt:lpstr>
      <vt:lpstr>  AUTOR: SEGOVIA MACHUCA WILSON FILIBERTO DIRECTOR: ING. CARLOS PROCEL CODIRECTOR: ING. MARIO RON </vt:lpstr>
      <vt:lpstr>Antecedentes</vt:lpstr>
      <vt:lpstr>Proceso</vt:lpstr>
      <vt:lpstr>BPM</vt:lpstr>
      <vt:lpstr>Ejemplos BPMs</vt:lpstr>
      <vt:lpstr>Desarrollo convencional  vs BPM</vt:lpstr>
      <vt:lpstr>SKELTA-BPM</vt:lpstr>
      <vt:lpstr>Aplicaciones</vt:lpstr>
      <vt:lpstr>Aplicaciones</vt:lpstr>
      <vt:lpstr>Plataforma</vt:lpstr>
      <vt:lpstr>Entorno</vt:lpstr>
      <vt:lpstr>Desarrrollo</vt:lpstr>
      <vt:lpstr>Arquitectura física</vt:lpstr>
      <vt:lpstr>Arquitectura Lógica</vt:lpstr>
      <vt:lpstr>Herramientas</vt:lpstr>
      <vt:lpstr>Ciclos de desarrollo</vt:lpstr>
      <vt:lpstr>Modo de trabajo</vt:lpstr>
      <vt:lpstr>Módulos</vt:lpstr>
      <vt:lpstr>Procuraduría metropolitana de Quito</vt:lpstr>
      <vt:lpstr>Mapa de procesos</vt:lpstr>
      <vt:lpstr>Actores</vt:lpstr>
      <vt:lpstr>Resultados</vt:lpstr>
      <vt:lpstr>Resultados</vt:lpstr>
      <vt:lpstr>Resultados</vt:lpstr>
      <vt:lpstr>Conclusiones</vt:lpstr>
      <vt:lpstr>Recomendaciones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AUTOR: SEGOVIA MACHUCA WILSON FILIBERTO DIRECTOR: ING. CARLOS PROCEL CODIRECTOR: ING. MARIO RON </dc:title>
  <dc:creator>wfsegovia</dc:creator>
  <cp:lastModifiedBy>wfsegovia</cp:lastModifiedBy>
  <cp:revision>21</cp:revision>
  <dcterms:created xsi:type="dcterms:W3CDTF">2015-03-31T20:25:34Z</dcterms:created>
  <dcterms:modified xsi:type="dcterms:W3CDTF">2015-04-01T16:35:53Z</dcterms:modified>
</cp:coreProperties>
</file>