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4074" r:id="rId1"/>
  </p:sldMasterIdLst>
  <p:notesMasterIdLst>
    <p:notesMasterId r:id="rId60"/>
  </p:notesMasterIdLst>
  <p:sldIdLst>
    <p:sldId id="309" r:id="rId2"/>
    <p:sldId id="310" r:id="rId3"/>
    <p:sldId id="257" r:id="rId4"/>
    <p:sldId id="264" r:id="rId5"/>
    <p:sldId id="266" r:id="rId6"/>
    <p:sldId id="267" r:id="rId7"/>
    <p:sldId id="268" r:id="rId8"/>
    <p:sldId id="269" r:id="rId9"/>
    <p:sldId id="312" r:id="rId10"/>
    <p:sldId id="279" r:id="rId11"/>
    <p:sldId id="285" r:id="rId12"/>
    <p:sldId id="286" r:id="rId13"/>
    <p:sldId id="287" r:id="rId14"/>
    <p:sldId id="288" r:id="rId15"/>
    <p:sldId id="289" r:id="rId16"/>
    <p:sldId id="292" r:id="rId17"/>
    <p:sldId id="293" r:id="rId18"/>
    <p:sldId id="313" r:id="rId19"/>
    <p:sldId id="295" r:id="rId20"/>
    <p:sldId id="296" r:id="rId21"/>
    <p:sldId id="297" r:id="rId22"/>
    <p:sldId id="298" r:id="rId23"/>
    <p:sldId id="299" r:id="rId24"/>
    <p:sldId id="300" r:id="rId25"/>
    <p:sldId id="301" r:id="rId26"/>
    <p:sldId id="302" r:id="rId27"/>
    <p:sldId id="303" r:id="rId28"/>
    <p:sldId id="306" r:id="rId29"/>
    <p:sldId id="307" r:id="rId30"/>
    <p:sldId id="352" r:id="rId31"/>
    <p:sldId id="319" r:id="rId32"/>
    <p:sldId id="353" r:id="rId33"/>
    <p:sldId id="325" r:id="rId34"/>
    <p:sldId id="326" r:id="rId35"/>
    <p:sldId id="354" r:id="rId36"/>
    <p:sldId id="355" r:id="rId37"/>
    <p:sldId id="327" r:id="rId38"/>
    <p:sldId id="328" r:id="rId39"/>
    <p:sldId id="329" r:id="rId40"/>
    <p:sldId id="330" r:id="rId41"/>
    <p:sldId id="332" r:id="rId42"/>
    <p:sldId id="334" r:id="rId43"/>
    <p:sldId id="333" r:id="rId44"/>
    <p:sldId id="356" r:id="rId45"/>
    <p:sldId id="357" r:id="rId46"/>
    <p:sldId id="335" r:id="rId47"/>
    <p:sldId id="337" r:id="rId48"/>
    <p:sldId id="339" r:id="rId49"/>
    <p:sldId id="340" r:id="rId50"/>
    <p:sldId id="341" r:id="rId51"/>
    <p:sldId id="342" r:id="rId52"/>
    <p:sldId id="345" r:id="rId53"/>
    <p:sldId id="344" r:id="rId54"/>
    <p:sldId id="346" r:id="rId55"/>
    <p:sldId id="347" r:id="rId56"/>
    <p:sldId id="348" r:id="rId57"/>
    <p:sldId id="360" r:id="rId58"/>
    <p:sldId id="359" r:id="rId5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48"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esktop\CHILE_FIG\RESULTADOS_INTERPOLACION_FINALES%20-%20copi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Desktop\CHILE_FIG\RESULTADOS_INTERPOLACION_FINALES%20-%20cop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'[RESULTADOS_INTERPOLACION_FINALES - copia.xlsx]SISMO-CHILE'!$B$1</c:f>
              <c:strCache>
                <c:ptCount val="1"/>
                <c:pt idx="0">
                  <c:v>TECU</c:v>
                </c:pt>
              </c:strCache>
            </c:strRef>
          </c:tx>
          <c:dPt>
            <c:idx val="654"/>
            <c:marker>
              <c:symbol val="star"/>
              <c:size val="8"/>
              <c:spPr>
                <a:solidFill>
                  <a:srgbClr val="FF0000"/>
                </a:solidFill>
              </c:spPr>
            </c:marker>
            <c:bubble3D val="0"/>
          </c:dPt>
          <c:xVal>
            <c:numRef>
              <c:f>'[RESULTADOS_INTERPOLACION_FINALES - copia.xlsx]SISMO-CHILE'!$A$2:$A$841</c:f>
              <c:numCache>
                <c:formatCode>m/d/yyyy\ h:mm</c:formatCode>
                <c:ptCount val="840"/>
                <c:pt idx="0">
                  <c:v>40209</c:v>
                </c:pt>
                <c:pt idx="1">
                  <c:v>40209.041666666628</c:v>
                </c:pt>
                <c:pt idx="2">
                  <c:v>40209.083333333336</c:v>
                </c:pt>
                <c:pt idx="3">
                  <c:v>40209.125000057844</c:v>
                </c:pt>
                <c:pt idx="4">
                  <c:v>40209.166666782381</c:v>
                </c:pt>
                <c:pt idx="5">
                  <c:v>40209.208333506947</c:v>
                </c:pt>
                <c:pt idx="6">
                  <c:v>40209.250000231485</c:v>
                </c:pt>
                <c:pt idx="7">
                  <c:v>40209.291666955993</c:v>
                </c:pt>
                <c:pt idx="8">
                  <c:v>40209.333333680559</c:v>
                </c:pt>
                <c:pt idx="9">
                  <c:v>40209.375000405096</c:v>
                </c:pt>
                <c:pt idx="10">
                  <c:v>40209.416667129633</c:v>
                </c:pt>
                <c:pt idx="11">
                  <c:v>40209.458333854207</c:v>
                </c:pt>
                <c:pt idx="12">
                  <c:v>40209.500000578701</c:v>
                </c:pt>
                <c:pt idx="13">
                  <c:v>40209.541667303209</c:v>
                </c:pt>
                <c:pt idx="14">
                  <c:v>40209.583334027782</c:v>
                </c:pt>
                <c:pt idx="15">
                  <c:v>40209.625000752254</c:v>
                </c:pt>
                <c:pt idx="16">
                  <c:v>40209.666667476849</c:v>
                </c:pt>
                <c:pt idx="17">
                  <c:v>40209.708334201387</c:v>
                </c:pt>
                <c:pt idx="18">
                  <c:v>40209.750000925931</c:v>
                </c:pt>
                <c:pt idx="19">
                  <c:v>40209.791667650403</c:v>
                </c:pt>
                <c:pt idx="20">
                  <c:v>40209.833334375013</c:v>
                </c:pt>
                <c:pt idx="21">
                  <c:v>40209.875001099543</c:v>
                </c:pt>
                <c:pt idx="22">
                  <c:v>40209.916667824102</c:v>
                </c:pt>
                <c:pt idx="23">
                  <c:v>40209.958334548646</c:v>
                </c:pt>
                <c:pt idx="24">
                  <c:v>40210.000001273147</c:v>
                </c:pt>
                <c:pt idx="25">
                  <c:v>40210.041667997684</c:v>
                </c:pt>
                <c:pt idx="26">
                  <c:v>40210.083334722221</c:v>
                </c:pt>
                <c:pt idx="27">
                  <c:v>40210.125001446759</c:v>
                </c:pt>
                <c:pt idx="28">
                  <c:v>40210.166668171274</c:v>
                </c:pt>
                <c:pt idx="29">
                  <c:v>40210.208334895833</c:v>
                </c:pt>
                <c:pt idx="30">
                  <c:v>40210.25000162037</c:v>
                </c:pt>
                <c:pt idx="31">
                  <c:v>40210.291668344908</c:v>
                </c:pt>
                <c:pt idx="32">
                  <c:v>40210.333335069445</c:v>
                </c:pt>
                <c:pt idx="33">
                  <c:v>40210.375001793982</c:v>
                </c:pt>
                <c:pt idx="34">
                  <c:v>40210.416668518519</c:v>
                </c:pt>
                <c:pt idx="35">
                  <c:v>40210.458335243115</c:v>
                </c:pt>
                <c:pt idx="36">
                  <c:v>40210.500001967594</c:v>
                </c:pt>
                <c:pt idx="37">
                  <c:v>40210.541668692131</c:v>
                </c:pt>
                <c:pt idx="38">
                  <c:v>40210.583335416668</c:v>
                </c:pt>
                <c:pt idx="39">
                  <c:v>40210.625002141176</c:v>
                </c:pt>
                <c:pt idx="40">
                  <c:v>40210.666668865699</c:v>
                </c:pt>
                <c:pt idx="41">
                  <c:v>40210.70833559028</c:v>
                </c:pt>
                <c:pt idx="42">
                  <c:v>40210.750002314817</c:v>
                </c:pt>
                <c:pt idx="43">
                  <c:v>40210.791669039303</c:v>
                </c:pt>
                <c:pt idx="44">
                  <c:v>40210.833335763884</c:v>
                </c:pt>
                <c:pt idx="45">
                  <c:v>40210.875002488443</c:v>
                </c:pt>
                <c:pt idx="46">
                  <c:v>40210.916669212995</c:v>
                </c:pt>
                <c:pt idx="47">
                  <c:v>40210.958335937539</c:v>
                </c:pt>
                <c:pt idx="48">
                  <c:v>40211.000002662026</c:v>
                </c:pt>
                <c:pt idx="49">
                  <c:v>40211.041669386592</c:v>
                </c:pt>
                <c:pt idx="50">
                  <c:v>40211.083336111114</c:v>
                </c:pt>
                <c:pt idx="51">
                  <c:v>40211.125002835593</c:v>
                </c:pt>
                <c:pt idx="52">
                  <c:v>40211.166669560174</c:v>
                </c:pt>
                <c:pt idx="53">
                  <c:v>40211.208336284719</c:v>
                </c:pt>
                <c:pt idx="54">
                  <c:v>40211.250003009256</c:v>
                </c:pt>
                <c:pt idx="55">
                  <c:v>40211.29166973372</c:v>
                </c:pt>
                <c:pt idx="56">
                  <c:v>40211.33333645836</c:v>
                </c:pt>
                <c:pt idx="57">
                  <c:v>40211.375003182868</c:v>
                </c:pt>
                <c:pt idx="58">
                  <c:v>40211.416669907412</c:v>
                </c:pt>
                <c:pt idx="59">
                  <c:v>40211.458336631942</c:v>
                </c:pt>
                <c:pt idx="60">
                  <c:v>40211.500003356508</c:v>
                </c:pt>
                <c:pt idx="61">
                  <c:v>40211.541670080995</c:v>
                </c:pt>
                <c:pt idx="62">
                  <c:v>40211.583336805561</c:v>
                </c:pt>
                <c:pt idx="63">
                  <c:v>40211.625003530047</c:v>
                </c:pt>
                <c:pt idx="64">
                  <c:v>40211.666670254628</c:v>
                </c:pt>
                <c:pt idx="65">
                  <c:v>40211.708336979194</c:v>
                </c:pt>
                <c:pt idx="66">
                  <c:v>40211.750003703673</c:v>
                </c:pt>
                <c:pt idx="67">
                  <c:v>40211.791670428225</c:v>
                </c:pt>
                <c:pt idx="68">
                  <c:v>40211.833337152792</c:v>
                </c:pt>
                <c:pt idx="69">
                  <c:v>40211.875003877314</c:v>
                </c:pt>
                <c:pt idx="70">
                  <c:v>40211.916670601851</c:v>
                </c:pt>
                <c:pt idx="71">
                  <c:v>40211.958337326447</c:v>
                </c:pt>
                <c:pt idx="72">
                  <c:v>40212.000004050933</c:v>
                </c:pt>
                <c:pt idx="73">
                  <c:v>40212.041670775456</c:v>
                </c:pt>
                <c:pt idx="74">
                  <c:v>40212.0833375</c:v>
                </c:pt>
                <c:pt idx="75">
                  <c:v>40212.125004224537</c:v>
                </c:pt>
                <c:pt idx="76">
                  <c:v>40212.166670949082</c:v>
                </c:pt>
                <c:pt idx="77">
                  <c:v>40212.208337673605</c:v>
                </c:pt>
                <c:pt idx="78">
                  <c:v>40212.2500043982</c:v>
                </c:pt>
                <c:pt idx="79">
                  <c:v>40212.291671122657</c:v>
                </c:pt>
                <c:pt idx="80">
                  <c:v>40212.333337847223</c:v>
                </c:pt>
                <c:pt idx="81">
                  <c:v>40212.375004571732</c:v>
                </c:pt>
                <c:pt idx="82">
                  <c:v>40212.416671296349</c:v>
                </c:pt>
                <c:pt idx="83">
                  <c:v>40212.458338020893</c:v>
                </c:pt>
                <c:pt idx="84">
                  <c:v>40212.500004745372</c:v>
                </c:pt>
                <c:pt idx="85">
                  <c:v>40212.541671469909</c:v>
                </c:pt>
                <c:pt idx="86">
                  <c:v>40212.58333819449</c:v>
                </c:pt>
                <c:pt idx="87">
                  <c:v>40212.625004918984</c:v>
                </c:pt>
                <c:pt idx="88">
                  <c:v>40212.666671643521</c:v>
                </c:pt>
                <c:pt idx="89">
                  <c:v>40212.708338368087</c:v>
                </c:pt>
                <c:pt idx="90">
                  <c:v>40212.750005092603</c:v>
                </c:pt>
                <c:pt idx="91">
                  <c:v>40212.791671817082</c:v>
                </c:pt>
                <c:pt idx="92">
                  <c:v>40212.83333854167</c:v>
                </c:pt>
                <c:pt idx="93">
                  <c:v>40212.875005266207</c:v>
                </c:pt>
                <c:pt idx="94">
                  <c:v>40212.916671990773</c:v>
                </c:pt>
                <c:pt idx="95">
                  <c:v>40212.958338715282</c:v>
                </c:pt>
                <c:pt idx="96">
                  <c:v>40213.000005439812</c:v>
                </c:pt>
                <c:pt idx="97">
                  <c:v>40213.041672164334</c:v>
                </c:pt>
                <c:pt idx="98">
                  <c:v>40213.083338888893</c:v>
                </c:pt>
                <c:pt idx="99">
                  <c:v>40213.125005613365</c:v>
                </c:pt>
                <c:pt idx="100">
                  <c:v>40213.16667233796</c:v>
                </c:pt>
                <c:pt idx="101">
                  <c:v>40213.208339062498</c:v>
                </c:pt>
                <c:pt idx="102">
                  <c:v>40213.250005787035</c:v>
                </c:pt>
                <c:pt idx="103">
                  <c:v>40213.291672511506</c:v>
                </c:pt>
                <c:pt idx="104">
                  <c:v>40213.333339236146</c:v>
                </c:pt>
                <c:pt idx="105">
                  <c:v>40213.375005960625</c:v>
                </c:pt>
                <c:pt idx="106">
                  <c:v>40213.416672685191</c:v>
                </c:pt>
                <c:pt idx="107">
                  <c:v>40213.458339409779</c:v>
                </c:pt>
                <c:pt idx="108">
                  <c:v>40213.500006134258</c:v>
                </c:pt>
                <c:pt idx="109">
                  <c:v>40213.541672858795</c:v>
                </c:pt>
                <c:pt idx="110">
                  <c:v>40213.583339583325</c:v>
                </c:pt>
                <c:pt idx="111">
                  <c:v>40213.62500630787</c:v>
                </c:pt>
                <c:pt idx="112">
                  <c:v>40213.666673032407</c:v>
                </c:pt>
                <c:pt idx="113">
                  <c:v>40213.708339756973</c:v>
                </c:pt>
                <c:pt idx="114">
                  <c:v>40213.750006481481</c:v>
                </c:pt>
                <c:pt idx="115">
                  <c:v>40213.791673206004</c:v>
                </c:pt>
                <c:pt idx="116">
                  <c:v>40213.833339930563</c:v>
                </c:pt>
                <c:pt idx="117">
                  <c:v>40213.875006655086</c:v>
                </c:pt>
                <c:pt idx="118">
                  <c:v>40213.916673379659</c:v>
                </c:pt>
                <c:pt idx="119">
                  <c:v>40213.958340104204</c:v>
                </c:pt>
                <c:pt idx="120">
                  <c:v>40214.000006828712</c:v>
                </c:pt>
                <c:pt idx="121">
                  <c:v>40214.041673553198</c:v>
                </c:pt>
                <c:pt idx="122">
                  <c:v>40214.083340277779</c:v>
                </c:pt>
                <c:pt idx="123">
                  <c:v>40214.125007002287</c:v>
                </c:pt>
                <c:pt idx="124">
                  <c:v>40214.166673726853</c:v>
                </c:pt>
                <c:pt idx="125">
                  <c:v>40214.208340451376</c:v>
                </c:pt>
                <c:pt idx="126">
                  <c:v>40214.250007175942</c:v>
                </c:pt>
                <c:pt idx="127">
                  <c:v>40214.291673900429</c:v>
                </c:pt>
                <c:pt idx="128">
                  <c:v>40214.333340624995</c:v>
                </c:pt>
                <c:pt idx="129">
                  <c:v>40214.375007349576</c:v>
                </c:pt>
                <c:pt idx="130">
                  <c:v>40214.41667407412</c:v>
                </c:pt>
                <c:pt idx="131">
                  <c:v>40214.458340798643</c:v>
                </c:pt>
                <c:pt idx="132">
                  <c:v>40214.500007523151</c:v>
                </c:pt>
                <c:pt idx="133">
                  <c:v>40214.541674247688</c:v>
                </c:pt>
                <c:pt idx="134">
                  <c:v>40214.583340972225</c:v>
                </c:pt>
                <c:pt idx="135">
                  <c:v>40214.625007696755</c:v>
                </c:pt>
                <c:pt idx="136">
                  <c:v>40214.6666744213</c:v>
                </c:pt>
                <c:pt idx="137">
                  <c:v>40214.70834114583</c:v>
                </c:pt>
                <c:pt idx="138">
                  <c:v>40214.750007870367</c:v>
                </c:pt>
                <c:pt idx="139">
                  <c:v>40214.791674594904</c:v>
                </c:pt>
                <c:pt idx="140">
                  <c:v>40214.833341319434</c:v>
                </c:pt>
                <c:pt idx="141">
                  <c:v>40214.875008043993</c:v>
                </c:pt>
                <c:pt idx="142">
                  <c:v>40214.916674768545</c:v>
                </c:pt>
                <c:pt idx="143">
                  <c:v>40214.958341493089</c:v>
                </c:pt>
                <c:pt idx="144">
                  <c:v>40215.00000821759</c:v>
                </c:pt>
                <c:pt idx="145">
                  <c:v>40215.041674942142</c:v>
                </c:pt>
                <c:pt idx="146">
                  <c:v>40215.083341666628</c:v>
                </c:pt>
                <c:pt idx="147">
                  <c:v>40215.125008391195</c:v>
                </c:pt>
                <c:pt idx="148">
                  <c:v>40215.166675115725</c:v>
                </c:pt>
                <c:pt idx="149">
                  <c:v>40215.208341840276</c:v>
                </c:pt>
                <c:pt idx="150">
                  <c:v>40215.250008564806</c:v>
                </c:pt>
                <c:pt idx="151">
                  <c:v>40215.291675289314</c:v>
                </c:pt>
                <c:pt idx="152">
                  <c:v>40215.333342013859</c:v>
                </c:pt>
                <c:pt idx="153">
                  <c:v>40215.375008738432</c:v>
                </c:pt>
                <c:pt idx="154">
                  <c:v>40215.416675463006</c:v>
                </c:pt>
                <c:pt idx="155">
                  <c:v>40215.458342187529</c:v>
                </c:pt>
                <c:pt idx="156">
                  <c:v>40215.500008912037</c:v>
                </c:pt>
                <c:pt idx="157">
                  <c:v>40215.541675636581</c:v>
                </c:pt>
                <c:pt idx="158">
                  <c:v>40215.583342361104</c:v>
                </c:pt>
                <c:pt idx="159">
                  <c:v>40215.625009085605</c:v>
                </c:pt>
                <c:pt idx="160">
                  <c:v>40215.666675810186</c:v>
                </c:pt>
                <c:pt idx="161">
                  <c:v>40215.708342534694</c:v>
                </c:pt>
                <c:pt idx="162">
                  <c:v>40215.75000925926</c:v>
                </c:pt>
                <c:pt idx="163">
                  <c:v>40215.791675983746</c:v>
                </c:pt>
                <c:pt idx="164">
                  <c:v>40215.833342708334</c:v>
                </c:pt>
                <c:pt idx="165">
                  <c:v>40215.875009432893</c:v>
                </c:pt>
                <c:pt idx="166">
                  <c:v>40215.916676157438</c:v>
                </c:pt>
                <c:pt idx="167">
                  <c:v>40215.958342881946</c:v>
                </c:pt>
                <c:pt idx="168">
                  <c:v>40216.000009606483</c:v>
                </c:pt>
                <c:pt idx="169">
                  <c:v>40216.04167633102</c:v>
                </c:pt>
                <c:pt idx="170">
                  <c:v>40216.083343055558</c:v>
                </c:pt>
                <c:pt idx="171">
                  <c:v>40216.125009780066</c:v>
                </c:pt>
                <c:pt idx="172">
                  <c:v>40216.166676504625</c:v>
                </c:pt>
                <c:pt idx="173">
                  <c:v>40216.208343229169</c:v>
                </c:pt>
                <c:pt idx="174">
                  <c:v>40216.250009953706</c:v>
                </c:pt>
                <c:pt idx="175">
                  <c:v>40216.291676678215</c:v>
                </c:pt>
                <c:pt idx="176">
                  <c:v>40216.333343402781</c:v>
                </c:pt>
                <c:pt idx="177">
                  <c:v>40216.375010127318</c:v>
                </c:pt>
                <c:pt idx="178">
                  <c:v>40216.416676851863</c:v>
                </c:pt>
                <c:pt idx="179">
                  <c:v>40216.458343576393</c:v>
                </c:pt>
                <c:pt idx="180">
                  <c:v>40216.500010300952</c:v>
                </c:pt>
                <c:pt idx="181">
                  <c:v>40216.54167702546</c:v>
                </c:pt>
                <c:pt idx="182">
                  <c:v>40216.583343749997</c:v>
                </c:pt>
                <c:pt idx="183">
                  <c:v>40216.625010474541</c:v>
                </c:pt>
                <c:pt idx="184">
                  <c:v>40216.666677199093</c:v>
                </c:pt>
                <c:pt idx="185">
                  <c:v>40216.708343923594</c:v>
                </c:pt>
                <c:pt idx="186">
                  <c:v>40216.750010648175</c:v>
                </c:pt>
                <c:pt idx="187">
                  <c:v>40216.791677372676</c:v>
                </c:pt>
                <c:pt idx="188">
                  <c:v>40216.83334409722</c:v>
                </c:pt>
                <c:pt idx="189">
                  <c:v>40216.875010821757</c:v>
                </c:pt>
                <c:pt idx="190">
                  <c:v>40216.916677546324</c:v>
                </c:pt>
                <c:pt idx="191">
                  <c:v>40216.958344270868</c:v>
                </c:pt>
                <c:pt idx="192">
                  <c:v>40217.000010995369</c:v>
                </c:pt>
                <c:pt idx="193">
                  <c:v>40217.041677719906</c:v>
                </c:pt>
                <c:pt idx="194">
                  <c:v>40217.083344444443</c:v>
                </c:pt>
                <c:pt idx="195">
                  <c:v>40217.125011168981</c:v>
                </c:pt>
                <c:pt idx="196">
                  <c:v>40217.166677893518</c:v>
                </c:pt>
                <c:pt idx="197">
                  <c:v>40217.208344618055</c:v>
                </c:pt>
                <c:pt idx="198">
                  <c:v>40217.250011342621</c:v>
                </c:pt>
                <c:pt idx="199">
                  <c:v>40217.2916780671</c:v>
                </c:pt>
                <c:pt idx="200">
                  <c:v>40217.333344791638</c:v>
                </c:pt>
                <c:pt idx="201">
                  <c:v>40217.375011516204</c:v>
                </c:pt>
                <c:pt idx="202">
                  <c:v>40217.416678240785</c:v>
                </c:pt>
                <c:pt idx="203">
                  <c:v>40217.458344965278</c:v>
                </c:pt>
                <c:pt idx="204">
                  <c:v>40217.500011689815</c:v>
                </c:pt>
                <c:pt idx="205">
                  <c:v>40217.541678414353</c:v>
                </c:pt>
                <c:pt idx="206">
                  <c:v>40217.58334513889</c:v>
                </c:pt>
                <c:pt idx="207">
                  <c:v>40217.625011863383</c:v>
                </c:pt>
                <c:pt idx="208">
                  <c:v>40217.666678587964</c:v>
                </c:pt>
                <c:pt idx="209">
                  <c:v>40217.708345312501</c:v>
                </c:pt>
                <c:pt idx="210">
                  <c:v>40217.750012037039</c:v>
                </c:pt>
                <c:pt idx="211">
                  <c:v>40217.791678761532</c:v>
                </c:pt>
                <c:pt idx="212">
                  <c:v>40217.833345486113</c:v>
                </c:pt>
                <c:pt idx="213">
                  <c:v>40217.87501221065</c:v>
                </c:pt>
                <c:pt idx="214">
                  <c:v>40217.916678935202</c:v>
                </c:pt>
                <c:pt idx="215">
                  <c:v>40217.958345659732</c:v>
                </c:pt>
                <c:pt idx="216">
                  <c:v>40218.000012384262</c:v>
                </c:pt>
                <c:pt idx="217">
                  <c:v>40218.041679108799</c:v>
                </c:pt>
                <c:pt idx="218">
                  <c:v>40218.083345833307</c:v>
                </c:pt>
                <c:pt idx="219">
                  <c:v>40218.125012557874</c:v>
                </c:pt>
                <c:pt idx="220">
                  <c:v>40218.166679282411</c:v>
                </c:pt>
                <c:pt idx="221">
                  <c:v>40218.208346006948</c:v>
                </c:pt>
                <c:pt idx="222">
                  <c:v>40218.250012731478</c:v>
                </c:pt>
                <c:pt idx="223">
                  <c:v>40218.291679456015</c:v>
                </c:pt>
                <c:pt idx="224">
                  <c:v>40218.333346180552</c:v>
                </c:pt>
                <c:pt idx="225">
                  <c:v>40218.37501290509</c:v>
                </c:pt>
                <c:pt idx="226">
                  <c:v>40218.416679629641</c:v>
                </c:pt>
                <c:pt idx="227">
                  <c:v>40218.458346354208</c:v>
                </c:pt>
                <c:pt idx="228">
                  <c:v>40218.50001307873</c:v>
                </c:pt>
                <c:pt idx="229">
                  <c:v>40218.541679803224</c:v>
                </c:pt>
                <c:pt idx="230">
                  <c:v>40218.583346527776</c:v>
                </c:pt>
                <c:pt idx="231">
                  <c:v>40218.625013252306</c:v>
                </c:pt>
                <c:pt idx="232">
                  <c:v>40218.666679976879</c:v>
                </c:pt>
                <c:pt idx="233">
                  <c:v>40218.708346701358</c:v>
                </c:pt>
                <c:pt idx="234">
                  <c:v>40218.750013425968</c:v>
                </c:pt>
                <c:pt idx="235">
                  <c:v>40218.791680150403</c:v>
                </c:pt>
                <c:pt idx="236">
                  <c:v>40218.833346874999</c:v>
                </c:pt>
                <c:pt idx="237">
                  <c:v>40218.875013599543</c:v>
                </c:pt>
                <c:pt idx="238">
                  <c:v>40218.916680324102</c:v>
                </c:pt>
                <c:pt idx="239">
                  <c:v>40218.958347048647</c:v>
                </c:pt>
                <c:pt idx="240">
                  <c:v>40219.000013773148</c:v>
                </c:pt>
                <c:pt idx="241">
                  <c:v>40219.041680497685</c:v>
                </c:pt>
                <c:pt idx="242">
                  <c:v>40219.083347222222</c:v>
                </c:pt>
                <c:pt idx="243">
                  <c:v>40219.125013946759</c:v>
                </c:pt>
                <c:pt idx="244">
                  <c:v>40219.166680671238</c:v>
                </c:pt>
                <c:pt idx="245">
                  <c:v>40219.208347395841</c:v>
                </c:pt>
                <c:pt idx="246">
                  <c:v>40219.250014120393</c:v>
                </c:pt>
                <c:pt idx="247">
                  <c:v>40219.291680844879</c:v>
                </c:pt>
                <c:pt idx="248">
                  <c:v>40219.333347569416</c:v>
                </c:pt>
                <c:pt idx="249">
                  <c:v>40219.375014294019</c:v>
                </c:pt>
                <c:pt idx="250">
                  <c:v>40219.416681018542</c:v>
                </c:pt>
                <c:pt idx="251">
                  <c:v>40219.458347743086</c:v>
                </c:pt>
                <c:pt idx="252">
                  <c:v>40219.500014467601</c:v>
                </c:pt>
                <c:pt idx="253">
                  <c:v>40219.541681192131</c:v>
                </c:pt>
                <c:pt idx="254">
                  <c:v>40219.583347916654</c:v>
                </c:pt>
                <c:pt idx="255">
                  <c:v>40219.625014641184</c:v>
                </c:pt>
                <c:pt idx="256">
                  <c:v>40219.666681365707</c:v>
                </c:pt>
                <c:pt idx="257">
                  <c:v>40219.70834809028</c:v>
                </c:pt>
                <c:pt idx="258">
                  <c:v>40219.750014814817</c:v>
                </c:pt>
                <c:pt idx="259">
                  <c:v>40219.791681539275</c:v>
                </c:pt>
                <c:pt idx="260">
                  <c:v>40219.833348263885</c:v>
                </c:pt>
                <c:pt idx="261">
                  <c:v>40219.875014988458</c:v>
                </c:pt>
                <c:pt idx="262">
                  <c:v>40219.916681712966</c:v>
                </c:pt>
                <c:pt idx="263">
                  <c:v>40219.95834843754</c:v>
                </c:pt>
                <c:pt idx="264">
                  <c:v>40220.000015162041</c:v>
                </c:pt>
                <c:pt idx="265">
                  <c:v>40220.041681886571</c:v>
                </c:pt>
                <c:pt idx="266">
                  <c:v>40220.083348611071</c:v>
                </c:pt>
                <c:pt idx="267">
                  <c:v>40220.125015335616</c:v>
                </c:pt>
                <c:pt idx="268">
                  <c:v>40220.166682060175</c:v>
                </c:pt>
                <c:pt idx="269">
                  <c:v>40220.208348784705</c:v>
                </c:pt>
                <c:pt idx="270">
                  <c:v>40220.250015509257</c:v>
                </c:pt>
                <c:pt idx="271">
                  <c:v>40220.291682233736</c:v>
                </c:pt>
                <c:pt idx="272">
                  <c:v>40220.333348958331</c:v>
                </c:pt>
                <c:pt idx="273">
                  <c:v>40220.375015682868</c:v>
                </c:pt>
                <c:pt idx="274">
                  <c:v>40220.416682407413</c:v>
                </c:pt>
                <c:pt idx="275">
                  <c:v>40220.458349131943</c:v>
                </c:pt>
                <c:pt idx="276">
                  <c:v>40220.500015856509</c:v>
                </c:pt>
                <c:pt idx="277">
                  <c:v>40220.541682580973</c:v>
                </c:pt>
                <c:pt idx="278">
                  <c:v>40220.583349305562</c:v>
                </c:pt>
                <c:pt idx="279">
                  <c:v>40220.625016030084</c:v>
                </c:pt>
                <c:pt idx="280">
                  <c:v>40220.6666827546</c:v>
                </c:pt>
                <c:pt idx="281">
                  <c:v>40220.708349479195</c:v>
                </c:pt>
                <c:pt idx="282">
                  <c:v>40220.750016203703</c:v>
                </c:pt>
                <c:pt idx="283">
                  <c:v>40220.791682928197</c:v>
                </c:pt>
                <c:pt idx="284">
                  <c:v>40220.833349652778</c:v>
                </c:pt>
                <c:pt idx="285">
                  <c:v>40220.875016377344</c:v>
                </c:pt>
                <c:pt idx="286">
                  <c:v>40220.916683101852</c:v>
                </c:pt>
                <c:pt idx="287">
                  <c:v>40220.958349826426</c:v>
                </c:pt>
                <c:pt idx="288">
                  <c:v>40221.000016550941</c:v>
                </c:pt>
                <c:pt idx="289">
                  <c:v>40221.041683275464</c:v>
                </c:pt>
                <c:pt idx="290">
                  <c:v>40221.083350000001</c:v>
                </c:pt>
                <c:pt idx="291">
                  <c:v>40221.125016724538</c:v>
                </c:pt>
                <c:pt idx="292">
                  <c:v>40221.166683449082</c:v>
                </c:pt>
                <c:pt idx="293">
                  <c:v>40221.208350173605</c:v>
                </c:pt>
                <c:pt idx="294">
                  <c:v>40221.250016898201</c:v>
                </c:pt>
                <c:pt idx="295">
                  <c:v>40221.291683622621</c:v>
                </c:pt>
                <c:pt idx="296">
                  <c:v>40221.333350347231</c:v>
                </c:pt>
                <c:pt idx="297">
                  <c:v>40221.375017071761</c:v>
                </c:pt>
                <c:pt idx="298">
                  <c:v>40221.416683796298</c:v>
                </c:pt>
                <c:pt idx="299">
                  <c:v>40221.458350520843</c:v>
                </c:pt>
                <c:pt idx="300">
                  <c:v>40221.500017245402</c:v>
                </c:pt>
                <c:pt idx="301">
                  <c:v>40221.541683969881</c:v>
                </c:pt>
                <c:pt idx="302">
                  <c:v>40221.583350694447</c:v>
                </c:pt>
                <c:pt idx="303">
                  <c:v>40221.625017418992</c:v>
                </c:pt>
                <c:pt idx="304">
                  <c:v>40221.666684143522</c:v>
                </c:pt>
                <c:pt idx="305">
                  <c:v>40221.708350868059</c:v>
                </c:pt>
                <c:pt idx="306">
                  <c:v>40221.750017592603</c:v>
                </c:pt>
                <c:pt idx="307">
                  <c:v>40221.791684317082</c:v>
                </c:pt>
                <c:pt idx="308">
                  <c:v>40221.833351041656</c:v>
                </c:pt>
                <c:pt idx="309">
                  <c:v>40221.8750177662</c:v>
                </c:pt>
                <c:pt idx="310">
                  <c:v>40221.916684490767</c:v>
                </c:pt>
                <c:pt idx="311">
                  <c:v>40221.958351215282</c:v>
                </c:pt>
                <c:pt idx="312">
                  <c:v>40222.000017939812</c:v>
                </c:pt>
                <c:pt idx="313">
                  <c:v>40222.041684664313</c:v>
                </c:pt>
                <c:pt idx="314">
                  <c:v>40222.083351388916</c:v>
                </c:pt>
                <c:pt idx="315">
                  <c:v>40222.125018113424</c:v>
                </c:pt>
                <c:pt idx="316">
                  <c:v>40222.166684837954</c:v>
                </c:pt>
                <c:pt idx="317">
                  <c:v>40222.208351562484</c:v>
                </c:pt>
                <c:pt idx="318">
                  <c:v>40222.250018287043</c:v>
                </c:pt>
                <c:pt idx="319">
                  <c:v>40222.291685011507</c:v>
                </c:pt>
                <c:pt idx="320">
                  <c:v>40222.33335173611</c:v>
                </c:pt>
                <c:pt idx="321">
                  <c:v>40222.375018460647</c:v>
                </c:pt>
                <c:pt idx="322">
                  <c:v>40222.416685185191</c:v>
                </c:pt>
                <c:pt idx="323">
                  <c:v>40222.458351909743</c:v>
                </c:pt>
                <c:pt idx="324">
                  <c:v>40222.500018634259</c:v>
                </c:pt>
                <c:pt idx="325">
                  <c:v>40222.541685358796</c:v>
                </c:pt>
                <c:pt idx="326">
                  <c:v>40222.583352083326</c:v>
                </c:pt>
                <c:pt idx="327">
                  <c:v>40222.62501880787</c:v>
                </c:pt>
                <c:pt idx="328">
                  <c:v>40222.666685532371</c:v>
                </c:pt>
                <c:pt idx="329">
                  <c:v>40222.708352256974</c:v>
                </c:pt>
                <c:pt idx="330">
                  <c:v>40222.750018981482</c:v>
                </c:pt>
                <c:pt idx="331">
                  <c:v>40222.791685705968</c:v>
                </c:pt>
                <c:pt idx="332">
                  <c:v>40222.833352430585</c:v>
                </c:pt>
                <c:pt idx="333">
                  <c:v>40222.875019155093</c:v>
                </c:pt>
                <c:pt idx="334">
                  <c:v>40222.916685879631</c:v>
                </c:pt>
                <c:pt idx="335">
                  <c:v>40222.958352604204</c:v>
                </c:pt>
                <c:pt idx="336">
                  <c:v>40223.000019328756</c:v>
                </c:pt>
                <c:pt idx="337">
                  <c:v>40223.041686053199</c:v>
                </c:pt>
                <c:pt idx="338">
                  <c:v>40223.08335277778</c:v>
                </c:pt>
                <c:pt idx="339">
                  <c:v>40223.125019502288</c:v>
                </c:pt>
                <c:pt idx="340">
                  <c:v>40223.166686226861</c:v>
                </c:pt>
                <c:pt idx="341">
                  <c:v>40223.208352951384</c:v>
                </c:pt>
                <c:pt idx="342">
                  <c:v>40223.250019675943</c:v>
                </c:pt>
                <c:pt idx="343">
                  <c:v>40223.291686400436</c:v>
                </c:pt>
                <c:pt idx="344">
                  <c:v>40223.333353125003</c:v>
                </c:pt>
                <c:pt idx="345">
                  <c:v>40223.375019849576</c:v>
                </c:pt>
                <c:pt idx="346">
                  <c:v>40223.416686574092</c:v>
                </c:pt>
                <c:pt idx="347">
                  <c:v>40223.458353298665</c:v>
                </c:pt>
                <c:pt idx="348">
                  <c:v>40223.500020023152</c:v>
                </c:pt>
                <c:pt idx="349">
                  <c:v>40223.541686747674</c:v>
                </c:pt>
                <c:pt idx="350">
                  <c:v>40223.583353472219</c:v>
                </c:pt>
                <c:pt idx="351">
                  <c:v>40223.625020196756</c:v>
                </c:pt>
                <c:pt idx="352">
                  <c:v>40223.666686921257</c:v>
                </c:pt>
                <c:pt idx="353">
                  <c:v>40223.70835364583</c:v>
                </c:pt>
                <c:pt idx="354">
                  <c:v>40223.750020370368</c:v>
                </c:pt>
                <c:pt idx="355">
                  <c:v>40223.791687094905</c:v>
                </c:pt>
                <c:pt idx="356">
                  <c:v>40223.833353819435</c:v>
                </c:pt>
                <c:pt idx="357">
                  <c:v>40223.875020543979</c:v>
                </c:pt>
                <c:pt idx="358">
                  <c:v>40223.916687268553</c:v>
                </c:pt>
                <c:pt idx="359">
                  <c:v>40223.958353993097</c:v>
                </c:pt>
                <c:pt idx="360">
                  <c:v>40224.000020717584</c:v>
                </c:pt>
                <c:pt idx="361">
                  <c:v>40224.041687442143</c:v>
                </c:pt>
                <c:pt idx="362">
                  <c:v>40224.083354166665</c:v>
                </c:pt>
                <c:pt idx="363">
                  <c:v>40224.125020891166</c:v>
                </c:pt>
                <c:pt idx="364">
                  <c:v>40224.166687615689</c:v>
                </c:pt>
                <c:pt idx="365">
                  <c:v>40224.208354340291</c:v>
                </c:pt>
                <c:pt idx="366">
                  <c:v>40224.250021064814</c:v>
                </c:pt>
                <c:pt idx="367">
                  <c:v>40224.291687789293</c:v>
                </c:pt>
                <c:pt idx="368">
                  <c:v>40224.333354513874</c:v>
                </c:pt>
                <c:pt idx="369">
                  <c:v>40224.375021238433</c:v>
                </c:pt>
                <c:pt idx="370">
                  <c:v>40224.416687962963</c:v>
                </c:pt>
                <c:pt idx="371">
                  <c:v>40224.458354687529</c:v>
                </c:pt>
                <c:pt idx="372">
                  <c:v>40224.500021412037</c:v>
                </c:pt>
                <c:pt idx="373">
                  <c:v>40224.541688136582</c:v>
                </c:pt>
                <c:pt idx="374">
                  <c:v>40224.583354861104</c:v>
                </c:pt>
                <c:pt idx="375">
                  <c:v>40224.625021585576</c:v>
                </c:pt>
                <c:pt idx="376">
                  <c:v>40224.666688310186</c:v>
                </c:pt>
                <c:pt idx="377">
                  <c:v>40224.708355034723</c:v>
                </c:pt>
                <c:pt idx="378">
                  <c:v>40224.750021759231</c:v>
                </c:pt>
                <c:pt idx="379">
                  <c:v>40224.791688483747</c:v>
                </c:pt>
                <c:pt idx="380">
                  <c:v>40224.833355208342</c:v>
                </c:pt>
                <c:pt idx="381">
                  <c:v>40224.875021932872</c:v>
                </c:pt>
                <c:pt idx="382">
                  <c:v>40224.916688657409</c:v>
                </c:pt>
                <c:pt idx="383">
                  <c:v>40224.95835538199</c:v>
                </c:pt>
                <c:pt idx="384">
                  <c:v>40225.000022106491</c:v>
                </c:pt>
                <c:pt idx="385">
                  <c:v>40225.041688830992</c:v>
                </c:pt>
                <c:pt idx="386">
                  <c:v>40225.083355555558</c:v>
                </c:pt>
                <c:pt idx="387">
                  <c:v>40225.125022280074</c:v>
                </c:pt>
                <c:pt idx="388">
                  <c:v>40225.166689004625</c:v>
                </c:pt>
                <c:pt idx="389">
                  <c:v>40225.208355729192</c:v>
                </c:pt>
                <c:pt idx="390">
                  <c:v>40225.250022453707</c:v>
                </c:pt>
                <c:pt idx="391">
                  <c:v>40225.291689178215</c:v>
                </c:pt>
                <c:pt idx="392">
                  <c:v>40225.333355902781</c:v>
                </c:pt>
                <c:pt idx="393">
                  <c:v>40225.375022627304</c:v>
                </c:pt>
                <c:pt idx="394">
                  <c:v>40225.416689351849</c:v>
                </c:pt>
                <c:pt idx="395">
                  <c:v>40225.458356076444</c:v>
                </c:pt>
                <c:pt idx="396">
                  <c:v>40225.500022800923</c:v>
                </c:pt>
                <c:pt idx="397">
                  <c:v>40225.541689525431</c:v>
                </c:pt>
                <c:pt idx="398">
                  <c:v>40225.583356250012</c:v>
                </c:pt>
                <c:pt idx="399">
                  <c:v>40225.625022974535</c:v>
                </c:pt>
                <c:pt idx="400">
                  <c:v>40225.666689699072</c:v>
                </c:pt>
                <c:pt idx="401">
                  <c:v>40225.708356423609</c:v>
                </c:pt>
                <c:pt idx="402">
                  <c:v>40225.75002314819</c:v>
                </c:pt>
                <c:pt idx="403">
                  <c:v>40225.791689872633</c:v>
                </c:pt>
                <c:pt idx="404">
                  <c:v>40225.833356597221</c:v>
                </c:pt>
                <c:pt idx="405">
                  <c:v>40225.875023321758</c:v>
                </c:pt>
                <c:pt idx="406">
                  <c:v>40225.916690046324</c:v>
                </c:pt>
                <c:pt idx="407">
                  <c:v>40225.958356770869</c:v>
                </c:pt>
                <c:pt idx="408">
                  <c:v>40226.000023495391</c:v>
                </c:pt>
                <c:pt idx="409">
                  <c:v>40226.041690219907</c:v>
                </c:pt>
                <c:pt idx="410">
                  <c:v>40226.083356944473</c:v>
                </c:pt>
                <c:pt idx="411">
                  <c:v>40226.125023668974</c:v>
                </c:pt>
                <c:pt idx="412">
                  <c:v>40226.166690393518</c:v>
                </c:pt>
                <c:pt idx="413">
                  <c:v>40226.208357118063</c:v>
                </c:pt>
                <c:pt idx="414">
                  <c:v>40226.250023842593</c:v>
                </c:pt>
                <c:pt idx="415">
                  <c:v>40226.291690567072</c:v>
                </c:pt>
                <c:pt idx="416">
                  <c:v>40226.333357291667</c:v>
                </c:pt>
                <c:pt idx="417">
                  <c:v>40226.375024016204</c:v>
                </c:pt>
                <c:pt idx="418">
                  <c:v>40226.416690740742</c:v>
                </c:pt>
                <c:pt idx="419">
                  <c:v>40226.458357465293</c:v>
                </c:pt>
                <c:pt idx="420">
                  <c:v>40226.500024189816</c:v>
                </c:pt>
                <c:pt idx="421">
                  <c:v>40226.541690914324</c:v>
                </c:pt>
                <c:pt idx="422">
                  <c:v>40226.58335763889</c:v>
                </c:pt>
                <c:pt idx="423">
                  <c:v>40226.625024363384</c:v>
                </c:pt>
                <c:pt idx="424">
                  <c:v>40226.666691087965</c:v>
                </c:pt>
                <c:pt idx="425">
                  <c:v>40226.708357812502</c:v>
                </c:pt>
                <c:pt idx="426">
                  <c:v>40226.750024537025</c:v>
                </c:pt>
                <c:pt idx="427">
                  <c:v>40226.791691261533</c:v>
                </c:pt>
                <c:pt idx="428">
                  <c:v>40226.833357986143</c:v>
                </c:pt>
                <c:pt idx="429">
                  <c:v>40226.875024710622</c:v>
                </c:pt>
                <c:pt idx="430">
                  <c:v>40226.916691435203</c:v>
                </c:pt>
                <c:pt idx="431">
                  <c:v>40226.958358159769</c:v>
                </c:pt>
                <c:pt idx="432">
                  <c:v>40227.000024884255</c:v>
                </c:pt>
                <c:pt idx="433">
                  <c:v>40227.0416916088</c:v>
                </c:pt>
                <c:pt idx="434">
                  <c:v>40227.083358333337</c:v>
                </c:pt>
                <c:pt idx="435">
                  <c:v>40227.125025057838</c:v>
                </c:pt>
                <c:pt idx="436">
                  <c:v>40227.166691782404</c:v>
                </c:pt>
                <c:pt idx="437">
                  <c:v>40227.208358506941</c:v>
                </c:pt>
                <c:pt idx="438">
                  <c:v>40227.250025231479</c:v>
                </c:pt>
                <c:pt idx="439">
                  <c:v>40227.291691955987</c:v>
                </c:pt>
                <c:pt idx="440">
                  <c:v>40227.333358680553</c:v>
                </c:pt>
                <c:pt idx="441">
                  <c:v>40227.37502540509</c:v>
                </c:pt>
                <c:pt idx="442">
                  <c:v>40227.416692129642</c:v>
                </c:pt>
                <c:pt idx="443">
                  <c:v>40227.458358854215</c:v>
                </c:pt>
                <c:pt idx="444">
                  <c:v>40227.500025578702</c:v>
                </c:pt>
                <c:pt idx="445">
                  <c:v>40227.541692303224</c:v>
                </c:pt>
                <c:pt idx="446">
                  <c:v>40227.583359027783</c:v>
                </c:pt>
                <c:pt idx="447">
                  <c:v>40227.62502575227</c:v>
                </c:pt>
                <c:pt idx="448">
                  <c:v>40227.66669247688</c:v>
                </c:pt>
                <c:pt idx="449">
                  <c:v>40227.708359201388</c:v>
                </c:pt>
                <c:pt idx="450">
                  <c:v>40227.750025925932</c:v>
                </c:pt>
                <c:pt idx="451">
                  <c:v>40227.791692650404</c:v>
                </c:pt>
                <c:pt idx="452">
                  <c:v>40227.833359375029</c:v>
                </c:pt>
                <c:pt idx="453">
                  <c:v>40227.875026099566</c:v>
                </c:pt>
                <c:pt idx="454">
                  <c:v>40227.91669282411</c:v>
                </c:pt>
                <c:pt idx="455">
                  <c:v>40227.958359548647</c:v>
                </c:pt>
                <c:pt idx="456">
                  <c:v>40228.000026273148</c:v>
                </c:pt>
                <c:pt idx="457">
                  <c:v>40228.041692997685</c:v>
                </c:pt>
                <c:pt idx="458">
                  <c:v>40228.083359722223</c:v>
                </c:pt>
                <c:pt idx="459">
                  <c:v>40228.12502644676</c:v>
                </c:pt>
                <c:pt idx="460">
                  <c:v>40228.166693171275</c:v>
                </c:pt>
                <c:pt idx="461">
                  <c:v>40228.208359895842</c:v>
                </c:pt>
                <c:pt idx="462">
                  <c:v>40228.250026620372</c:v>
                </c:pt>
                <c:pt idx="463">
                  <c:v>40228.291693344909</c:v>
                </c:pt>
                <c:pt idx="464">
                  <c:v>40228.333360069424</c:v>
                </c:pt>
                <c:pt idx="465">
                  <c:v>40228.375026793983</c:v>
                </c:pt>
                <c:pt idx="466">
                  <c:v>40228.416693518542</c:v>
                </c:pt>
                <c:pt idx="467">
                  <c:v>40228.458360243087</c:v>
                </c:pt>
                <c:pt idx="468">
                  <c:v>40228.500026967595</c:v>
                </c:pt>
                <c:pt idx="469">
                  <c:v>40228.541693692132</c:v>
                </c:pt>
                <c:pt idx="470">
                  <c:v>40228.583360416655</c:v>
                </c:pt>
                <c:pt idx="471">
                  <c:v>40228.625027141185</c:v>
                </c:pt>
                <c:pt idx="472">
                  <c:v>40228.666693865714</c:v>
                </c:pt>
                <c:pt idx="473">
                  <c:v>40228.708360590274</c:v>
                </c:pt>
                <c:pt idx="474">
                  <c:v>40228.750027314818</c:v>
                </c:pt>
                <c:pt idx="475">
                  <c:v>40228.791694039304</c:v>
                </c:pt>
                <c:pt idx="476">
                  <c:v>40228.833360763849</c:v>
                </c:pt>
                <c:pt idx="477">
                  <c:v>40228.875027488451</c:v>
                </c:pt>
                <c:pt idx="478">
                  <c:v>40228.916694212996</c:v>
                </c:pt>
                <c:pt idx="479">
                  <c:v>40228.958360937497</c:v>
                </c:pt>
                <c:pt idx="480">
                  <c:v>40229.000027662034</c:v>
                </c:pt>
                <c:pt idx="481">
                  <c:v>40229.041694386593</c:v>
                </c:pt>
                <c:pt idx="482">
                  <c:v>40229.083361111079</c:v>
                </c:pt>
                <c:pt idx="483">
                  <c:v>40229.125027835587</c:v>
                </c:pt>
                <c:pt idx="484">
                  <c:v>40229.166694560176</c:v>
                </c:pt>
                <c:pt idx="485">
                  <c:v>40229.20836128472</c:v>
                </c:pt>
                <c:pt idx="486">
                  <c:v>40229.250028009257</c:v>
                </c:pt>
                <c:pt idx="487">
                  <c:v>40229.291694733736</c:v>
                </c:pt>
                <c:pt idx="488">
                  <c:v>40229.333361458332</c:v>
                </c:pt>
                <c:pt idx="489">
                  <c:v>40229.375028182869</c:v>
                </c:pt>
                <c:pt idx="490">
                  <c:v>40229.416694907413</c:v>
                </c:pt>
                <c:pt idx="491">
                  <c:v>40229.458361631936</c:v>
                </c:pt>
                <c:pt idx="492">
                  <c:v>40229.50002835651</c:v>
                </c:pt>
                <c:pt idx="493">
                  <c:v>40229.541695080996</c:v>
                </c:pt>
                <c:pt idx="494">
                  <c:v>40229.583361805555</c:v>
                </c:pt>
                <c:pt idx="495">
                  <c:v>40229.625028530048</c:v>
                </c:pt>
                <c:pt idx="496">
                  <c:v>40229.666695254629</c:v>
                </c:pt>
                <c:pt idx="497">
                  <c:v>40229.708361979167</c:v>
                </c:pt>
                <c:pt idx="498">
                  <c:v>40229.750028703704</c:v>
                </c:pt>
                <c:pt idx="499">
                  <c:v>40229.791695428234</c:v>
                </c:pt>
                <c:pt idx="500">
                  <c:v>40229.833362152778</c:v>
                </c:pt>
                <c:pt idx="501">
                  <c:v>40229.875028877315</c:v>
                </c:pt>
                <c:pt idx="502">
                  <c:v>40229.916695601853</c:v>
                </c:pt>
                <c:pt idx="503">
                  <c:v>40229.958362326426</c:v>
                </c:pt>
                <c:pt idx="504">
                  <c:v>40230.000029050942</c:v>
                </c:pt>
                <c:pt idx="505">
                  <c:v>40230.041695775464</c:v>
                </c:pt>
                <c:pt idx="506">
                  <c:v>40230.083362500001</c:v>
                </c:pt>
                <c:pt idx="507">
                  <c:v>40230.125029224539</c:v>
                </c:pt>
                <c:pt idx="508">
                  <c:v>40230.166695949083</c:v>
                </c:pt>
                <c:pt idx="509">
                  <c:v>40230.208362673584</c:v>
                </c:pt>
                <c:pt idx="510">
                  <c:v>40230.250029398208</c:v>
                </c:pt>
                <c:pt idx="511">
                  <c:v>40230.291696122658</c:v>
                </c:pt>
                <c:pt idx="512">
                  <c:v>40230.333362847225</c:v>
                </c:pt>
                <c:pt idx="513">
                  <c:v>40230.375029571755</c:v>
                </c:pt>
                <c:pt idx="514">
                  <c:v>40230.41669629635</c:v>
                </c:pt>
                <c:pt idx="515">
                  <c:v>40230.458363020865</c:v>
                </c:pt>
                <c:pt idx="516">
                  <c:v>40230.500029745373</c:v>
                </c:pt>
                <c:pt idx="517">
                  <c:v>40230.541696469911</c:v>
                </c:pt>
                <c:pt idx="518">
                  <c:v>40230.583363194448</c:v>
                </c:pt>
                <c:pt idx="519">
                  <c:v>40230.625029918985</c:v>
                </c:pt>
                <c:pt idx="520">
                  <c:v>40230.666696643515</c:v>
                </c:pt>
                <c:pt idx="521">
                  <c:v>40230.708363368052</c:v>
                </c:pt>
                <c:pt idx="522">
                  <c:v>40230.750030092611</c:v>
                </c:pt>
                <c:pt idx="523">
                  <c:v>40230.791696817083</c:v>
                </c:pt>
                <c:pt idx="524">
                  <c:v>40230.833363541627</c:v>
                </c:pt>
                <c:pt idx="525">
                  <c:v>40230.875030266201</c:v>
                </c:pt>
                <c:pt idx="526">
                  <c:v>40230.916696990767</c:v>
                </c:pt>
                <c:pt idx="527">
                  <c:v>40230.958363715275</c:v>
                </c:pt>
                <c:pt idx="528">
                  <c:v>40231.000030439813</c:v>
                </c:pt>
                <c:pt idx="529">
                  <c:v>40231.04169716435</c:v>
                </c:pt>
                <c:pt idx="530">
                  <c:v>40231.083363888887</c:v>
                </c:pt>
                <c:pt idx="531">
                  <c:v>40231.125030613373</c:v>
                </c:pt>
                <c:pt idx="532">
                  <c:v>40231.166697337962</c:v>
                </c:pt>
                <c:pt idx="533">
                  <c:v>40231.208364062484</c:v>
                </c:pt>
                <c:pt idx="534">
                  <c:v>40231.250030787036</c:v>
                </c:pt>
                <c:pt idx="535">
                  <c:v>40231.291697511515</c:v>
                </c:pt>
                <c:pt idx="536">
                  <c:v>40231.33336423611</c:v>
                </c:pt>
                <c:pt idx="537">
                  <c:v>40231.375030960626</c:v>
                </c:pt>
                <c:pt idx="538">
                  <c:v>40231.416697685192</c:v>
                </c:pt>
                <c:pt idx="539">
                  <c:v>40231.458364409751</c:v>
                </c:pt>
                <c:pt idx="540">
                  <c:v>40231.500031134259</c:v>
                </c:pt>
                <c:pt idx="541">
                  <c:v>40231.541697858796</c:v>
                </c:pt>
                <c:pt idx="542">
                  <c:v>40231.583364583297</c:v>
                </c:pt>
                <c:pt idx="543">
                  <c:v>40231.625031307871</c:v>
                </c:pt>
                <c:pt idx="544">
                  <c:v>40231.666698032408</c:v>
                </c:pt>
                <c:pt idx="545">
                  <c:v>40231.708364756945</c:v>
                </c:pt>
                <c:pt idx="546">
                  <c:v>40231.750031481482</c:v>
                </c:pt>
                <c:pt idx="547">
                  <c:v>40231.79169820602</c:v>
                </c:pt>
                <c:pt idx="548">
                  <c:v>40231.833364930557</c:v>
                </c:pt>
                <c:pt idx="549">
                  <c:v>40231.875031655094</c:v>
                </c:pt>
                <c:pt idx="550">
                  <c:v>40231.91669837966</c:v>
                </c:pt>
                <c:pt idx="551">
                  <c:v>40231.958365104205</c:v>
                </c:pt>
                <c:pt idx="552">
                  <c:v>40232.000031828713</c:v>
                </c:pt>
                <c:pt idx="553">
                  <c:v>40232.041698553207</c:v>
                </c:pt>
                <c:pt idx="554">
                  <c:v>40232.08336527778</c:v>
                </c:pt>
                <c:pt idx="555">
                  <c:v>40232.125032002288</c:v>
                </c:pt>
                <c:pt idx="556">
                  <c:v>40232.166698726862</c:v>
                </c:pt>
                <c:pt idx="557">
                  <c:v>40232.208365451384</c:v>
                </c:pt>
                <c:pt idx="558">
                  <c:v>40232.250032175943</c:v>
                </c:pt>
                <c:pt idx="559">
                  <c:v>40232.291698900437</c:v>
                </c:pt>
                <c:pt idx="560">
                  <c:v>40232.333365624996</c:v>
                </c:pt>
                <c:pt idx="561">
                  <c:v>40232.375032349584</c:v>
                </c:pt>
                <c:pt idx="562">
                  <c:v>40232.416699074129</c:v>
                </c:pt>
                <c:pt idx="563">
                  <c:v>40232.458365798637</c:v>
                </c:pt>
                <c:pt idx="564">
                  <c:v>40232.500032523145</c:v>
                </c:pt>
                <c:pt idx="565">
                  <c:v>40232.541699247682</c:v>
                </c:pt>
                <c:pt idx="566">
                  <c:v>40232.583365972205</c:v>
                </c:pt>
                <c:pt idx="567">
                  <c:v>40232.625032696757</c:v>
                </c:pt>
                <c:pt idx="568">
                  <c:v>40232.666699421294</c:v>
                </c:pt>
                <c:pt idx="569">
                  <c:v>40232.708366145831</c:v>
                </c:pt>
                <c:pt idx="570">
                  <c:v>40232.750032870368</c:v>
                </c:pt>
                <c:pt idx="571">
                  <c:v>40232.791699594905</c:v>
                </c:pt>
                <c:pt idx="572">
                  <c:v>40232.833366319435</c:v>
                </c:pt>
                <c:pt idx="573">
                  <c:v>40232.875033044009</c:v>
                </c:pt>
                <c:pt idx="574">
                  <c:v>40232.916699768553</c:v>
                </c:pt>
                <c:pt idx="575">
                  <c:v>40232.958366493098</c:v>
                </c:pt>
                <c:pt idx="576">
                  <c:v>40233.000033217591</c:v>
                </c:pt>
                <c:pt idx="577">
                  <c:v>40233.041699942143</c:v>
                </c:pt>
                <c:pt idx="578">
                  <c:v>40233.083366666637</c:v>
                </c:pt>
                <c:pt idx="579">
                  <c:v>40233.125033391196</c:v>
                </c:pt>
                <c:pt idx="580">
                  <c:v>40233.166700115697</c:v>
                </c:pt>
                <c:pt idx="581">
                  <c:v>40233.208366840277</c:v>
                </c:pt>
                <c:pt idx="582">
                  <c:v>40233.250033564815</c:v>
                </c:pt>
                <c:pt idx="583">
                  <c:v>40233.291700289294</c:v>
                </c:pt>
                <c:pt idx="584">
                  <c:v>40233.333367013875</c:v>
                </c:pt>
                <c:pt idx="585">
                  <c:v>40233.375033738441</c:v>
                </c:pt>
                <c:pt idx="586">
                  <c:v>40233.416700462963</c:v>
                </c:pt>
                <c:pt idx="587">
                  <c:v>40233.45836718753</c:v>
                </c:pt>
                <c:pt idx="588">
                  <c:v>40233.500033912038</c:v>
                </c:pt>
                <c:pt idx="589">
                  <c:v>40233.541700636575</c:v>
                </c:pt>
                <c:pt idx="590">
                  <c:v>40233.583367361105</c:v>
                </c:pt>
                <c:pt idx="591">
                  <c:v>40233.625034085613</c:v>
                </c:pt>
                <c:pt idx="592">
                  <c:v>40233.666700810158</c:v>
                </c:pt>
                <c:pt idx="593">
                  <c:v>40233.708367534724</c:v>
                </c:pt>
                <c:pt idx="594">
                  <c:v>40233.750034259261</c:v>
                </c:pt>
                <c:pt idx="595">
                  <c:v>40233.791700983718</c:v>
                </c:pt>
                <c:pt idx="596">
                  <c:v>40233.833367708336</c:v>
                </c:pt>
                <c:pt idx="597">
                  <c:v>40233.875034432902</c:v>
                </c:pt>
                <c:pt idx="598">
                  <c:v>40233.91670115741</c:v>
                </c:pt>
                <c:pt idx="599">
                  <c:v>40233.958367881947</c:v>
                </c:pt>
                <c:pt idx="600">
                  <c:v>40234.000034606492</c:v>
                </c:pt>
                <c:pt idx="601">
                  <c:v>40234.041701330993</c:v>
                </c:pt>
                <c:pt idx="602">
                  <c:v>40234.083368055559</c:v>
                </c:pt>
                <c:pt idx="603">
                  <c:v>40234.125034780074</c:v>
                </c:pt>
                <c:pt idx="604">
                  <c:v>40234.16670150459</c:v>
                </c:pt>
                <c:pt idx="605">
                  <c:v>40234.208368229163</c:v>
                </c:pt>
                <c:pt idx="606">
                  <c:v>40234.2500349537</c:v>
                </c:pt>
                <c:pt idx="607">
                  <c:v>40234.291701678187</c:v>
                </c:pt>
                <c:pt idx="608">
                  <c:v>40234.333368402782</c:v>
                </c:pt>
                <c:pt idx="609">
                  <c:v>40234.375035127312</c:v>
                </c:pt>
                <c:pt idx="610">
                  <c:v>40234.416701851835</c:v>
                </c:pt>
                <c:pt idx="611">
                  <c:v>40234.458368576416</c:v>
                </c:pt>
                <c:pt idx="612">
                  <c:v>40234.50003530096</c:v>
                </c:pt>
                <c:pt idx="613">
                  <c:v>40234.541702025454</c:v>
                </c:pt>
                <c:pt idx="614">
                  <c:v>40234.583368749998</c:v>
                </c:pt>
                <c:pt idx="615">
                  <c:v>40234.625035474543</c:v>
                </c:pt>
                <c:pt idx="616">
                  <c:v>40234.666702199072</c:v>
                </c:pt>
                <c:pt idx="617">
                  <c:v>40234.708368923595</c:v>
                </c:pt>
                <c:pt idx="618">
                  <c:v>40234.750035648191</c:v>
                </c:pt>
                <c:pt idx="619">
                  <c:v>40234.791702372648</c:v>
                </c:pt>
                <c:pt idx="620">
                  <c:v>40234.833369097221</c:v>
                </c:pt>
                <c:pt idx="621">
                  <c:v>40234.875035821759</c:v>
                </c:pt>
                <c:pt idx="622">
                  <c:v>40234.916702546296</c:v>
                </c:pt>
                <c:pt idx="623">
                  <c:v>40234.958369270869</c:v>
                </c:pt>
                <c:pt idx="624">
                  <c:v>40235.000035995392</c:v>
                </c:pt>
                <c:pt idx="625">
                  <c:v>40235.041702719871</c:v>
                </c:pt>
                <c:pt idx="626">
                  <c:v>40235.083369444474</c:v>
                </c:pt>
                <c:pt idx="627">
                  <c:v>40235.125036168982</c:v>
                </c:pt>
                <c:pt idx="628">
                  <c:v>40235.166702893504</c:v>
                </c:pt>
                <c:pt idx="629">
                  <c:v>40235.208369618056</c:v>
                </c:pt>
                <c:pt idx="630">
                  <c:v>40235.250036342622</c:v>
                </c:pt>
                <c:pt idx="631">
                  <c:v>40235.291703067072</c:v>
                </c:pt>
                <c:pt idx="632">
                  <c:v>40235.333369791639</c:v>
                </c:pt>
                <c:pt idx="633">
                  <c:v>40235.375036516205</c:v>
                </c:pt>
                <c:pt idx="634">
                  <c:v>40235.416703240742</c:v>
                </c:pt>
                <c:pt idx="635">
                  <c:v>40235.458369965279</c:v>
                </c:pt>
                <c:pt idx="636">
                  <c:v>40235.500036689817</c:v>
                </c:pt>
                <c:pt idx="637">
                  <c:v>40235.541703414354</c:v>
                </c:pt>
                <c:pt idx="638">
                  <c:v>40235.583370138891</c:v>
                </c:pt>
                <c:pt idx="639">
                  <c:v>40235.625036863399</c:v>
                </c:pt>
                <c:pt idx="640">
                  <c:v>40235.666703587936</c:v>
                </c:pt>
                <c:pt idx="641">
                  <c:v>40235.708370312503</c:v>
                </c:pt>
                <c:pt idx="642">
                  <c:v>40235.75003703704</c:v>
                </c:pt>
                <c:pt idx="643">
                  <c:v>40235.791703761497</c:v>
                </c:pt>
                <c:pt idx="644">
                  <c:v>40235.833370486143</c:v>
                </c:pt>
                <c:pt idx="645">
                  <c:v>40235.875037210651</c:v>
                </c:pt>
                <c:pt idx="646">
                  <c:v>40235.916703935189</c:v>
                </c:pt>
                <c:pt idx="647">
                  <c:v>40235.958370659719</c:v>
                </c:pt>
                <c:pt idx="648">
                  <c:v>40236.000037384263</c:v>
                </c:pt>
                <c:pt idx="649">
                  <c:v>40236.041704108786</c:v>
                </c:pt>
                <c:pt idx="650">
                  <c:v>40236.083370833301</c:v>
                </c:pt>
                <c:pt idx="651">
                  <c:v>40236.125037557838</c:v>
                </c:pt>
                <c:pt idx="652">
                  <c:v>40236.166704282405</c:v>
                </c:pt>
                <c:pt idx="653">
                  <c:v>40236.208371006942</c:v>
                </c:pt>
                <c:pt idx="654">
                  <c:v>40236.250037731479</c:v>
                </c:pt>
                <c:pt idx="655">
                  <c:v>40236.291704455987</c:v>
                </c:pt>
                <c:pt idx="656">
                  <c:v>40236.333371180561</c:v>
                </c:pt>
                <c:pt idx="657">
                  <c:v>40236.375037905091</c:v>
                </c:pt>
                <c:pt idx="658">
                  <c:v>40236.416704629628</c:v>
                </c:pt>
                <c:pt idx="659">
                  <c:v>40236.458371354216</c:v>
                </c:pt>
                <c:pt idx="660">
                  <c:v>40236.500038078739</c:v>
                </c:pt>
                <c:pt idx="661">
                  <c:v>40236.541704803189</c:v>
                </c:pt>
                <c:pt idx="662">
                  <c:v>40236.583371527777</c:v>
                </c:pt>
                <c:pt idx="663">
                  <c:v>40236.625038252314</c:v>
                </c:pt>
                <c:pt idx="664">
                  <c:v>40236.666704976851</c:v>
                </c:pt>
                <c:pt idx="665">
                  <c:v>40236.708371701374</c:v>
                </c:pt>
                <c:pt idx="666">
                  <c:v>40236.750038425969</c:v>
                </c:pt>
                <c:pt idx="667">
                  <c:v>40236.791705150419</c:v>
                </c:pt>
                <c:pt idx="668">
                  <c:v>40236.833371875</c:v>
                </c:pt>
                <c:pt idx="669">
                  <c:v>40236.875038599566</c:v>
                </c:pt>
                <c:pt idx="670">
                  <c:v>40236.916705324118</c:v>
                </c:pt>
                <c:pt idx="671">
                  <c:v>40236.958372048648</c:v>
                </c:pt>
                <c:pt idx="672">
                  <c:v>40237.000038773149</c:v>
                </c:pt>
                <c:pt idx="673">
                  <c:v>40237.041705497686</c:v>
                </c:pt>
                <c:pt idx="674">
                  <c:v>40237.083372222223</c:v>
                </c:pt>
                <c:pt idx="675">
                  <c:v>40237.12503894676</c:v>
                </c:pt>
                <c:pt idx="676">
                  <c:v>40237.166705671247</c:v>
                </c:pt>
                <c:pt idx="677">
                  <c:v>40237.208372395842</c:v>
                </c:pt>
                <c:pt idx="678">
                  <c:v>40237.250039120401</c:v>
                </c:pt>
                <c:pt idx="679">
                  <c:v>40237.29170584488</c:v>
                </c:pt>
                <c:pt idx="680">
                  <c:v>40237.333372569425</c:v>
                </c:pt>
                <c:pt idx="681">
                  <c:v>40237.375039294035</c:v>
                </c:pt>
                <c:pt idx="682">
                  <c:v>40237.416706018543</c:v>
                </c:pt>
                <c:pt idx="683">
                  <c:v>40237.458372743087</c:v>
                </c:pt>
                <c:pt idx="684">
                  <c:v>40237.500039467603</c:v>
                </c:pt>
                <c:pt idx="685">
                  <c:v>40237.541706192133</c:v>
                </c:pt>
                <c:pt idx="686">
                  <c:v>40237.58337291667</c:v>
                </c:pt>
                <c:pt idx="687">
                  <c:v>40237.625039641185</c:v>
                </c:pt>
                <c:pt idx="688">
                  <c:v>40237.666706365715</c:v>
                </c:pt>
                <c:pt idx="689">
                  <c:v>40237.708373090281</c:v>
                </c:pt>
                <c:pt idx="690">
                  <c:v>40237.750039814811</c:v>
                </c:pt>
                <c:pt idx="691">
                  <c:v>40237.791706539268</c:v>
                </c:pt>
                <c:pt idx="692">
                  <c:v>40237.833373263886</c:v>
                </c:pt>
                <c:pt idx="693">
                  <c:v>40237.875039988452</c:v>
                </c:pt>
                <c:pt idx="694">
                  <c:v>40237.91670671296</c:v>
                </c:pt>
                <c:pt idx="695">
                  <c:v>40237.958373437541</c:v>
                </c:pt>
                <c:pt idx="696">
                  <c:v>40238.000040162035</c:v>
                </c:pt>
                <c:pt idx="697">
                  <c:v>40238.041706886572</c:v>
                </c:pt>
                <c:pt idx="698">
                  <c:v>40238.08337361108</c:v>
                </c:pt>
                <c:pt idx="699">
                  <c:v>40238.125040335588</c:v>
                </c:pt>
                <c:pt idx="700">
                  <c:v>40238.166707060176</c:v>
                </c:pt>
                <c:pt idx="701">
                  <c:v>40238.208373784721</c:v>
                </c:pt>
                <c:pt idx="702">
                  <c:v>40238.250040509221</c:v>
                </c:pt>
                <c:pt idx="703">
                  <c:v>40238.291707233737</c:v>
                </c:pt>
                <c:pt idx="704">
                  <c:v>40238.333373958332</c:v>
                </c:pt>
                <c:pt idx="705">
                  <c:v>40238.375040682855</c:v>
                </c:pt>
                <c:pt idx="706">
                  <c:v>40238.416707407436</c:v>
                </c:pt>
                <c:pt idx="707">
                  <c:v>40238.458374131973</c:v>
                </c:pt>
                <c:pt idx="708">
                  <c:v>40238.500040856481</c:v>
                </c:pt>
                <c:pt idx="709">
                  <c:v>40238.541707580982</c:v>
                </c:pt>
                <c:pt idx="710">
                  <c:v>40238.583374305563</c:v>
                </c:pt>
                <c:pt idx="711">
                  <c:v>40238.625041030056</c:v>
                </c:pt>
                <c:pt idx="712">
                  <c:v>40238.666707754601</c:v>
                </c:pt>
                <c:pt idx="713">
                  <c:v>40238.708374479203</c:v>
                </c:pt>
                <c:pt idx="714">
                  <c:v>40238.750041203704</c:v>
                </c:pt>
                <c:pt idx="715">
                  <c:v>40238.791707928198</c:v>
                </c:pt>
                <c:pt idx="716">
                  <c:v>40238.833374652779</c:v>
                </c:pt>
                <c:pt idx="717">
                  <c:v>40238.875041377316</c:v>
                </c:pt>
                <c:pt idx="718">
                  <c:v>40238.916708101853</c:v>
                </c:pt>
                <c:pt idx="719">
                  <c:v>40238.958374826427</c:v>
                </c:pt>
                <c:pt idx="720">
                  <c:v>40239.000041550928</c:v>
                </c:pt>
                <c:pt idx="721">
                  <c:v>40239.041708275465</c:v>
                </c:pt>
                <c:pt idx="722">
                  <c:v>40239.083375000002</c:v>
                </c:pt>
                <c:pt idx="723">
                  <c:v>40239.125041724525</c:v>
                </c:pt>
                <c:pt idx="724">
                  <c:v>40239.166708449091</c:v>
                </c:pt>
                <c:pt idx="725">
                  <c:v>40239.208375173614</c:v>
                </c:pt>
                <c:pt idx="726">
                  <c:v>40239.25004189818</c:v>
                </c:pt>
                <c:pt idx="727">
                  <c:v>40239.29170862263</c:v>
                </c:pt>
                <c:pt idx="728">
                  <c:v>40239.333375347233</c:v>
                </c:pt>
                <c:pt idx="729">
                  <c:v>40239.375042071755</c:v>
                </c:pt>
                <c:pt idx="730">
                  <c:v>40239.416708796329</c:v>
                </c:pt>
                <c:pt idx="731">
                  <c:v>40239.458375520866</c:v>
                </c:pt>
                <c:pt idx="732">
                  <c:v>40239.500042245367</c:v>
                </c:pt>
                <c:pt idx="733">
                  <c:v>40239.541708969904</c:v>
                </c:pt>
                <c:pt idx="734">
                  <c:v>40239.583375694441</c:v>
                </c:pt>
                <c:pt idx="735">
                  <c:v>40239.625042418978</c:v>
                </c:pt>
                <c:pt idx="736">
                  <c:v>40239.666709143516</c:v>
                </c:pt>
                <c:pt idx="737">
                  <c:v>40239.708375868053</c:v>
                </c:pt>
                <c:pt idx="738">
                  <c:v>40239.75004259259</c:v>
                </c:pt>
                <c:pt idx="739">
                  <c:v>40239.791709317084</c:v>
                </c:pt>
                <c:pt idx="740">
                  <c:v>40239.833376041664</c:v>
                </c:pt>
                <c:pt idx="741">
                  <c:v>40239.875042766194</c:v>
                </c:pt>
                <c:pt idx="742">
                  <c:v>40239.916709490768</c:v>
                </c:pt>
                <c:pt idx="743">
                  <c:v>40239.958376215283</c:v>
                </c:pt>
                <c:pt idx="744">
                  <c:v>40240.000042939806</c:v>
                </c:pt>
                <c:pt idx="745">
                  <c:v>40240.041709664314</c:v>
                </c:pt>
                <c:pt idx="746">
                  <c:v>40240.083376388917</c:v>
                </c:pt>
                <c:pt idx="747">
                  <c:v>40240.125043113374</c:v>
                </c:pt>
                <c:pt idx="748">
                  <c:v>40240.166709837955</c:v>
                </c:pt>
                <c:pt idx="749">
                  <c:v>40240.208376562485</c:v>
                </c:pt>
                <c:pt idx="750">
                  <c:v>40240.250043287037</c:v>
                </c:pt>
                <c:pt idx="751">
                  <c:v>40240.291710011523</c:v>
                </c:pt>
                <c:pt idx="752">
                  <c:v>40240.333376736111</c:v>
                </c:pt>
                <c:pt idx="753">
                  <c:v>40240.375043460634</c:v>
                </c:pt>
                <c:pt idx="754">
                  <c:v>40240.416710185193</c:v>
                </c:pt>
                <c:pt idx="755">
                  <c:v>40240.458376909752</c:v>
                </c:pt>
                <c:pt idx="756">
                  <c:v>40240.500043634231</c:v>
                </c:pt>
                <c:pt idx="757">
                  <c:v>40240.541710358797</c:v>
                </c:pt>
                <c:pt idx="758">
                  <c:v>40240.583377083334</c:v>
                </c:pt>
                <c:pt idx="759">
                  <c:v>40240.625043807842</c:v>
                </c:pt>
                <c:pt idx="760">
                  <c:v>40240.66671053238</c:v>
                </c:pt>
                <c:pt idx="761">
                  <c:v>40240.708377256975</c:v>
                </c:pt>
                <c:pt idx="762">
                  <c:v>40240.750043981476</c:v>
                </c:pt>
                <c:pt idx="763">
                  <c:v>40240.791710705977</c:v>
                </c:pt>
                <c:pt idx="764">
                  <c:v>40240.833377430587</c:v>
                </c:pt>
                <c:pt idx="765">
                  <c:v>40240.875044155095</c:v>
                </c:pt>
                <c:pt idx="766">
                  <c:v>40240.916710879632</c:v>
                </c:pt>
                <c:pt idx="767">
                  <c:v>40240.958377604205</c:v>
                </c:pt>
                <c:pt idx="768">
                  <c:v>40241.000044328735</c:v>
                </c:pt>
                <c:pt idx="769">
                  <c:v>40241.041711053207</c:v>
                </c:pt>
                <c:pt idx="770">
                  <c:v>40241.083377777781</c:v>
                </c:pt>
                <c:pt idx="771">
                  <c:v>40241.125044502267</c:v>
                </c:pt>
                <c:pt idx="772">
                  <c:v>40241.166711226862</c:v>
                </c:pt>
                <c:pt idx="773">
                  <c:v>40241.208377951385</c:v>
                </c:pt>
                <c:pt idx="774">
                  <c:v>40241.25004467593</c:v>
                </c:pt>
                <c:pt idx="775">
                  <c:v>40241.29171140043</c:v>
                </c:pt>
                <c:pt idx="776">
                  <c:v>40241.333378125011</c:v>
                </c:pt>
                <c:pt idx="777">
                  <c:v>40241.375044849541</c:v>
                </c:pt>
                <c:pt idx="778">
                  <c:v>40241.416711574093</c:v>
                </c:pt>
                <c:pt idx="779">
                  <c:v>40241.458378298667</c:v>
                </c:pt>
                <c:pt idx="780">
                  <c:v>40241.500045023146</c:v>
                </c:pt>
                <c:pt idx="781">
                  <c:v>40241.541711747675</c:v>
                </c:pt>
                <c:pt idx="782">
                  <c:v>40241.583378472242</c:v>
                </c:pt>
                <c:pt idx="783">
                  <c:v>40241.625045196757</c:v>
                </c:pt>
                <c:pt idx="784">
                  <c:v>40241.666711921265</c:v>
                </c:pt>
                <c:pt idx="785">
                  <c:v>40241.708378645832</c:v>
                </c:pt>
                <c:pt idx="786">
                  <c:v>40241.750045370369</c:v>
                </c:pt>
                <c:pt idx="787">
                  <c:v>40241.791712094906</c:v>
                </c:pt>
                <c:pt idx="788">
                  <c:v>40241.833378819436</c:v>
                </c:pt>
                <c:pt idx="789">
                  <c:v>40241.87504554398</c:v>
                </c:pt>
                <c:pt idx="790">
                  <c:v>40241.916712268554</c:v>
                </c:pt>
                <c:pt idx="791">
                  <c:v>40241.958378993098</c:v>
                </c:pt>
                <c:pt idx="792">
                  <c:v>40242.000045717585</c:v>
                </c:pt>
                <c:pt idx="793">
                  <c:v>40242.041712442158</c:v>
                </c:pt>
                <c:pt idx="794">
                  <c:v>40242.083379166666</c:v>
                </c:pt>
                <c:pt idx="795">
                  <c:v>40242.125045891175</c:v>
                </c:pt>
                <c:pt idx="796">
                  <c:v>40242.166712615697</c:v>
                </c:pt>
                <c:pt idx="797">
                  <c:v>40242.208379340293</c:v>
                </c:pt>
                <c:pt idx="798">
                  <c:v>40242.250046064815</c:v>
                </c:pt>
                <c:pt idx="799">
                  <c:v>40242.291712789294</c:v>
                </c:pt>
                <c:pt idx="800">
                  <c:v>40242.333379513875</c:v>
                </c:pt>
                <c:pt idx="801">
                  <c:v>40242.375046238441</c:v>
                </c:pt>
                <c:pt idx="802">
                  <c:v>40242.416712962993</c:v>
                </c:pt>
                <c:pt idx="803">
                  <c:v>40242.45837968753</c:v>
                </c:pt>
                <c:pt idx="804">
                  <c:v>40242.500046412039</c:v>
                </c:pt>
                <c:pt idx="805">
                  <c:v>40242.541713136583</c:v>
                </c:pt>
                <c:pt idx="806">
                  <c:v>40242.583379861106</c:v>
                </c:pt>
                <c:pt idx="807">
                  <c:v>40242.625046585592</c:v>
                </c:pt>
                <c:pt idx="808">
                  <c:v>40242.666713310187</c:v>
                </c:pt>
                <c:pt idx="809">
                  <c:v>40242.708380034725</c:v>
                </c:pt>
                <c:pt idx="810">
                  <c:v>40242.750046759254</c:v>
                </c:pt>
                <c:pt idx="811">
                  <c:v>40242.791713483763</c:v>
                </c:pt>
                <c:pt idx="812">
                  <c:v>40242.833380208336</c:v>
                </c:pt>
                <c:pt idx="813">
                  <c:v>40242.875046932873</c:v>
                </c:pt>
                <c:pt idx="814">
                  <c:v>40242.916713657411</c:v>
                </c:pt>
                <c:pt idx="815">
                  <c:v>40242.958380381948</c:v>
                </c:pt>
                <c:pt idx="816">
                  <c:v>40243.000047106492</c:v>
                </c:pt>
                <c:pt idx="817">
                  <c:v>40243.041713830986</c:v>
                </c:pt>
                <c:pt idx="818">
                  <c:v>40243.083380555523</c:v>
                </c:pt>
                <c:pt idx="819">
                  <c:v>40243.125047280075</c:v>
                </c:pt>
                <c:pt idx="820">
                  <c:v>40243.166714004627</c:v>
                </c:pt>
                <c:pt idx="821">
                  <c:v>40243.208380729164</c:v>
                </c:pt>
                <c:pt idx="822">
                  <c:v>40243.250047453701</c:v>
                </c:pt>
                <c:pt idx="823">
                  <c:v>40243.291714178224</c:v>
                </c:pt>
                <c:pt idx="824">
                  <c:v>40243.333380902775</c:v>
                </c:pt>
                <c:pt idx="825">
                  <c:v>40243.375047627305</c:v>
                </c:pt>
                <c:pt idx="826">
                  <c:v>40243.416714351879</c:v>
                </c:pt>
                <c:pt idx="827">
                  <c:v>40243.458381076416</c:v>
                </c:pt>
                <c:pt idx="828">
                  <c:v>40243.500047800931</c:v>
                </c:pt>
                <c:pt idx="829">
                  <c:v>40243.541714525454</c:v>
                </c:pt>
                <c:pt idx="830">
                  <c:v>40243.583381249999</c:v>
                </c:pt>
                <c:pt idx="831">
                  <c:v>40243.625047974536</c:v>
                </c:pt>
                <c:pt idx="832">
                  <c:v>40243.666714699073</c:v>
                </c:pt>
                <c:pt idx="833">
                  <c:v>40243.708381423596</c:v>
                </c:pt>
                <c:pt idx="834">
                  <c:v>40243.750048148191</c:v>
                </c:pt>
                <c:pt idx="835">
                  <c:v>40243.791714872648</c:v>
                </c:pt>
                <c:pt idx="836">
                  <c:v>40243.833381597193</c:v>
                </c:pt>
                <c:pt idx="837">
                  <c:v>40243.875048321759</c:v>
                </c:pt>
                <c:pt idx="838">
                  <c:v>40243.91671504634</c:v>
                </c:pt>
                <c:pt idx="839">
                  <c:v>40243.958381770841</c:v>
                </c:pt>
              </c:numCache>
            </c:numRef>
          </c:xVal>
          <c:yVal>
            <c:numRef>
              <c:f>'[RESULTADOS_INTERPOLACION_FINALES - copia.xlsx]SISMO-CHILE'!$B$2:$B$841</c:f>
              <c:numCache>
                <c:formatCode>General</c:formatCode>
                <c:ptCount val="840"/>
                <c:pt idx="0">
                  <c:v>12.7</c:v>
                </c:pt>
                <c:pt idx="1">
                  <c:v>12.054703</c:v>
                </c:pt>
                <c:pt idx="2">
                  <c:v>10.802742000000007</c:v>
                </c:pt>
                <c:pt idx="3">
                  <c:v>9.8789230000000003</c:v>
                </c:pt>
                <c:pt idx="4">
                  <c:v>9.5562250000000013</c:v>
                </c:pt>
                <c:pt idx="5">
                  <c:v>9.2562250000000006</c:v>
                </c:pt>
                <c:pt idx="6">
                  <c:v>8.4579640000000005</c:v>
                </c:pt>
                <c:pt idx="7">
                  <c:v>7.2277999999999976</c:v>
                </c:pt>
                <c:pt idx="8">
                  <c:v>5.957967</c:v>
                </c:pt>
                <c:pt idx="9">
                  <c:v>5.3004379999999962</c:v>
                </c:pt>
                <c:pt idx="10">
                  <c:v>6.1564749999999968</c:v>
                </c:pt>
                <c:pt idx="11">
                  <c:v>9.1099579999999989</c:v>
                </c:pt>
                <c:pt idx="12">
                  <c:v>13.563378999999999</c:v>
                </c:pt>
                <c:pt idx="13">
                  <c:v>17.785722999999969</c:v>
                </c:pt>
                <c:pt idx="14">
                  <c:v>20.523478999999988</c:v>
                </c:pt>
                <c:pt idx="15">
                  <c:v>22.065631999999979</c:v>
                </c:pt>
                <c:pt idx="16">
                  <c:v>23.842702999999979</c:v>
                </c:pt>
                <c:pt idx="17">
                  <c:v>26.011030000000005</c:v>
                </c:pt>
                <c:pt idx="18">
                  <c:v>26.709471000000001</c:v>
                </c:pt>
                <c:pt idx="19">
                  <c:v>24.157399999999999</c:v>
                </c:pt>
                <c:pt idx="20">
                  <c:v>19.101942000000001</c:v>
                </c:pt>
                <c:pt idx="21">
                  <c:v>14.489605000000006</c:v>
                </c:pt>
                <c:pt idx="22">
                  <c:v>12.366474000000007</c:v>
                </c:pt>
                <c:pt idx="23">
                  <c:v>12.396524000000007</c:v>
                </c:pt>
                <c:pt idx="24">
                  <c:v>17.188691999999989</c:v>
                </c:pt>
                <c:pt idx="25">
                  <c:v>16.218765000000001</c:v>
                </c:pt>
                <c:pt idx="26">
                  <c:v>14.67652</c:v>
                </c:pt>
                <c:pt idx="27">
                  <c:v>13.352772000000007</c:v>
                </c:pt>
                <c:pt idx="28">
                  <c:v>12.756225000000001</c:v>
                </c:pt>
                <c:pt idx="29">
                  <c:v>12.174989</c:v>
                </c:pt>
                <c:pt idx="30">
                  <c:v>10.855913000000006</c:v>
                </c:pt>
                <c:pt idx="31">
                  <c:v>8.546564</c:v>
                </c:pt>
                <c:pt idx="32">
                  <c:v>6.352849</c:v>
                </c:pt>
                <c:pt idx="33">
                  <c:v>6.0097069999999997</c:v>
                </c:pt>
                <c:pt idx="34">
                  <c:v>8.5066160000000028</c:v>
                </c:pt>
                <c:pt idx="35">
                  <c:v>13.410268</c:v>
                </c:pt>
                <c:pt idx="36">
                  <c:v>18.66338</c:v>
                </c:pt>
                <c:pt idx="37">
                  <c:v>22.201916000000001</c:v>
                </c:pt>
                <c:pt idx="38">
                  <c:v>23.424966999999999</c:v>
                </c:pt>
                <c:pt idx="39">
                  <c:v>23.487988999999999</c:v>
                </c:pt>
                <c:pt idx="40">
                  <c:v>24.042634999999979</c:v>
                </c:pt>
                <c:pt idx="41">
                  <c:v>25.214372999999988</c:v>
                </c:pt>
                <c:pt idx="42">
                  <c:v>25.631326999999999</c:v>
                </c:pt>
                <c:pt idx="43">
                  <c:v>24.053293</c:v>
                </c:pt>
                <c:pt idx="44">
                  <c:v>21.077593</c:v>
                </c:pt>
                <c:pt idx="45">
                  <c:v>18.429643999999978</c:v>
                </c:pt>
                <c:pt idx="46">
                  <c:v>17.285514999999979</c:v>
                </c:pt>
                <c:pt idx="47">
                  <c:v>17.287552000000002</c:v>
                </c:pt>
                <c:pt idx="48">
                  <c:v>12.1</c:v>
                </c:pt>
                <c:pt idx="49">
                  <c:v>12.001901</c:v>
                </c:pt>
                <c:pt idx="50">
                  <c:v>11.327770000000001</c:v>
                </c:pt>
                <c:pt idx="51">
                  <c:v>10.659566000000007</c:v>
                </c:pt>
                <c:pt idx="52">
                  <c:v>10.456224000000002</c:v>
                </c:pt>
                <c:pt idx="53">
                  <c:v>10.761112000000001</c:v>
                </c:pt>
                <c:pt idx="54">
                  <c:v>10.852753000000007</c:v>
                </c:pt>
                <c:pt idx="55">
                  <c:v>10.251109</c:v>
                </c:pt>
                <c:pt idx="56">
                  <c:v>8.9027410000000007</c:v>
                </c:pt>
                <c:pt idx="57">
                  <c:v>7.6562239999999999</c:v>
                </c:pt>
                <c:pt idx="58">
                  <c:v>7.9096470000000041</c:v>
                </c:pt>
                <c:pt idx="59">
                  <c:v>10.485662000000007</c:v>
                </c:pt>
                <c:pt idx="60">
                  <c:v>14.807216</c:v>
                </c:pt>
                <c:pt idx="61">
                  <c:v>19.30077</c:v>
                </c:pt>
                <c:pt idx="62">
                  <c:v>22.341270000000005</c:v>
                </c:pt>
                <c:pt idx="63">
                  <c:v>23.814373000000014</c:v>
                </c:pt>
                <c:pt idx="64">
                  <c:v>24.434360999999999</c:v>
                </c:pt>
                <c:pt idx="65">
                  <c:v>24.678574000000001</c:v>
                </c:pt>
                <c:pt idx="66">
                  <c:v>23.823051000000014</c:v>
                </c:pt>
                <c:pt idx="67">
                  <c:v>21.223178999999988</c:v>
                </c:pt>
                <c:pt idx="68">
                  <c:v>17.377593999999988</c:v>
                </c:pt>
                <c:pt idx="69">
                  <c:v>13.830477</c:v>
                </c:pt>
                <c:pt idx="70">
                  <c:v>12.048788</c:v>
                </c:pt>
                <c:pt idx="71">
                  <c:v>11.804895</c:v>
                </c:pt>
                <c:pt idx="72">
                  <c:v>9.144212999999997</c:v>
                </c:pt>
                <c:pt idx="73">
                  <c:v>9.2004380000000001</c:v>
                </c:pt>
                <c:pt idx="74">
                  <c:v>8.9717460000000067</c:v>
                </c:pt>
                <c:pt idx="75">
                  <c:v>8.6562240000000017</c:v>
                </c:pt>
                <c:pt idx="76">
                  <c:v>8.3527530000000105</c:v>
                </c:pt>
                <c:pt idx="77">
                  <c:v>7.9750329999999998</c:v>
                </c:pt>
                <c:pt idx="78">
                  <c:v>7.1016480000000035</c:v>
                </c:pt>
                <c:pt idx="79">
                  <c:v>5.8731790000000004</c:v>
                </c:pt>
                <c:pt idx="80">
                  <c:v>5.0562240000000003</c:v>
                </c:pt>
                <c:pt idx="81">
                  <c:v>5.2562249999999997</c:v>
                </c:pt>
                <c:pt idx="82">
                  <c:v>6.6113090000000003</c:v>
                </c:pt>
                <c:pt idx="83">
                  <c:v>8.9556330000000095</c:v>
                </c:pt>
                <c:pt idx="84">
                  <c:v>11.911263</c:v>
                </c:pt>
                <c:pt idx="85">
                  <c:v>14.958507000000004</c:v>
                </c:pt>
                <c:pt idx="86">
                  <c:v>17.697507999999999</c:v>
                </c:pt>
                <c:pt idx="87">
                  <c:v>20.497508999999987</c:v>
                </c:pt>
                <c:pt idx="88">
                  <c:v>24.094235999999999</c:v>
                </c:pt>
                <c:pt idx="89">
                  <c:v>28.397461000000014</c:v>
                </c:pt>
                <c:pt idx="90">
                  <c:v>31.511030000000005</c:v>
                </c:pt>
                <c:pt idx="91">
                  <c:v>30.97439</c:v>
                </c:pt>
                <c:pt idx="92">
                  <c:v>26.227145999999987</c:v>
                </c:pt>
                <c:pt idx="93">
                  <c:v>19.148159</c:v>
                </c:pt>
                <c:pt idx="94">
                  <c:v>13.133568</c:v>
                </c:pt>
                <c:pt idx="95">
                  <c:v>9.9435250000000011</c:v>
                </c:pt>
                <c:pt idx="96">
                  <c:v>11.66807</c:v>
                </c:pt>
                <c:pt idx="97">
                  <c:v>10.899986000000007</c:v>
                </c:pt>
                <c:pt idx="98">
                  <c:v>9.5559140000000067</c:v>
                </c:pt>
                <c:pt idx="99">
                  <c:v>7.8749889999999958</c:v>
                </c:pt>
                <c:pt idx="100">
                  <c:v>6.8559269999999959</c:v>
                </c:pt>
                <c:pt idx="101">
                  <c:v>6.7</c:v>
                </c:pt>
                <c:pt idx="102">
                  <c:v>6.7715459999999998</c:v>
                </c:pt>
                <c:pt idx="103">
                  <c:v>6.0983980000000004</c:v>
                </c:pt>
                <c:pt idx="104">
                  <c:v>4.8465780000000001</c:v>
                </c:pt>
                <c:pt idx="105">
                  <c:v>3.9004379999999998</c:v>
                </c:pt>
                <c:pt idx="106">
                  <c:v>4.2335260000000003</c:v>
                </c:pt>
                <c:pt idx="107">
                  <c:v>6.2064880000000002</c:v>
                </c:pt>
                <c:pt idx="108">
                  <c:v>9.5858600000000003</c:v>
                </c:pt>
                <c:pt idx="109">
                  <c:v>13.531034</c:v>
                </c:pt>
                <c:pt idx="110">
                  <c:v>17.09262099999998</c:v>
                </c:pt>
                <c:pt idx="111">
                  <c:v>20.014462999999999</c:v>
                </c:pt>
                <c:pt idx="112">
                  <c:v>22.541284999999988</c:v>
                </c:pt>
                <c:pt idx="113">
                  <c:v>25.091733999999981</c:v>
                </c:pt>
                <c:pt idx="114">
                  <c:v>27.128962000000001</c:v>
                </c:pt>
                <c:pt idx="115">
                  <c:v>27.344986000000013</c:v>
                </c:pt>
                <c:pt idx="116">
                  <c:v>24.765143999999971</c:v>
                </c:pt>
                <c:pt idx="117">
                  <c:v>20.222911999999987</c:v>
                </c:pt>
                <c:pt idx="118">
                  <c:v>15.674333000000001</c:v>
                </c:pt>
                <c:pt idx="119">
                  <c:v>12.830613</c:v>
                </c:pt>
                <c:pt idx="120">
                  <c:v>14.132594000000006</c:v>
                </c:pt>
                <c:pt idx="121">
                  <c:v>10.647683000000001</c:v>
                </c:pt>
                <c:pt idx="122">
                  <c:v>8.3465170000000004</c:v>
                </c:pt>
                <c:pt idx="123">
                  <c:v>7.600437999999996</c:v>
                </c:pt>
                <c:pt idx="124">
                  <c:v>7.8020369999999959</c:v>
                </c:pt>
                <c:pt idx="125">
                  <c:v>7.8985839999999961</c:v>
                </c:pt>
                <c:pt idx="126">
                  <c:v>7.426107</c:v>
                </c:pt>
                <c:pt idx="127">
                  <c:v>6.4766349999999999</c:v>
                </c:pt>
                <c:pt idx="128">
                  <c:v>5.5780659999999997</c:v>
                </c:pt>
                <c:pt idx="129">
                  <c:v>5.3034730000000003</c:v>
                </c:pt>
                <c:pt idx="130">
                  <c:v>5.9999200000000004</c:v>
                </c:pt>
                <c:pt idx="131">
                  <c:v>7.7302530000000038</c:v>
                </c:pt>
                <c:pt idx="132">
                  <c:v>9.9521170000000048</c:v>
                </c:pt>
                <c:pt idx="133">
                  <c:v>12.2</c:v>
                </c:pt>
                <c:pt idx="134">
                  <c:v>8.5066160000000028</c:v>
                </c:pt>
                <c:pt idx="135">
                  <c:v>17.253295999999999</c:v>
                </c:pt>
                <c:pt idx="136">
                  <c:v>20.619441999999999</c:v>
                </c:pt>
                <c:pt idx="137">
                  <c:v>23.785106999999982</c:v>
                </c:pt>
                <c:pt idx="138">
                  <c:v>25.529862999999999</c:v>
                </c:pt>
                <c:pt idx="139">
                  <c:v>25.476911999999999</c:v>
                </c:pt>
                <c:pt idx="140">
                  <c:v>24.221618999999986</c:v>
                </c:pt>
                <c:pt idx="141">
                  <c:v>22.575227999999989</c:v>
                </c:pt>
                <c:pt idx="142">
                  <c:v>20.554894999999998</c:v>
                </c:pt>
                <c:pt idx="143">
                  <c:v>17.733381000000001</c:v>
                </c:pt>
                <c:pt idx="144">
                  <c:v>16.02870399999998</c:v>
                </c:pt>
                <c:pt idx="145">
                  <c:v>11.890042000000006</c:v>
                </c:pt>
                <c:pt idx="146">
                  <c:v>9.1461400000000008</c:v>
                </c:pt>
                <c:pt idx="147">
                  <c:v>8.2000000000000011</c:v>
                </c:pt>
                <c:pt idx="148">
                  <c:v>8.2983979999999971</c:v>
                </c:pt>
                <c:pt idx="149">
                  <c:v>8.1985670000000006</c:v>
                </c:pt>
                <c:pt idx="150">
                  <c:v>7.3226990000000001</c:v>
                </c:pt>
                <c:pt idx="151">
                  <c:v>6.1226989999999963</c:v>
                </c:pt>
                <c:pt idx="152">
                  <c:v>5.3035030000000001</c:v>
                </c:pt>
                <c:pt idx="153">
                  <c:v>5.2018700000000004</c:v>
                </c:pt>
                <c:pt idx="154">
                  <c:v>5.9830470000000036</c:v>
                </c:pt>
                <c:pt idx="155">
                  <c:v>7.6096610000000036</c:v>
                </c:pt>
                <c:pt idx="156">
                  <c:v>10.031801</c:v>
                </c:pt>
                <c:pt idx="157">
                  <c:v>13.007918999999999</c:v>
                </c:pt>
                <c:pt idx="158">
                  <c:v>16.25</c:v>
                </c:pt>
                <c:pt idx="159">
                  <c:v>19.656766999999999</c:v>
                </c:pt>
                <c:pt idx="160">
                  <c:v>22.953295000000001</c:v>
                </c:pt>
                <c:pt idx="161">
                  <c:v>25.941329999999979</c:v>
                </c:pt>
                <c:pt idx="162">
                  <c:v>28.090975000000014</c:v>
                </c:pt>
                <c:pt idx="163">
                  <c:v>28.915804000000001</c:v>
                </c:pt>
                <c:pt idx="164">
                  <c:v>28.376750999999999</c:v>
                </c:pt>
                <c:pt idx="165">
                  <c:v>26.775228999999989</c:v>
                </c:pt>
                <c:pt idx="166">
                  <c:v>24.177156000000014</c:v>
                </c:pt>
                <c:pt idx="167">
                  <c:v>20.477594</c:v>
                </c:pt>
                <c:pt idx="168">
                  <c:v>18.879494000000001</c:v>
                </c:pt>
                <c:pt idx="169">
                  <c:v>14.890042000000006</c:v>
                </c:pt>
                <c:pt idx="170">
                  <c:v>12.244705</c:v>
                </c:pt>
                <c:pt idx="171">
                  <c:v>11.595058</c:v>
                </c:pt>
                <c:pt idx="172">
                  <c:v>12.10308</c:v>
                </c:pt>
                <c:pt idx="173">
                  <c:v>12.299562</c:v>
                </c:pt>
                <c:pt idx="174">
                  <c:v>11.918808</c:v>
                </c:pt>
                <c:pt idx="175">
                  <c:v>11.066667000000002</c:v>
                </c:pt>
                <c:pt idx="176">
                  <c:v>9.7257630000000006</c:v>
                </c:pt>
                <c:pt idx="177">
                  <c:v>8.4595660000000095</c:v>
                </c:pt>
                <c:pt idx="178">
                  <c:v>8.6564750000000004</c:v>
                </c:pt>
                <c:pt idx="179">
                  <c:v>11.631812999999999</c:v>
                </c:pt>
                <c:pt idx="180">
                  <c:v>16.779641999999985</c:v>
                </c:pt>
                <c:pt idx="181">
                  <c:v>21.794305999999999</c:v>
                </c:pt>
                <c:pt idx="182">
                  <c:v>24.921088999999988</c:v>
                </c:pt>
                <c:pt idx="183">
                  <c:v>26.511030000000005</c:v>
                </c:pt>
                <c:pt idx="184">
                  <c:v>28.381606999999981</c:v>
                </c:pt>
                <c:pt idx="185">
                  <c:v>30.830563000000001</c:v>
                </c:pt>
                <c:pt idx="186">
                  <c:v>31.97162999999998</c:v>
                </c:pt>
                <c:pt idx="187">
                  <c:v>30.64819</c:v>
                </c:pt>
                <c:pt idx="188">
                  <c:v>27.842446999999982</c:v>
                </c:pt>
                <c:pt idx="189">
                  <c:v>25.537571000000014</c:v>
                </c:pt>
                <c:pt idx="190">
                  <c:v>24.166826</c:v>
                </c:pt>
                <c:pt idx="191">
                  <c:v>22.241564</c:v>
                </c:pt>
                <c:pt idx="192">
                  <c:v>19.759036999999989</c:v>
                </c:pt>
                <c:pt idx="193">
                  <c:v>18.010248000000001</c:v>
                </c:pt>
                <c:pt idx="194">
                  <c:v>17.582775000000002</c:v>
                </c:pt>
                <c:pt idx="195">
                  <c:v>17.941873999999999</c:v>
                </c:pt>
                <c:pt idx="196">
                  <c:v>17.485726999999969</c:v>
                </c:pt>
                <c:pt idx="197">
                  <c:v>15.489996000000007</c:v>
                </c:pt>
                <c:pt idx="198">
                  <c:v>12.910236000000006</c:v>
                </c:pt>
                <c:pt idx="199">
                  <c:v>11.238659999999999</c:v>
                </c:pt>
                <c:pt idx="200">
                  <c:v>10.843776</c:v>
                </c:pt>
                <c:pt idx="201">
                  <c:v>10.943775</c:v>
                </c:pt>
                <c:pt idx="202">
                  <c:v>11.099563</c:v>
                </c:pt>
                <c:pt idx="203">
                  <c:v>11.823480000000007</c:v>
                </c:pt>
                <c:pt idx="204">
                  <c:v>13.677315</c:v>
                </c:pt>
                <c:pt idx="205">
                  <c:v>16.394034999999999</c:v>
                </c:pt>
                <c:pt idx="206">
                  <c:v>19.337832000000013</c:v>
                </c:pt>
                <c:pt idx="207">
                  <c:v>22.188561999999987</c:v>
                </c:pt>
                <c:pt idx="208">
                  <c:v>24.881606999999981</c:v>
                </c:pt>
                <c:pt idx="209">
                  <c:v>27.40201399999998</c:v>
                </c:pt>
                <c:pt idx="210">
                  <c:v>28.805219999999977</c:v>
                </c:pt>
                <c:pt idx="211">
                  <c:v>28.580113999999977</c:v>
                </c:pt>
                <c:pt idx="212">
                  <c:v>27.176451000000014</c:v>
                </c:pt>
                <c:pt idx="213">
                  <c:v>25.519810000000014</c:v>
                </c:pt>
                <c:pt idx="214">
                  <c:v>23.92001699999998</c:v>
                </c:pt>
                <c:pt idx="215">
                  <c:v>21.997786999999981</c:v>
                </c:pt>
                <c:pt idx="216">
                  <c:v>16.542048999999981</c:v>
                </c:pt>
                <c:pt idx="217">
                  <c:v>18.096606999999981</c:v>
                </c:pt>
                <c:pt idx="218">
                  <c:v>19.751818000000014</c:v>
                </c:pt>
                <c:pt idx="219">
                  <c:v>21.203078999999999</c:v>
                </c:pt>
                <c:pt idx="220">
                  <c:v>21.321918000000014</c:v>
                </c:pt>
                <c:pt idx="221">
                  <c:v>19.54209299999998</c:v>
                </c:pt>
                <c:pt idx="222">
                  <c:v>16.588441999999979</c:v>
                </c:pt>
                <c:pt idx="223">
                  <c:v>13.542975</c:v>
                </c:pt>
                <c:pt idx="224">
                  <c:v>10.846328</c:v>
                </c:pt>
                <c:pt idx="225">
                  <c:v>8.5781919999999996</c:v>
                </c:pt>
                <c:pt idx="226">
                  <c:v>7.5546230000000003</c:v>
                </c:pt>
                <c:pt idx="227">
                  <c:v>9.009957</c:v>
                </c:pt>
                <c:pt idx="228">
                  <c:v>12.548719999999999</c:v>
                </c:pt>
                <c:pt idx="229">
                  <c:v>16.500541999999989</c:v>
                </c:pt>
                <c:pt idx="230">
                  <c:v>18.863011999999987</c:v>
                </c:pt>
                <c:pt idx="231">
                  <c:v>20.056545</c:v>
                </c:pt>
                <c:pt idx="232">
                  <c:v>21.900411999999989</c:v>
                </c:pt>
                <c:pt idx="233">
                  <c:v>24.830137000000001</c:v>
                </c:pt>
                <c:pt idx="234">
                  <c:v>26.623949</c:v>
                </c:pt>
                <c:pt idx="235">
                  <c:v>24.917898000000019</c:v>
                </c:pt>
                <c:pt idx="236">
                  <c:v>20.52271799999998</c:v>
                </c:pt>
                <c:pt idx="237">
                  <c:v>16.272658999999987</c:v>
                </c:pt>
                <c:pt idx="238">
                  <c:v>14.528293</c:v>
                </c:pt>
                <c:pt idx="239">
                  <c:v>15.084393</c:v>
                </c:pt>
                <c:pt idx="240">
                  <c:v>26.765454999999989</c:v>
                </c:pt>
                <c:pt idx="241">
                  <c:v>25.353294000000005</c:v>
                </c:pt>
                <c:pt idx="242">
                  <c:v>22.937080000000005</c:v>
                </c:pt>
                <c:pt idx="243">
                  <c:v>20.291703999999989</c:v>
                </c:pt>
                <c:pt idx="244">
                  <c:v>17.749722999999971</c:v>
                </c:pt>
                <c:pt idx="245">
                  <c:v>15.500932000000002</c:v>
                </c:pt>
                <c:pt idx="246">
                  <c:v>13.8512</c:v>
                </c:pt>
                <c:pt idx="247">
                  <c:v>12.632745</c:v>
                </c:pt>
                <c:pt idx="248">
                  <c:v>11.183728</c:v>
                </c:pt>
                <c:pt idx="249">
                  <c:v>9.3575790000000048</c:v>
                </c:pt>
                <c:pt idx="250">
                  <c:v>8.2049380000000003</c:v>
                </c:pt>
                <c:pt idx="251">
                  <c:v>9.0193619999999992</c:v>
                </c:pt>
                <c:pt idx="252">
                  <c:v>12.551227000000001</c:v>
                </c:pt>
                <c:pt idx="253">
                  <c:v>14.341284</c:v>
                </c:pt>
                <c:pt idx="254">
                  <c:v>16.240973</c:v>
                </c:pt>
                <c:pt idx="255">
                  <c:v>17.207744999999989</c:v>
                </c:pt>
                <c:pt idx="256">
                  <c:v>18.511030000000005</c:v>
                </c:pt>
                <c:pt idx="257">
                  <c:v>20.431576</c:v>
                </c:pt>
                <c:pt idx="258">
                  <c:v>21.875102999999989</c:v>
                </c:pt>
                <c:pt idx="259">
                  <c:v>22.063091</c:v>
                </c:pt>
                <c:pt idx="260">
                  <c:v>21.806868000000023</c:v>
                </c:pt>
                <c:pt idx="261">
                  <c:v>22.561513999999981</c:v>
                </c:pt>
                <c:pt idx="262">
                  <c:v>24.533170999999999</c:v>
                </c:pt>
                <c:pt idx="263">
                  <c:v>26.384701</c:v>
                </c:pt>
                <c:pt idx="264">
                  <c:v>19.581047000000002</c:v>
                </c:pt>
                <c:pt idx="265">
                  <c:v>17.408054</c:v>
                </c:pt>
                <c:pt idx="266">
                  <c:v>16.587551000000001</c:v>
                </c:pt>
                <c:pt idx="267">
                  <c:v>17.409407000000002</c:v>
                </c:pt>
                <c:pt idx="268">
                  <c:v>18.231763999999988</c:v>
                </c:pt>
                <c:pt idx="269">
                  <c:v>17.3873</c:v>
                </c:pt>
                <c:pt idx="270">
                  <c:v>14.98677</c:v>
                </c:pt>
                <c:pt idx="271">
                  <c:v>12.341666</c:v>
                </c:pt>
                <c:pt idx="272">
                  <c:v>10.046517</c:v>
                </c:pt>
                <c:pt idx="273">
                  <c:v>8.2798070000000035</c:v>
                </c:pt>
                <c:pt idx="274">
                  <c:v>7.600437999999996</c:v>
                </c:pt>
                <c:pt idx="275">
                  <c:v>9.0287659999999992</c:v>
                </c:pt>
                <c:pt idx="276">
                  <c:v>12.553733000000006</c:v>
                </c:pt>
                <c:pt idx="277">
                  <c:v>16.494235999999987</c:v>
                </c:pt>
                <c:pt idx="278">
                  <c:v>19.521090999999988</c:v>
                </c:pt>
                <c:pt idx="279">
                  <c:v>21.838021999999999</c:v>
                </c:pt>
                <c:pt idx="280">
                  <c:v>25.215176</c:v>
                </c:pt>
                <c:pt idx="281">
                  <c:v>29.638480999999999</c:v>
                </c:pt>
                <c:pt idx="282">
                  <c:v>32.628963000000013</c:v>
                </c:pt>
                <c:pt idx="283">
                  <c:v>31.998671000000002</c:v>
                </c:pt>
                <c:pt idx="284">
                  <c:v>28.489442999999969</c:v>
                </c:pt>
                <c:pt idx="285">
                  <c:v>24.960370999999981</c:v>
                </c:pt>
                <c:pt idx="286">
                  <c:v>22.943038999999981</c:v>
                </c:pt>
                <c:pt idx="287">
                  <c:v>21.519810000000014</c:v>
                </c:pt>
                <c:pt idx="288">
                  <c:v>16.675854000000019</c:v>
                </c:pt>
                <c:pt idx="289">
                  <c:v>14.389995000000004</c:v>
                </c:pt>
                <c:pt idx="290">
                  <c:v>12.741948999999998</c:v>
                </c:pt>
                <c:pt idx="291">
                  <c:v>11.968071</c:v>
                </c:pt>
                <c:pt idx="292">
                  <c:v>11.443775</c:v>
                </c:pt>
                <c:pt idx="293">
                  <c:v>10.488483</c:v>
                </c:pt>
                <c:pt idx="294">
                  <c:v>9.2886919999999993</c:v>
                </c:pt>
                <c:pt idx="295">
                  <c:v>8.2997040000000002</c:v>
                </c:pt>
                <c:pt idx="296">
                  <c:v>7.5438219999999996</c:v>
                </c:pt>
                <c:pt idx="297">
                  <c:v>7.0449159999999926</c:v>
                </c:pt>
                <c:pt idx="298">
                  <c:v>7.3602910000000001</c:v>
                </c:pt>
                <c:pt idx="299">
                  <c:v>9.2118959999999994</c:v>
                </c:pt>
                <c:pt idx="300">
                  <c:v>12.531034</c:v>
                </c:pt>
                <c:pt idx="301">
                  <c:v>15.992620000000002</c:v>
                </c:pt>
                <c:pt idx="302">
                  <c:v>18.670517</c:v>
                </c:pt>
                <c:pt idx="303">
                  <c:v>20.636398000000014</c:v>
                </c:pt>
                <c:pt idx="304">
                  <c:v>23.285497999999979</c:v>
                </c:pt>
                <c:pt idx="305">
                  <c:v>26.780125000000002</c:v>
                </c:pt>
                <c:pt idx="306">
                  <c:v>29.526921999999999</c:v>
                </c:pt>
                <c:pt idx="307">
                  <c:v>29.665395999999987</c:v>
                </c:pt>
                <c:pt idx="308">
                  <c:v>27.266561999999986</c:v>
                </c:pt>
                <c:pt idx="309">
                  <c:v>24.008921000000001</c:v>
                </c:pt>
                <c:pt idx="310">
                  <c:v>21.291965000000019</c:v>
                </c:pt>
                <c:pt idx="311">
                  <c:v>18.992135999999981</c:v>
                </c:pt>
                <c:pt idx="312">
                  <c:v>16.309521</c:v>
                </c:pt>
                <c:pt idx="313">
                  <c:v>14.690293</c:v>
                </c:pt>
                <c:pt idx="314">
                  <c:v>15.172428</c:v>
                </c:pt>
                <c:pt idx="315">
                  <c:v>16.270766999999989</c:v>
                </c:pt>
                <c:pt idx="316">
                  <c:v>16.343775000000001</c:v>
                </c:pt>
                <c:pt idx="317">
                  <c:v>14.988483</c:v>
                </c:pt>
                <c:pt idx="318">
                  <c:v>13.218634</c:v>
                </c:pt>
                <c:pt idx="319">
                  <c:v>11.844913999999999</c:v>
                </c:pt>
                <c:pt idx="320">
                  <c:v>10.827801000000001</c:v>
                </c:pt>
                <c:pt idx="321">
                  <c:v>9.9594970000000078</c:v>
                </c:pt>
                <c:pt idx="322">
                  <c:v>9.6562240000000017</c:v>
                </c:pt>
                <c:pt idx="323">
                  <c:v>10.728720999999997</c:v>
                </c:pt>
                <c:pt idx="324">
                  <c:v>13.353734000000012</c:v>
                </c:pt>
                <c:pt idx="325">
                  <c:v>16.755147999999977</c:v>
                </c:pt>
                <c:pt idx="326">
                  <c:v>20.297508000000001</c:v>
                </c:pt>
                <c:pt idx="327">
                  <c:v>23.994005000000001</c:v>
                </c:pt>
                <c:pt idx="328">
                  <c:v>28.068275</c:v>
                </c:pt>
                <c:pt idx="329">
                  <c:v>31.98549699999997</c:v>
                </c:pt>
                <c:pt idx="330">
                  <c:v>34.453181999999998</c:v>
                </c:pt>
                <c:pt idx="331">
                  <c:v>34.648113000000031</c:v>
                </c:pt>
                <c:pt idx="332">
                  <c:v>32.64085</c:v>
                </c:pt>
                <c:pt idx="333">
                  <c:v>29.108919</c:v>
                </c:pt>
                <c:pt idx="334">
                  <c:v>24.688725999999985</c:v>
                </c:pt>
                <c:pt idx="335">
                  <c:v>20.026173</c:v>
                </c:pt>
                <c:pt idx="336">
                  <c:v>17.931781999999988</c:v>
                </c:pt>
                <c:pt idx="337">
                  <c:v>14.590042</c:v>
                </c:pt>
                <c:pt idx="338">
                  <c:v>12.716949</c:v>
                </c:pt>
                <c:pt idx="339">
                  <c:v>12.094921999999999</c:v>
                </c:pt>
                <c:pt idx="340">
                  <c:v>11.64705</c:v>
                </c:pt>
                <c:pt idx="341">
                  <c:v>10.590293000000001</c:v>
                </c:pt>
                <c:pt idx="342">
                  <c:v>9.338889</c:v>
                </c:pt>
                <c:pt idx="343">
                  <c:v>8.4204090000000047</c:v>
                </c:pt>
                <c:pt idx="344">
                  <c:v>7.7730119999999996</c:v>
                </c:pt>
                <c:pt idx="345">
                  <c:v>7.2969660000000003</c:v>
                </c:pt>
                <c:pt idx="346">
                  <c:v>7.6301169999999958</c:v>
                </c:pt>
                <c:pt idx="347">
                  <c:v>9.2537789999999998</c:v>
                </c:pt>
                <c:pt idx="348">
                  <c:v>12.029021</c:v>
                </c:pt>
                <c:pt idx="349">
                  <c:v>14.950279</c:v>
                </c:pt>
                <c:pt idx="350">
                  <c:v>17.572541999999981</c:v>
                </c:pt>
                <c:pt idx="351">
                  <c:v>20.197507999999999</c:v>
                </c:pt>
                <c:pt idx="352">
                  <c:v>23.495698999999977</c:v>
                </c:pt>
                <c:pt idx="353">
                  <c:v>27.041284999999988</c:v>
                </c:pt>
                <c:pt idx="354">
                  <c:v>29.48481</c:v>
                </c:pt>
                <c:pt idx="355">
                  <c:v>29.899403</c:v>
                </c:pt>
                <c:pt idx="356">
                  <c:v>28.920226999999979</c:v>
                </c:pt>
                <c:pt idx="357">
                  <c:v>27.28862399999997</c:v>
                </c:pt>
                <c:pt idx="358">
                  <c:v>25.040845999999988</c:v>
                </c:pt>
                <c:pt idx="359">
                  <c:v>21.819707999999999</c:v>
                </c:pt>
                <c:pt idx="360">
                  <c:v>20.43338</c:v>
                </c:pt>
                <c:pt idx="361">
                  <c:v>16.990041999999981</c:v>
                </c:pt>
                <c:pt idx="362">
                  <c:v>14.369976000000007</c:v>
                </c:pt>
                <c:pt idx="363">
                  <c:v>13.2</c:v>
                </c:pt>
                <c:pt idx="364">
                  <c:v>12.771546000000004</c:v>
                </c:pt>
                <c:pt idx="365">
                  <c:v>12.294923999999998</c:v>
                </c:pt>
                <c:pt idx="366">
                  <c:v>11.7</c:v>
                </c:pt>
                <c:pt idx="367">
                  <c:v>10.805017000000008</c:v>
                </c:pt>
                <c:pt idx="368">
                  <c:v>9.4259710000000005</c:v>
                </c:pt>
                <c:pt idx="369">
                  <c:v>8.0731789999999997</c:v>
                </c:pt>
                <c:pt idx="370">
                  <c:v>8.0335250000000009</c:v>
                </c:pt>
                <c:pt idx="371">
                  <c:v>10.209521000000001</c:v>
                </c:pt>
                <c:pt idx="372">
                  <c:v>14.056811</c:v>
                </c:pt>
                <c:pt idx="373">
                  <c:v>17.697507999999999</c:v>
                </c:pt>
                <c:pt idx="374">
                  <c:v>20.167255000000015</c:v>
                </c:pt>
                <c:pt idx="375">
                  <c:v>22.087862000000001</c:v>
                </c:pt>
                <c:pt idx="376">
                  <c:v>24.841284000000005</c:v>
                </c:pt>
                <c:pt idx="377">
                  <c:v>27.961692999999979</c:v>
                </c:pt>
                <c:pt idx="378">
                  <c:v>29.736214</c:v>
                </c:pt>
                <c:pt idx="379">
                  <c:v>29.076452</c:v>
                </c:pt>
                <c:pt idx="380">
                  <c:v>27.218627999999981</c:v>
                </c:pt>
                <c:pt idx="381">
                  <c:v>25.761037999999989</c:v>
                </c:pt>
                <c:pt idx="382">
                  <c:v>24.921989</c:v>
                </c:pt>
                <c:pt idx="383">
                  <c:v>23.374791999999999</c:v>
                </c:pt>
                <c:pt idx="384">
                  <c:v>18.172819</c:v>
                </c:pt>
                <c:pt idx="385">
                  <c:v>15.493328999999999</c:v>
                </c:pt>
                <c:pt idx="386">
                  <c:v>13.742157000000001</c:v>
                </c:pt>
                <c:pt idx="387">
                  <c:v>13.645814</c:v>
                </c:pt>
                <c:pt idx="388">
                  <c:v>14.099954</c:v>
                </c:pt>
                <c:pt idx="389">
                  <c:v>13.943775</c:v>
                </c:pt>
                <c:pt idx="390">
                  <c:v>13.046978999999999</c:v>
                </c:pt>
                <c:pt idx="391">
                  <c:v>11.840353</c:v>
                </c:pt>
                <c:pt idx="392">
                  <c:v>10.601513000000001</c:v>
                </c:pt>
                <c:pt idx="393">
                  <c:v>9.3869920000000047</c:v>
                </c:pt>
                <c:pt idx="394">
                  <c:v>8.9561780000000013</c:v>
                </c:pt>
                <c:pt idx="395">
                  <c:v>10.178033000000001</c:v>
                </c:pt>
                <c:pt idx="396">
                  <c:v>12.897946000000006</c:v>
                </c:pt>
                <c:pt idx="397">
                  <c:v>15.875652000000011</c:v>
                </c:pt>
                <c:pt idx="398">
                  <c:v>18.121092000000001</c:v>
                </c:pt>
                <c:pt idx="399">
                  <c:v>20.087800999999999</c:v>
                </c:pt>
                <c:pt idx="400">
                  <c:v>22.780171999999986</c:v>
                </c:pt>
                <c:pt idx="401">
                  <c:v>25.802012999999981</c:v>
                </c:pt>
                <c:pt idx="402">
                  <c:v>27.175101999999999</c:v>
                </c:pt>
                <c:pt idx="403">
                  <c:v>25.86544199999998</c:v>
                </c:pt>
                <c:pt idx="404">
                  <c:v>23.319006000000005</c:v>
                </c:pt>
                <c:pt idx="405">
                  <c:v>21.565017999999977</c:v>
                </c:pt>
                <c:pt idx="406">
                  <c:v>21.018877000000014</c:v>
                </c:pt>
                <c:pt idx="407">
                  <c:v>20.276706999999977</c:v>
                </c:pt>
                <c:pt idx="408">
                  <c:v>16.778031999999989</c:v>
                </c:pt>
                <c:pt idx="409">
                  <c:v>13.490042000000004</c:v>
                </c:pt>
                <c:pt idx="410">
                  <c:v>10.846517</c:v>
                </c:pt>
                <c:pt idx="411">
                  <c:v>9.5032070000000015</c:v>
                </c:pt>
                <c:pt idx="412">
                  <c:v>9</c:v>
                </c:pt>
                <c:pt idx="413">
                  <c:v>8.5698820000000069</c:v>
                </c:pt>
                <c:pt idx="414">
                  <c:v>7.8715780000000004</c:v>
                </c:pt>
                <c:pt idx="415">
                  <c:v>7.0798100000000002</c:v>
                </c:pt>
                <c:pt idx="416">
                  <c:v>6.4609990000000002</c:v>
                </c:pt>
                <c:pt idx="417">
                  <c:v>6.1562239999999999</c:v>
                </c:pt>
                <c:pt idx="418">
                  <c:v>6.7080450000000003</c:v>
                </c:pt>
                <c:pt idx="419">
                  <c:v>8.4798410000000004</c:v>
                </c:pt>
                <c:pt idx="420">
                  <c:v>11.456767000000006</c:v>
                </c:pt>
                <c:pt idx="421">
                  <c:v>14.851832000000007</c:v>
                </c:pt>
                <c:pt idx="422">
                  <c:v>17.999108999999986</c:v>
                </c:pt>
                <c:pt idx="423">
                  <c:v>20.663982000000001</c:v>
                </c:pt>
                <c:pt idx="424">
                  <c:v>23.312860000000015</c:v>
                </c:pt>
                <c:pt idx="425">
                  <c:v>25.780173999999981</c:v>
                </c:pt>
                <c:pt idx="426">
                  <c:v>27.302094</c:v>
                </c:pt>
                <c:pt idx="427">
                  <c:v>27.098683999999981</c:v>
                </c:pt>
                <c:pt idx="428">
                  <c:v>25.488624999999971</c:v>
                </c:pt>
                <c:pt idx="429">
                  <c:v>23.562779999999982</c:v>
                </c:pt>
                <c:pt idx="430">
                  <c:v>21.737572</c:v>
                </c:pt>
                <c:pt idx="431">
                  <c:v>19.641563000000001</c:v>
                </c:pt>
                <c:pt idx="432">
                  <c:v>15.587301</c:v>
                </c:pt>
                <c:pt idx="433">
                  <c:v>13.61863</c:v>
                </c:pt>
                <c:pt idx="434">
                  <c:v>12.595115</c:v>
                </c:pt>
                <c:pt idx="435">
                  <c:v>12.294921999999998</c:v>
                </c:pt>
                <c:pt idx="436">
                  <c:v>12.021843000000001</c:v>
                </c:pt>
                <c:pt idx="437">
                  <c:v>11.266475</c:v>
                </c:pt>
                <c:pt idx="438">
                  <c:v>10.399702000000007</c:v>
                </c:pt>
                <c:pt idx="439">
                  <c:v>9.5032020000000017</c:v>
                </c:pt>
                <c:pt idx="440">
                  <c:v>8.3259720000000002</c:v>
                </c:pt>
                <c:pt idx="441">
                  <c:v>7.2594279999999998</c:v>
                </c:pt>
                <c:pt idx="442">
                  <c:v>7.2596769999999999</c:v>
                </c:pt>
                <c:pt idx="443">
                  <c:v>9.2064880000000002</c:v>
                </c:pt>
                <c:pt idx="444">
                  <c:v>12.650460000000002</c:v>
                </c:pt>
                <c:pt idx="445">
                  <c:v>15.921808</c:v>
                </c:pt>
                <c:pt idx="446">
                  <c:v>17.887848000000005</c:v>
                </c:pt>
                <c:pt idx="447">
                  <c:v>19.287801999999999</c:v>
                </c:pt>
                <c:pt idx="448">
                  <c:v>21.740846999999981</c:v>
                </c:pt>
                <c:pt idx="449">
                  <c:v>25.462359999999979</c:v>
                </c:pt>
                <c:pt idx="450">
                  <c:v>28.476783999999981</c:v>
                </c:pt>
                <c:pt idx="451">
                  <c:v>28.915591999999986</c:v>
                </c:pt>
                <c:pt idx="452">
                  <c:v>26.887079</c:v>
                </c:pt>
                <c:pt idx="453">
                  <c:v>23.787078999999999</c:v>
                </c:pt>
                <c:pt idx="454">
                  <c:v>20.792136999999979</c:v>
                </c:pt>
                <c:pt idx="455">
                  <c:v>18.10256</c:v>
                </c:pt>
                <c:pt idx="456">
                  <c:v>16.51196300000003</c:v>
                </c:pt>
                <c:pt idx="457">
                  <c:v>13.490352</c:v>
                </c:pt>
                <c:pt idx="458">
                  <c:v>13.375494000000014</c:v>
                </c:pt>
                <c:pt idx="459">
                  <c:v>14.538970999999997</c:v>
                </c:pt>
                <c:pt idx="460">
                  <c:v>14.587598</c:v>
                </c:pt>
                <c:pt idx="461">
                  <c:v>12.986884000000007</c:v>
                </c:pt>
                <c:pt idx="462">
                  <c:v>11.518808</c:v>
                </c:pt>
                <c:pt idx="463">
                  <c:v>11.057528</c:v>
                </c:pt>
                <c:pt idx="464">
                  <c:v>10.659566000000007</c:v>
                </c:pt>
                <c:pt idx="465">
                  <c:v>9.5542340000000028</c:v>
                </c:pt>
                <c:pt idx="466">
                  <c:v>8.9596960000000081</c:v>
                </c:pt>
                <c:pt idx="467">
                  <c:v>10.805017000000008</c:v>
                </c:pt>
                <c:pt idx="468">
                  <c:v>13.650460000000002</c:v>
                </c:pt>
                <c:pt idx="469">
                  <c:v>16.897508999999999</c:v>
                </c:pt>
                <c:pt idx="470">
                  <c:v>18.665631999999981</c:v>
                </c:pt>
                <c:pt idx="471">
                  <c:v>19.916141999999986</c:v>
                </c:pt>
                <c:pt idx="472">
                  <c:v>22.444317000000002</c:v>
                </c:pt>
                <c:pt idx="473">
                  <c:v>25.88462299999998</c:v>
                </c:pt>
                <c:pt idx="474">
                  <c:v>28.317335000000014</c:v>
                </c:pt>
                <c:pt idx="475">
                  <c:v>28.720181</c:v>
                </c:pt>
                <c:pt idx="476">
                  <c:v>27.935661</c:v>
                </c:pt>
                <c:pt idx="477">
                  <c:v>26.859278000000014</c:v>
                </c:pt>
                <c:pt idx="478">
                  <c:v>24.910957000000014</c:v>
                </c:pt>
                <c:pt idx="479">
                  <c:v>21.120977000000014</c:v>
                </c:pt>
                <c:pt idx="480">
                  <c:v>15.081047</c:v>
                </c:pt>
                <c:pt idx="481">
                  <c:v>13.587551000000001</c:v>
                </c:pt>
                <c:pt idx="482">
                  <c:v>14.021077</c:v>
                </c:pt>
                <c:pt idx="483">
                  <c:v>14.843338000000001</c:v>
                </c:pt>
                <c:pt idx="484">
                  <c:v>14.313522000000004</c:v>
                </c:pt>
                <c:pt idx="485">
                  <c:v>12.310236000000007</c:v>
                </c:pt>
                <c:pt idx="486">
                  <c:v>10.243525999999999</c:v>
                </c:pt>
                <c:pt idx="487">
                  <c:v>9.1188089999999988</c:v>
                </c:pt>
                <c:pt idx="488">
                  <c:v>8.6969659999999998</c:v>
                </c:pt>
                <c:pt idx="489">
                  <c:v>8.5004380000000008</c:v>
                </c:pt>
                <c:pt idx="490">
                  <c:v>8.6562240000000017</c:v>
                </c:pt>
                <c:pt idx="491">
                  <c:v>9.7813659999999985</c:v>
                </c:pt>
                <c:pt idx="492">
                  <c:v>11.756936000000007</c:v>
                </c:pt>
                <c:pt idx="493">
                  <c:v>13.825079000000002</c:v>
                </c:pt>
                <c:pt idx="494">
                  <c:v>15.597258999999999</c:v>
                </c:pt>
                <c:pt idx="495">
                  <c:v>17.570516999999981</c:v>
                </c:pt>
                <c:pt idx="496">
                  <c:v>20.244555999999999</c:v>
                </c:pt>
                <c:pt idx="497">
                  <c:v>23.040987000000001</c:v>
                </c:pt>
                <c:pt idx="498">
                  <c:v>24.831280000000014</c:v>
                </c:pt>
                <c:pt idx="499">
                  <c:v>25.179876000000014</c:v>
                </c:pt>
                <c:pt idx="500">
                  <c:v>24.522079000000002</c:v>
                </c:pt>
                <c:pt idx="501">
                  <c:v>23.291885000000015</c:v>
                </c:pt>
                <c:pt idx="502">
                  <c:v>21.166998000000014</c:v>
                </c:pt>
                <c:pt idx="503">
                  <c:v>18.097071000000014</c:v>
                </c:pt>
                <c:pt idx="504">
                  <c:v>21.528293999999981</c:v>
                </c:pt>
                <c:pt idx="505">
                  <c:v>18.806049000000002</c:v>
                </c:pt>
                <c:pt idx="506">
                  <c:v>16.216864000000019</c:v>
                </c:pt>
                <c:pt idx="507">
                  <c:v>14.143525</c:v>
                </c:pt>
                <c:pt idx="508">
                  <c:v>12.571578000000001</c:v>
                </c:pt>
                <c:pt idx="509">
                  <c:v>11.195114</c:v>
                </c:pt>
                <c:pt idx="510">
                  <c:v>10.055927000000002</c:v>
                </c:pt>
                <c:pt idx="511">
                  <c:v>9.1242979999999996</c:v>
                </c:pt>
                <c:pt idx="512">
                  <c:v>8.5242959999999997</c:v>
                </c:pt>
                <c:pt idx="513">
                  <c:v>8.4983959999999996</c:v>
                </c:pt>
                <c:pt idx="514">
                  <c:v>9.3813090000000017</c:v>
                </c:pt>
                <c:pt idx="515">
                  <c:v>11.15372</c:v>
                </c:pt>
                <c:pt idx="516">
                  <c:v>13.333546000000007</c:v>
                </c:pt>
                <c:pt idx="517">
                  <c:v>15.25386</c:v>
                </c:pt>
                <c:pt idx="518">
                  <c:v>16.953481999999987</c:v>
                </c:pt>
                <c:pt idx="519">
                  <c:v>19.052004</c:v>
                </c:pt>
                <c:pt idx="520">
                  <c:v>21.795908000000001</c:v>
                </c:pt>
                <c:pt idx="521">
                  <c:v>24.546296999999985</c:v>
                </c:pt>
                <c:pt idx="522">
                  <c:v>25.934587000000001</c:v>
                </c:pt>
                <c:pt idx="523">
                  <c:v>25.780036999999982</c:v>
                </c:pt>
                <c:pt idx="524">
                  <c:v>24.975041999999977</c:v>
                </c:pt>
                <c:pt idx="525">
                  <c:v>24.518877000000014</c:v>
                </c:pt>
                <c:pt idx="526">
                  <c:v>24.322151000000005</c:v>
                </c:pt>
                <c:pt idx="527">
                  <c:v>23.444848999999987</c:v>
                </c:pt>
                <c:pt idx="528">
                  <c:v>22.951487</c:v>
                </c:pt>
                <c:pt idx="529">
                  <c:v>20.033819000000001</c:v>
                </c:pt>
                <c:pt idx="530">
                  <c:v>17.790291</c:v>
                </c:pt>
                <c:pt idx="531">
                  <c:v>17.398980999999999</c:v>
                </c:pt>
                <c:pt idx="532">
                  <c:v>17.978229999999982</c:v>
                </c:pt>
                <c:pt idx="533">
                  <c:v>17.716946</c:v>
                </c:pt>
                <c:pt idx="534">
                  <c:v>15.833303000000001</c:v>
                </c:pt>
                <c:pt idx="535">
                  <c:v>12.991667</c:v>
                </c:pt>
                <c:pt idx="536">
                  <c:v>10.546517</c:v>
                </c:pt>
                <c:pt idx="537">
                  <c:v>9.4</c:v>
                </c:pt>
                <c:pt idx="538">
                  <c:v>9.8019920000000003</c:v>
                </c:pt>
                <c:pt idx="539">
                  <c:v>11.653735000000006</c:v>
                </c:pt>
                <c:pt idx="540">
                  <c:v>14.451695000000004</c:v>
                </c:pt>
                <c:pt idx="541">
                  <c:v>17.397508999999999</c:v>
                </c:pt>
                <c:pt idx="542">
                  <c:v>19.821090999999999</c:v>
                </c:pt>
                <c:pt idx="543">
                  <c:v>21.611261000000024</c:v>
                </c:pt>
                <c:pt idx="544">
                  <c:v>23.114372000000014</c:v>
                </c:pt>
                <c:pt idx="545">
                  <c:v>24.128053999999999</c:v>
                </c:pt>
                <c:pt idx="546">
                  <c:v>24.27510299999998</c:v>
                </c:pt>
                <c:pt idx="547">
                  <c:v>23.543175000000005</c:v>
                </c:pt>
                <c:pt idx="548">
                  <c:v>22.915406999999977</c:v>
                </c:pt>
                <c:pt idx="549">
                  <c:v>23.42049399999998</c:v>
                </c:pt>
                <c:pt idx="550">
                  <c:v>24.518889999999999</c:v>
                </c:pt>
                <c:pt idx="551">
                  <c:v>24.723811999999999</c:v>
                </c:pt>
                <c:pt idx="552">
                  <c:v>16.587630999999977</c:v>
                </c:pt>
                <c:pt idx="553">
                  <c:v>15.665695000000008</c:v>
                </c:pt>
                <c:pt idx="554">
                  <c:v>15.586248000000001</c:v>
                </c:pt>
                <c:pt idx="555">
                  <c:v>16.019477999999999</c:v>
                </c:pt>
                <c:pt idx="556">
                  <c:v>15.645239</c:v>
                </c:pt>
                <c:pt idx="557">
                  <c:v>13.891772</c:v>
                </c:pt>
                <c:pt idx="558">
                  <c:v>11.26646</c:v>
                </c:pt>
                <c:pt idx="559">
                  <c:v>8.8414620000000017</c:v>
                </c:pt>
                <c:pt idx="560">
                  <c:v>7.3798069999999996</c:v>
                </c:pt>
                <c:pt idx="561">
                  <c:v>7.0562240000000003</c:v>
                </c:pt>
                <c:pt idx="562">
                  <c:v>8.2564740000000008</c:v>
                </c:pt>
                <c:pt idx="563">
                  <c:v>11.009957</c:v>
                </c:pt>
                <c:pt idx="564">
                  <c:v>14.733324999999999</c:v>
                </c:pt>
                <c:pt idx="565">
                  <c:v>18.297944999999999</c:v>
                </c:pt>
                <c:pt idx="566">
                  <c:v>20.870515999999999</c:v>
                </c:pt>
                <c:pt idx="567">
                  <c:v>22.363251000000005</c:v>
                </c:pt>
                <c:pt idx="568">
                  <c:v>23.283377000000002</c:v>
                </c:pt>
                <c:pt idx="569">
                  <c:v>23.673800000000014</c:v>
                </c:pt>
                <c:pt idx="570">
                  <c:v>23.236131999999987</c:v>
                </c:pt>
                <c:pt idx="571">
                  <c:v>21.877904999999998</c:v>
                </c:pt>
                <c:pt idx="572">
                  <c:v>20.432976</c:v>
                </c:pt>
                <c:pt idx="573">
                  <c:v>19.455623999999979</c:v>
                </c:pt>
                <c:pt idx="574">
                  <c:v>18.834599000000001</c:v>
                </c:pt>
                <c:pt idx="575">
                  <c:v>17.854025000000014</c:v>
                </c:pt>
                <c:pt idx="576">
                  <c:v>18.111853000000028</c:v>
                </c:pt>
                <c:pt idx="577">
                  <c:v>16.386883000000001</c:v>
                </c:pt>
                <c:pt idx="578">
                  <c:v>14.823583000000006</c:v>
                </c:pt>
                <c:pt idx="579">
                  <c:v>14.101303</c:v>
                </c:pt>
                <c:pt idx="580">
                  <c:v>14.103034000000006</c:v>
                </c:pt>
                <c:pt idx="581">
                  <c:v>13.816955</c:v>
                </c:pt>
                <c:pt idx="582">
                  <c:v>12.625</c:v>
                </c:pt>
                <c:pt idx="583">
                  <c:v>10.67652</c:v>
                </c:pt>
                <c:pt idx="584">
                  <c:v>8.9511090000000006</c:v>
                </c:pt>
                <c:pt idx="585">
                  <c:v>8.3562240000000028</c:v>
                </c:pt>
                <c:pt idx="586">
                  <c:v>9.4079670000000011</c:v>
                </c:pt>
                <c:pt idx="587">
                  <c:v>12.109958000000001</c:v>
                </c:pt>
                <c:pt idx="588">
                  <c:v>11.853068</c:v>
                </c:pt>
                <c:pt idx="589">
                  <c:v>19.597946</c:v>
                </c:pt>
                <c:pt idx="590">
                  <c:v>22.416270999999988</c:v>
                </c:pt>
                <c:pt idx="591">
                  <c:v>24.187801000000015</c:v>
                </c:pt>
                <c:pt idx="592">
                  <c:v>25.559752</c:v>
                </c:pt>
                <c:pt idx="593">
                  <c:v>26.958146999999979</c:v>
                </c:pt>
                <c:pt idx="594">
                  <c:v>27.671829000000013</c:v>
                </c:pt>
                <c:pt idx="595">
                  <c:v>26.974791</c:v>
                </c:pt>
                <c:pt idx="596">
                  <c:v>24.797070000000001</c:v>
                </c:pt>
                <c:pt idx="597">
                  <c:v>22.304414999999999</c:v>
                </c:pt>
                <c:pt idx="598">
                  <c:v>20.534533</c:v>
                </c:pt>
                <c:pt idx="599">
                  <c:v>19.354025000000014</c:v>
                </c:pt>
                <c:pt idx="600">
                  <c:v>15.245678</c:v>
                </c:pt>
                <c:pt idx="601">
                  <c:v>14.724297999999999</c:v>
                </c:pt>
                <c:pt idx="602">
                  <c:v>13.959566000000011</c:v>
                </c:pt>
                <c:pt idx="603">
                  <c:v>13.156095000000002</c:v>
                </c:pt>
                <c:pt idx="604">
                  <c:v>12.49671</c:v>
                </c:pt>
                <c:pt idx="605">
                  <c:v>11.8</c:v>
                </c:pt>
                <c:pt idx="606">
                  <c:v>10.731547000000001</c:v>
                </c:pt>
                <c:pt idx="607">
                  <c:v>9.3779540000000008</c:v>
                </c:pt>
                <c:pt idx="608">
                  <c:v>8.1292340000000003</c:v>
                </c:pt>
                <c:pt idx="609">
                  <c:v>7.4985839999999975</c:v>
                </c:pt>
                <c:pt idx="610">
                  <c:v>8.1764160000000068</c:v>
                </c:pt>
                <c:pt idx="611">
                  <c:v>10.554173</c:v>
                </c:pt>
                <c:pt idx="612">
                  <c:v>14.231033999999999</c:v>
                </c:pt>
                <c:pt idx="613">
                  <c:v>17.997508999999987</c:v>
                </c:pt>
                <c:pt idx="614">
                  <c:v>20.865791000000002</c:v>
                </c:pt>
                <c:pt idx="615">
                  <c:v>22.78742399999998</c:v>
                </c:pt>
                <c:pt idx="616">
                  <c:v>24.70936</c:v>
                </c:pt>
                <c:pt idx="617">
                  <c:v>27.151533000000001</c:v>
                </c:pt>
                <c:pt idx="618">
                  <c:v>29.000319999999981</c:v>
                </c:pt>
                <c:pt idx="619">
                  <c:v>28.468520999999971</c:v>
                </c:pt>
                <c:pt idx="620">
                  <c:v>25.219331999999987</c:v>
                </c:pt>
                <c:pt idx="621">
                  <c:v>20.924642999999978</c:v>
                </c:pt>
                <c:pt idx="622">
                  <c:v>17.504584999999999</c:v>
                </c:pt>
                <c:pt idx="623">
                  <c:v>15.842046000000007</c:v>
                </c:pt>
                <c:pt idx="624">
                  <c:v>17.965617999999971</c:v>
                </c:pt>
                <c:pt idx="625">
                  <c:v>17.599561999999999</c:v>
                </c:pt>
                <c:pt idx="626">
                  <c:v>17.701854999999998</c:v>
                </c:pt>
                <c:pt idx="627">
                  <c:v>17.899999999999999</c:v>
                </c:pt>
                <c:pt idx="628">
                  <c:v>17.503205999999999</c:v>
                </c:pt>
                <c:pt idx="629">
                  <c:v>15.943061999999999</c:v>
                </c:pt>
                <c:pt idx="630">
                  <c:v>14.004105000000001</c:v>
                </c:pt>
                <c:pt idx="631">
                  <c:v>12.302742000000007</c:v>
                </c:pt>
                <c:pt idx="632">
                  <c:v>11.004174000000001</c:v>
                </c:pt>
                <c:pt idx="633">
                  <c:v>10.054626000000004</c:v>
                </c:pt>
                <c:pt idx="634">
                  <c:v>10.251212000000001</c:v>
                </c:pt>
                <c:pt idx="635">
                  <c:v>12.378029</c:v>
                </c:pt>
                <c:pt idx="636">
                  <c:v>16.050460999999999</c:v>
                </c:pt>
                <c:pt idx="637">
                  <c:v>19.697507999999999</c:v>
                </c:pt>
                <c:pt idx="638">
                  <c:v>22.139671000000014</c:v>
                </c:pt>
                <c:pt idx="639">
                  <c:v>23.887423999999989</c:v>
                </c:pt>
                <c:pt idx="640">
                  <c:v>26.381772999999981</c:v>
                </c:pt>
                <c:pt idx="641">
                  <c:v>29.684621999999987</c:v>
                </c:pt>
                <c:pt idx="642">
                  <c:v>31.575101999999987</c:v>
                </c:pt>
                <c:pt idx="643">
                  <c:v>30.165441999999981</c:v>
                </c:pt>
                <c:pt idx="644">
                  <c:v>26.221448999999989</c:v>
                </c:pt>
                <c:pt idx="645">
                  <c:v>22.117897000000024</c:v>
                </c:pt>
                <c:pt idx="646">
                  <c:v>19.653245999999999</c:v>
                </c:pt>
                <c:pt idx="647">
                  <c:v>18.531326</c:v>
                </c:pt>
                <c:pt idx="648">
                  <c:v>14.240351999999998</c:v>
                </c:pt>
                <c:pt idx="649">
                  <c:v>13.975702000000007</c:v>
                </c:pt>
                <c:pt idx="650">
                  <c:v>15.355339000000011</c:v>
                </c:pt>
                <c:pt idx="651">
                  <c:v>17.174029999999988</c:v>
                </c:pt>
                <c:pt idx="652">
                  <c:v>17.690353000000005</c:v>
                </c:pt>
                <c:pt idx="653">
                  <c:v>16.286840000000002</c:v>
                </c:pt>
                <c:pt idx="654">
                  <c:v>13.988300000000001</c:v>
                </c:pt>
                <c:pt idx="655">
                  <c:v>11.999689000000007</c:v>
                </c:pt>
                <c:pt idx="656">
                  <c:v>10.604805000000001</c:v>
                </c:pt>
                <c:pt idx="657">
                  <c:v>9.6226990000000008</c:v>
                </c:pt>
                <c:pt idx="658">
                  <c:v>9.6016630000000003</c:v>
                </c:pt>
                <c:pt idx="659">
                  <c:v>11.053813</c:v>
                </c:pt>
                <c:pt idx="660">
                  <c:v>13.897509000000007</c:v>
                </c:pt>
                <c:pt idx="661">
                  <c:v>17.219351000000014</c:v>
                </c:pt>
                <c:pt idx="662">
                  <c:v>19.863434000000002</c:v>
                </c:pt>
                <c:pt idx="663">
                  <c:v>21.831576999999999</c:v>
                </c:pt>
                <c:pt idx="664">
                  <c:v>23.605353999999988</c:v>
                </c:pt>
                <c:pt idx="665">
                  <c:v>25.078554</c:v>
                </c:pt>
                <c:pt idx="666">
                  <c:v>25.420777999999981</c:v>
                </c:pt>
                <c:pt idx="667">
                  <c:v>24.274791999999987</c:v>
                </c:pt>
                <c:pt idx="668">
                  <c:v>22.223082000000002</c:v>
                </c:pt>
                <c:pt idx="669">
                  <c:v>20.101071999999998</c:v>
                </c:pt>
                <c:pt idx="670">
                  <c:v>18.060639999999971</c:v>
                </c:pt>
                <c:pt idx="671">
                  <c:v>15.933738</c:v>
                </c:pt>
                <c:pt idx="672">
                  <c:v>9.472659000000009</c:v>
                </c:pt>
                <c:pt idx="673">
                  <c:v>7.7826170000000001</c:v>
                </c:pt>
                <c:pt idx="674">
                  <c:v>9.4193509999999989</c:v>
                </c:pt>
                <c:pt idx="675">
                  <c:v>12.544557000000001</c:v>
                </c:pt>
                <c:pt idx="676">
                  <c:v>14.187552</c:v>
                </c:pt>
                <c:pt idx="677">
                  <c:v>15.395319000000002</c:v>
                </c:pt>
                <c:pt idx="678">
                  <c:v>10.418495</c:v>
                </c:pt>
                <c:pt idx="679">
                  <c:v>8.1257640000000002</c:v>
                </c:pt>
                <c:pt idx="680">
                  <c:v>6.8278009999999947</c:v>
                </c:pt>
                <c:pt idx="681">
                  <c:v>6.1612369999999963</c:v>
                </c:pt>
                <c:pt idx="682">
                  <c:v>5.9562240000000024</c:v>
                </c:pt>
                <c:pt idx="683">
                  <c:v>6.7538600000000004</c:v>
                </c:pt>
                <c:pt idx="684">
                  <c:v>8.9252780000000005</c:v>
                </c:pt>
                <c:pt idx="685">
                  <c:v>11.997508</c:v>
                </c:pt>
                <c:pt idx="686">
                  <c:v>15.297508000000001</c:v>
                </c:pt>
                <c:pt idx="687">
                  <c:v>18.50061999999998</c:v>
                </c:pt>
                <c:pt idx="688">
                  <c:v>21.319427000000001</c:v>
                </c:pt>
                <c:pt idx="689">
                  <c:v>23.289164</c:v>
                </c:pt>
                <c:pt idx="690">
                  <c:v>23.831327000000005</c:v>
                </c:pt>
                <c:pt idx="691">
                  <c:v>23.121618000000005</c:v>
                </c:pt>
                <c:pt idx="692">
                  <c:v>21.923891000000001</c:v>
                </c:pt>
                <c:pt idx="693">
                  <c:v>20.28862399999997</c:v>
                </c:pt>
                <c:pt idx="694">
                  <c:v>17.561672000000002</c:v>
                </c:pt>
                <c:pt idx="695">
                  <c:v>13.521071999999998</c:v>
                </c:pt>
                <c:pt idx="696">
                  <c:v>10.038703999999999</c:v>
                </c:pt>
                <c:pt idx="697">
                  <c:v>9.5</c:v>
                </c:pt>
                <c:pt idx="698">
                  <c:v>9.5968870000000006</c:v>
                </c:pt>
                <c:pt idx="699">
                  <c:v>9.4969630000000009</c:v>
                </c:pt>
                <c:pt idx="700">
                  <c:v>8.9032070000000001</c:v>
                </c:pt>
                <c:pt idx="701">
                  <c:v>8.1</c:v>
                </c:pt>
                <c:pt idx="702">
                  <c:v>7.8557869999999959</c:v>
                </c:pt>
                <c:pt idx="703">
                  <c:v>7.8592589999999998</c:v>
                </c:pt>
                <c:pt idx="704">
                  <c:v>7.2543709999999964</c:v>
                </c:pt>
                <c:pt idx="705">
                  <c:v>5.9593829999999999</c:v>
                </c:pt>
                <c:pt idx="706">
                  <c:v>5.1562239999999999</c:v>
                </c:pt>
                <c:pt idx="707">
                  <c:v>6.5792710000000039</c:v>
                </c:pt>
                <c:pt idx="708">
                  <c:v>10.331034000000002</c:v>
                </c:pt>
                <c:pt idx="709">
                  <c:v>14.825933000000004</c:v>
                </c:pt>
                <c:pt idx="710">
                  <c:v>18.39243699999998</c:v>
                </c:pt>
                <c:pt idx="711">
                  <c:v>21.036396</c:v>
                </c:pt>
                <c:pt idx="712">
                  <c:v>24.216986000000013</c:v>
                </c:pt>
                <c:pt idx="713">
                  <c:v>28.388511999999981</c:v>
                </c:pt>
                <c:pt idx="714">
                  <c:v>31.806979999999999</c:v>
                </c:pt>
                <c:pt idx="715">
                  <c:v>31.94819099999998</c:v>
                </c:pt>
                <c:pt idx="716">
                  <c:v>28.113401000000014</c:v>
                </c:pt>
                <c:pt idx="717">
                  <c:v>22.011412</c:v>
                </c:pt>
                <c:pt idx="718">
                  <c:v>16.141872000000014</c:v>
                </c:pt>
                <c:pt idx="719">
                  <c:v>12.077594000000007</c:v>
                </c:pt>
                <c:pt idx="720">
                  <c:v>9.6775940000000027</c:v>
                </c:pt>
                <c:pt idx="721">
                  <c:v>7.340306</c:v>
                </c:pt>
                <c:pt idx="722">
                  <c:v>7.4233659999999997</c:v>
                </c:pt>
                <c:pt idx="723">
                  <c:v>8.0981880000000004</c:v>
                </c:pt>
                <c:pt idx="724">
                  <c:v>7.9</c:v>
                </c:pt>
                <c:pt idx="725">
                  <c:v>6.8187610000000003</c:v>
                </c:pt>
                <c:pt idx="726">
                  <c:v>5.9226339999999995</c:v>
                </c:pt>
                <c:pt idx="727">
                  <c:v>5.6969659999999962</c:v>
                </c:pt>
                <c:pt idx="728">
                  <c:v>5.7575269999999961</c:v>
                </c:pt>
                <c:pt idx="729">
                  <c:v>5.5541869999999927</c:v>
                </c:pt>
                <c:pt idx="730">
                  <c:v>5.600437999999996</c:v>
                </c:pt>
                <c:pt idx="731">
                  <c:v>6.5284219999999964</c:v>
                </c:pt>
                <c:pt idx="732">
                  <c:v>8.552073</c:v>
                </c:pt>
                <c:pt idx="733">
                  <c:v>11.394474000000002</c:v>
                </c:pt>
                <c:pt idx="734">
                  <c:v>15.002580000000007</c:v>
                </c:pt>
                <c:pt idx="735">
                  <c:v>19.5261</c:v>
                </c:pt>
                <c:pt idx="736">
                  <c:v>25.129387000000001</c:v>
                </c:pt>
                <c:pt idx="737">
                  <c:v>30.750931000000001</c:v>
                </c:pt>
                <c:pt idx="738">
                  <c:v>34.681980000000003</c:v>
                </c:pt>
                <c:pt idx="739">
                  <c:v>35.676704000000001</c:v>
                </c:pt>
                <c:pt idx="740">
                  <c:v>33.412392000000011</c:v>
                </c:pt>
                <c:pt idx="741">
                  <c:v>28.399260999999999</c:v>
                </c:pt>
                <c:pt idx="742">
                  <c:v>21.699010999999999</c:v>
                </c:pt>
                <c:pt idx="743">
                  <c:v>14.808070000000001</c:v>
                </c:pt>
                <c:pt idx="744">
                  <c:v>17.867198999999999</c:v>
                </c:pt>
                <c:pt idx="745">
                  <c:v>12.430556000000006</c:v>
                </c:pt>
                <c:pt idx="746">
                  <c:v>10.840735</c:v>
                </c:pt>
                <c:pt idx="747">
                  <c:v>11.875701000000008</c:v>
                </c:pt>
                <c:pt idx="748">
                  <c:v>12.317327000000001</c:v>
                </c:pt>
                <c:pt idx="749">
                  <c:v>10.849646000000007</c:v>
                </c:pt>
                <c:pt idx="750">
                  <c:v>8.8747810000000005</c:v>
                </c:pt>
                <c:pt idx="751">
                  <c:v>8.2512900000000009</c:v>
                </c:pt>
                <c:pt idx="752">
                  <c:v>8.6527190000000047</c:v>
                </c:pt>
                <c:pt idx="753">
                  <c:v>8.8592630000000003</c:v>
                </c:pt>
                <c:pt idx="754">
                  <c:v>8.7986969999999989</c:v>
                </c:pt>
                <c:pt idx="755">
                  <c:v>9.9780310000000014</c:v>
                </c:pt>
                <c:pt idx="756">
                  <c:v>12.975588000000007</c:v>
                </c:pt>
                <c:pt idx="757">
                  <c:v>16.958619999999982</c:v>
                </c:pt>
                <c:pt idx="758">
                  <c:v>20.353732999999977</c:v>
                </c:pt>
                <c:pt idx="759">
                  <c:v>23.072541999999981</c:v>
                </c:pt>
                <c:pt idx="760">
                  <c:v>25.697507999999999</c:v>
                </c:pt>
                <c:pt idx="761">
                  <c:v>28.26004799999998</c:v>
                </c:pt>
                <c:pt idx="762">
                  <c:v>30.003526999999977</c:v>
                </c:pt>
                <c:pt idx="763">
                  <c:v>30.762951000000001</c:v>
                </c:pt>
                <c:pt idx="764">
                  <c:v>31.289473999999977</c:v>
                </c:pt>
                <c:pt idx="765">
                  <c:v>31.455138999999985</c:v>
                </c:pt>
                <c:pt idx="766">
                  <c:v>29.698132999999981</c:v>
                </c:pt>
                <c:pt idx="767">
                  <c:v>24.727416999999985</c:v>
                </c:pt>
                <c:pt idx="768">
                  <c:v>15.781047000000001</c:v>
                </c:pt>
                <c:pt idx="769">
                  <c:v>13.545336000000002</c:v>
                </c:pt>
                <c:pt idx="770">
                  <c:v>12.5</c:v>
                </c:pt>
                <c:pt idx="771">
                  <c:v>12.354187000000007</c:v>
                </c:pt>
                <c:pt idx="772">
                  <c:v>12.098568</c:v>
                </c:pt>
                <c:pt idx="773">
                  <c:v>11.222698000000001</c:v>
                </c:pt>
                <c:pt idx="774">
                  <c:v>10.400046000000007</c:v>
                </c:pt>
                <c:pt idx="775">
                  <c:v>10.100438</c:v>
                </c:pt>
                <c:pt idx="776">
                  <c:v>9.9624610000000047</c:v>
                </c:pt>
                <c:pt idx="777">
                  <c:v>9.252771000000001</c:v>
                </c:pt>
                <c:pt idx="778">
                  <c:v>8.6027420000000028</c:v>
                </c:pt>
                <c:pt idx="779">
                  <c:v>9.0578370000000028</c:v>
                </c:pt>
                <c:pt idx="780">
                  <c:v>11.253625</c:v>
                </c:pt>
                <c:pt idx="781">
                  <c:v>14.977098</c:v>
                </c:pt>
                <c:pt idx="782">
                  <c:v>19.627533</c:v>
                </c:pt>
                <c:pt idx="783">
                  <c:v>25.168195999999988</c:v>
                </c:pt>
                <c:pt idx="784">
                  <c:v>31.495015999999989</c:v>
                </c:pt>
                <c:pt idx="785">
                  <c:v>36.889946000000002</c:v>
                </c:pt>
                <c:pt idx="786">
                  <c:v>38.818874000000001</c:v>
                </c:pt>
                <c:pt idx="787">
                  <c:v>36.413691999999998</c:v>
                </c:pt>
                <c:pt idx="788">
                  <c:v>31.198976999999999</c:v>
                </c:pt>
                <c:pt idx="789">
                  <c:v>25.894856999999998</c:v>
                </c:pt>
                <c:pt idx="790">
                  <c:v>21.852695000000001</c:v>
                </c:pt>
                <c:pt idx="791">
                  <c:v>18.640846</c:v>
                </c:pt>
                <c:pt idx="792">
                  <c:v>16.781047999999977</c:v>
                </c:pt>
                <c:pt idx="793">
                  <c:v>15.189014</c:v>
                </c:pt>
                <c:pt idx="794">
                  <c:v>14.887989000000006</c:v>
                </c:pt>
                <c:pt idx="795">
                  <c:v>14.638658</c:v>
                </c:pt>
                <c:pt idx="796">
                  <c:v>13.443524</c:v>
                </c:pt>
                <c:pt idx="797">
                  <c:v>11.690352000000001</c:v>
                </c:pt>
                <c:pt idx="798">
                  <c:v>10.696527</c:v>
                </c:pt>
                <c:pt idx="799">
                  <c:v>10.544211999999998</c:v>
                </c:pt>
                <c:pt idx="800">
                  <c:v>10.124298</c:v>
                </c:pt>
                <c:pt idx="801">
                  <c:v>9.002364</c:v>
                </c:pt>
                <c:pt idx="802">
                  <c:v>8.1562240000000017</c:v>
                </c:pt>
                <c:pt idx="803">
                  <c:v>8.6596470000000068</c:v>
                </c:pt>
                <c:pt idx="804">
                  <c:v>10.300587000000007</c:v>
                </c:pt>
                <c:pt idx="805">
                  <c:v>12.123710000000001</c:v>
                </c:pt>
                <c:pt idx="806">
                  <c:v>13.920207</c:v>
                </c:pt>
                <c:pt idx="807">
                  <c:v>16.594474999999999</c:v>
                </c:pt>
                <c:pt idx="808">
                  <c:v>20.594235999999999</c:v>
                </c:pt>
                <c:pt idx="809">
                  <c:v>24.497211</c:v>
                </c:pt>
                <c:pt idx="810">
                  <c:v>26.334796999999988</c:v>
                </c:pt>
                <c:pt idx="811">
                  <c:v>25.829597</c:v>
                </c:pt>
                <c:pt idx="812">
                  <c:v>24.475181999999986</c:v>
                </c:pt>
                <c:pt idx="813">
                  <c:v>23.213761999999999</c:v>
                </c:pt>
                <c:pt idx="814">
                  <c:v>21.740845</c:v>
                </c:pt>
                <c:pt idx="815">
                  <c:v>19.397072000000001</c:v>
                </c:pt>
                <c:pt idx="816">
                  <c:v>12.519768000000001</c:v>
                </c:pt>
                <c:pt idx="817">
                  <c:v>10.884079</c:v>
                </c:pt>
                <c:pt idx="818">
                  <c:v>11.514604</c:v>
                </c:pt>
                <c:pt idx="819">
                  <c:v>12.343775000000001</c:v>
                </c:pt>
                <c:pt idx="820">
                  <c:v>11.468311</c:v>
                </c:pt>
                <c:pt idx="821">
                  <c:v>9.3463779999999996</c:v>
                </c:pt>
                <c:pt idx="822">
                  <c:v>7.7292329999999998</c:v>
                </c:pt>
                <c:pt idx="823">
                  <c:v>7.2562249999999997</c:v>
                </c:pt>
                <c:pt idx="824">
                  <c:v>7.1562239999999999</c:v>
                </c:pt>
                <c:pt idx="825">
                  <c:v>6.6789230000000002</c:v>
                </c:pt>
                <c:pt idx="826">
                  <c:v>6.5562240000000003</c:v>
                </c:pt>
                <c:pt idx="827">
                  <c:v>7.6320649999999963</c:v>
                </c:pt>
                <c:pt idx="828">
                  <c:v>9.4503570000000003</c:v>
                </c:pt>
                <c:pt idx="829">
                  <c:v>11.095826000000002</c:v>
                </c:pt>
                <c:pt idx="830">
                  <c:v>12.363969000000004</c:v>
                </c:pt>
                <c:pt idx="831">
                  <c:v>14.438205999999999</c:v>
                </c:pt>
                <c:pt idx="832">
                  <c:v>18.195145</c:v>
                </c:pt>
                <c:pt idx="833">
                  <c:v>22.537783000000001</c:v>
                </c:pt>
                <c:pt idx="834">
                  <c:v>25.556635</c:v>
                </c:pt>
                <c:pt idx="835">
                  <c:v>26.371632000000002</c:v>
                </c:pt>
                <c:pt idx="836">
                  <c:v>25.690453000000005</c:v>
                </c:pt>
                <c:pt idx="837">
                  <c:v>23.830776</c:v>
                </c:pt>
                <c:pt idx="838">
                  <c:v>20.681929</c:v>
                </c:pt>
                <c:pt idx="839">
                  <c:v>16.361882999999999</c:v>
                </c:pt>
              </c:numCache>
            </c:numRef>
          </c:yVal>
          <c:smooth val="0"/>
        </c:ser>
        <c:dLbls>
          <c:showLegendKey val="0"/>
          <c:showVal val="0"/>
          <c:showCatName val="0"/>
          <c:showSerName val="0"/>
          <c:showPercent val="0"/>
          <c:showBubbleSize val="0"/>
        </c:dLbls>
        <c:axId val="152794104"/>
        <c:axId val="152400592"/>
      </c:scatterChart>
      <c:valAx>
        <c:axId val="152794104"/>
        <c:scaling>
          <c:orientation val="minMax"/>
        </c:scaling>
        <c:delete val="0"/>
        <c:axPos val="b"/>
        <c:title>
          <c:tx>
            <c:rich>
              <a:bodyPr/>
              <a:lstStyle/>
              <a:p>
                <a:pPr>
                  <a:defRPr>
                    <a:latin typeface="Times New Roman" panose="02020603050405020304" pitchFamily="18" charset="0"/>
                    <a:cs typeface="Times New Roman" panose="02020603050405020304" pitchFamily="18" charset="0"/>
                  </a:defRPr>
                </a:pPr>
                <a:r>
                  <a:rPr lang="es-ES" dirty="0" smtClean="0">
                    <a:latin typeface="Times New Roman" panose="02020603050405020304" pitchFamily="18" charset="0"/>
                    <a:cs typeface="Times New Roman" panose="02020603050405020304" pitchFamily="18" charset="0"/>
                  </a:rPr>
                  <a:t>FECHA - HORA</a:t>
                </a:r>
                <a:r>
                  <a:rPr lang="es-ES" baseline="0" dirty="0" smtClean="0">
                    <a:latin typeface="Times New Roman" panose="02020603050405020304" pitchFamily="18" charset="0"/>
                    <a:cs typeface="Times New Roman" panose="02020603050405020304" pitchFamily="18" charset="0"/>
                  </a:rPr>
                  <a:t> UTC</a:t>
                </a:r>
                <a:endParaRPr lang="es-ES" dirty="0">
                  <a:latin typeface="Times New Roman" panose="02020603050405020304" pitchFamily="18" charset="0"/>
                  <a:cs typeface="Times New Roman" panose="02020603050405020304" pitchFamily="18" charset="0"/>
                </a:endParaRPr>
              </a:p>
            </c:rich>
          </c:tx>
          <c:layout>
            <c:manualLayout>
              <c:xMode val="edge"/>
              <c:yMode val="edge"/>
              <c:x val="0.44398922915410483"/>
              <c:y val="0.88252997261394062"/>
            </c:manualLayout>
          </c:layout>
          <c:overlay val="0"/>
        </c:title>
        <c:numFmt formatCode="m/d/yyyy\ h:mm" sourceLinked="1"/>
        <c:majorTickMark val="none"/>
        <c:minorTickMark val="none"/>
        <c:tickLblPos val="nextTo"/>
        <c:txPr>
          <a:bodyPr rot="-5400000" vert="horz"/>
          <a:lstStyle/>
          <a:p>
            <a:pPr>
              <a:defRPr sz="500">
                <a:latin typeface="Times New Roman" panose="02020603050405020304" pitchFamily="18" charset="0"/>
                <a:cs typeface="Times New Roman" panose="02020603050405020304" pitchFamily="18" charset="0"/>
              </a:defRPr>
            </a:pPr>
            <a:endParaRPr lang="es-ES"/>
          </a:p>
        </c:txPr>
        <c:crossAx val="152400592"/>
        <c:crosses val="autoZero"/>
        <c:crossBetween val="midCat"/>
        <c:majorUnit val="0.5"/>
      </c:valAx>
      <c:valAx>
        <c:axId val="152400592"/>
        <c:scaling>
          <c:orientation val="minMax"/>
        </c:scaling>
        <c:delete val="0"/>
        <c:axPos val="l"/>
        <c:majorGridlines/>
        <c:title>
          <c:tx>
            <c:rich>
              <a:bodyPr/>
              <a:lstStyle/>
              <a:p>
                <a:pPr>
                  <a:defRPr>
                    <a:latin typeface="Times New Roman" panose="02020603050405020304" pitchFamily="18" charset="0"/>
                    <a:cs typeface="Times New Roman" panose="02020603050405020304" pitchFamily="18" charset="0"/>
                  </a:defRPr>
                </a:pPr>
                <a:r>
                  <a:rPr lang="es-ES" baseline="0">
                    <a:latin typeface="Times New Roman" panose="02020603050405020304" pitchFamily="18" charset="0"/>
                    <a:cs typeface="Times New Roman" panose="02020603050405020304" pitchFamily="18" charset="0"/>
                  </a:rPr>
                  <a:t>TECu </a:t>
                </a:r>
                <a:r>
                  <a:rPr lang="es-ES" sz="1000" b="1" i="0" u="none" strike="noStrike" baseline="0"/>
                  <a:t>(10</a:t>
                </a:r>
                <a:r>
                  <a:rPr lang="es-ES" sz="1000" b="1" i="0" u="none" strike="noStrike" baseline="30000"/>
                  <a:t>16</a:t>
                </a:r>
                <a:r>
                  <a:rPr lang="es-ES" sz="1000" b="1" i="0" u="none" strike="noStrike" baseline="0"/>
                  <a:t>/m</a:t>
                </a:r>
                <a:r>
                  <a:rPr lang="es-ES" sz="1000" b="1" i="0" u="none" strike="noStrike" baseline="30000"/>
                  <a:t>2</a:t>
                </a:r>
                <a:r>
                  <a:rPr lang="es-ES" sz="1000" b="1" i="0" u="none" strike="noStrike" baseline="0"/>
                  <a:t>)</a:t>
                </a:r>
                <a:endParaRPr lang="es-ES">
                  <a:latin typeface="Times New Roman" panose="02020603050405020304" pitchFamily="18" charset="0"/>
                  <a:cs typeface="Times New Roman" panose="02020603050405020304" pitchFamily="18" charset="0"/>
                </a:endParaRPr>
              </a:p>
            </c:rich>
          </c:tx>
          <c:layout/>
          <c:overlay val="0"/>
        </c:title>
        <c:numFmt formatCode="General" sourceLinked="1"/>
        <c:majorTickMark val="none"/>
        <c:minorTickMark val="none"/>
        <c:tickLblPos val="nextTo"/>
        <c:crossAx val="15279410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'[RESULTADOS_INTERPOLACION_FINALES - copia.xlsx]SISMO-QUITO'!$B$1</c:f>
              <c:strCache>
                <c:ptCount val="1"/>
                <c:pt idx="0">
                  <c:v>SISMO</c:v>
                </c:pt>
              </c:strCache>
            </c:strRef>
          </c:tx>
          <c:dPt>
            <c:idx val="571"/>
            <c:marker>
              <c:symbol val="star"/>
              <c:size val="8"/>
              <c:spPr>
                <a:solidFill>
                  <a:srgbClr val="FF0000"/>
                </a:solidFill>
              </c:spPr>
            </c:marker>
            <c:bubble3D val="0"/>
          </c:dPt>
          <c:xVal>
            <c:numRef>
              <c:f>'[RESULTADOS_INTERPOLACION_FINALES - copia.xlsx]SISMO-QUITO'!$A$2:$A$841</c:f>
              <c:numCache>
                <c:formatCode>m/d/yyyy\ h:mm</c:formatCode>
                <c:ptCount val="840"/>
                <c:pt idx="0">
                  <c:v>41840</c:v>
                </c:pt>
                <c:pt idx="1">
                  <c:v>41840.041666666628</c:v>
                </c:pt>
                <c:pt idx="2">
                  <c:v>41840.083333333336</c:v>
                </c:pt>
                <c:pt idx="3">
                  <c:v>41840.125000057844</c:v>
                </c:pt>
                <c:pt idx="4">
                  <c:v>41840.166666782381</c:v>
                </c:pt>
                <c:pt idx="5">
                  <c:v>41840.208333506947</c:v>
                </c:pt>
                <c:pt idx="6">
                  <c:v>41840.250000231485</c:v>
                </c:pt>
                <c:pt idx="7">
                  <c:v>41840.291666955993</c:v>
                </c:pt>
                <c:pt idx="8">
                  <c:v>41840.333333680559</c:v>
                </c:pt>
                <c:pt idx="9">
                  <c:v>41840.375000405096</c:v>
                </c:pt>
                <c:pt idx="10">
                  <c:v>41840.416667129633</c:v>
                </c:pt>
                <c:pt idx="11">
                  <c:v>41840.458333854207</c:v>
                </c:pt>
                <c:pt idx="12">
                  <c:v>41840.500000578701</c:v>
                </c:pt>
                <c:pt idx="13">
                  <c:v>41840.541667303209</c:v>
                </c:pt>
                <c:pt idx="14">
                  <c:v>41840.583334027782</c:v>
                </c:pt>
                <c:pt idx="15">
                  <c:v>41840.625000752254</c:v>
                </c:pt>
                <c:pt idx="16">
                  <c:v>41840.666667476849</c:v>
                </c:pt>
                <c:pt idx="17">
                  <c:v>41840.708334201387</c:v>
                </c:pt>
                <c:pt idx="18">
                  <c:v>41840.750000925931</c:v>
                </c:pt>
                <c:pt idx="19">
                  <c:v>41840.791667650403</c:v>
                </c:pt>
                <c:pt idx="20">
                  <c:v>41840.833334375013</c:v>
                </c:pt>
                <c:pt idx="21">
                  <c:v>41840.875001099543</c:v>
                </c:pt>
                <c:pt idx="22">
                  <c:v>41840.916667824102</c:v>
                </c:pt>
                <c:pt idx="23">
                  <c:v>41840.958334548646</c:v>
                </c:pt>
                <c:pt idx="24">
                  <c:v>41841.000001273147</c:v>
                </c:pt>
                <c:pt idx="25">
                  <c:v>41841.041667997684</c:v>
                </c:pt>
                <c:pt idx="26">
                  <c:v>41841.083334722221</c:v>
                </c:pt>
                <c:pt idx="27">
                  <c:v>41841.125001446759</c:v>
                </c:pt>
                <c:pt idx="28">
                  <c:v>41841.166668171274</c:v>
                </c:pt>
                <c:pt idx="29">
                  <c:v>41841.208334895833</c:v>
                </c:pt>
                <c:pt idx="30">
                  <c:v>41841.25000162037</c:v>
                </c:pt>
                <c:pt idx="31">
                  <c:v>41841.291668344908</c:v>
                </c:pt>
                <c:pt idx="32">
                  <c:v>41841.333335069445</c:v>
                </c:pt>
                <c:pt idx="33">
                  <c:v>41841.375001793982</c:v>
                </c:pt>
                <c:pt idx="34">
                  <c:v>41841.416668518519</c:v>
                </c:pt>
                <c:pt idx="35">
                  <c:v>41841.458335243115</c:v>
                </c:pt>
                <c:pt idx="36">
                  <c:v>41841.500001967594</c:v>
                </c:pt>
                <c:pt idx="37">
                  <c:v>41841.541668692131</c:v>
                </c:pt>
                <c:pt idx="38">
                  <c:v>41841.583335416668</c:v>
                </c:pt>
                <c:pt idx="39">
                  <c:v>41841.625002141176</c:v>
                </c:pt>
                <c:pt idx="40">
                  <c:v>41841.666668865699</c:v>
                </c:pt>
                <c:pt idx="41">
                  <c:v>41841.70833559028</c:v>
                </c:pt>
                <c:pt idx="42">
                  <c:v>41841.750002314817</c:v>
                </c:pt>
                <c:pt idx="43">
                  <c:v>41841.791669039303</c:v>
                </c:pt>
                <c:pt idx="44">
                  <c:v>41841.833335763884</c:v>
                </c:pt>
                <c:pt idx="45">
                  <c:v>41841.875002488443</c:v>
                </c:pt>
                <c:pt idx="46">
                  <c:v>41841.916669212995</c:v>
                </c:pt>
                <c:pt idx="47">
                  <c:v>41841.958335937539</c:v>
                </c:pt>
                <c:pt idx="48">
                  <c:v>41842.000002662026</c:v>
                </c:pt>
                <c:pt idx="49">
                  <c:v>41842.041669386592</c:v>
                </c:pt>
                <c:pt idx="50">
                  <c:v>41842.083336111114</c:v>
                </c:pt>
                <c:pt idx="51">
                  <c:v>41842.125002835593</c:v>
                </c:pt>
                <c:pt idx="52">
                  <c:v>41842.166669560174</c:v>
                </c:pt>
                <c:pt idx="53">
                  <c:v>41842.208336284719</c:v>
                </c:pt>
                <c:pt idx="54">
                  <c:v>41842.250003009256</c:v>
                </c:pt>
                <c:pt idx="55">
                  <c:v>41842.29166973372</c:v>
                </c:pt>
                <c:pt idx="56">
                  <c:v>41842.33333645836</c:v>
                </c:pt>
                <c:pt idx="57">
                  <c:v>41842.375003182868</c:v>
                </c:pt>
                <c:pt idx="58">
                  <c:v>41842.416669907412</c:v>
                </c:pt>
                <c:pt idx="59">
                  <c:v>41842.458336631942</c:v>
                </c:pt>
                <c:pt idx="60">
                  <c:v>41842.500003356508</c:v>
                </c:pt>
                <c:pt idx="61">
                  <c:v>41842.541670080995</c:v>
                </c:pt>
                <c:pt idx="62">
                  <c:v>41842.583336805561</c:v>
                </c:pt>
                <c:pt idx="63">
                  <c:v>41842.625003530047</c:v>
                </c:pt>
                <c:pt idx="64">
                  <c:v>41842.666670254628</c:v>
                </c:pt>
                <c:pt idx="65">
                  <c:v>41842.708336979194</c:v>
                </c:pt>
                <c:pt idx="66">
                  <c:v>41842.750003703673</c:v>
                </c:pt>
                <c:pt idx="67">
                  <c:v>41842.791670428225</c:v>
                </c:pt>
                <c:pt idx="68">
                  <c:v>41842.833337152792</c:v>
                </c:pt>
                <c:pt idx="69">
                  <c:v>41842.875003877314</c:v>
                </c:pt>
                <c:pt idx="70">
                  <c:v>41842.916670601851</c:v>
                </c:pt>
                <c:pt idx="71">
                  <c:v>41842.958337326447</c:v>
                </c:pt>
                <c:pt idx="72">
                  <c:v>41843.000004050933</c:v>
                </c:pt>
                <c:pt idx="73">
                  <c:v>41843.041670775456</c:v>
                </c:pt>
                <c:pt idx="74">
                  <c:v>41843.0833375</c:v>
                </c:pt>
                <c:pt idx="75">
                  <c:v>41843.125004224537</c:v>
                </c:pt>
                <c:pt idx="76">
                  <c:v>41843.166670949082</c:v>
                </c:pt>
                <c:pt idx="77">
                  <c:v>41843.208337673605</c:v>
                </c:pt>
                <c:pt idx="78">
                  <c:v>41843.2500043982</c:v>
                </c:pt>
                <c:pt idx="79">
                  <c:v>41843.291671122657</c:v>
                </c:pt>
                <c:pt idx="80">
                  <c:v>41843.333337847223</c:v>
                </c:pt>
                <c:pt idx="81">
                  <c:v>41843.375004571732</c:v>
                </c:pt>
                <c:pt idx="82">
                  <c:v>41843.416671296349</c:v>
                </c:pt>
                <c:pt idx="83">
                  <c:v>41843.458338020893</c:v>
                </c:pt>
                <c:pt idx="84">
                  <c:v>41843.500004745372</c:v>
                </c:pt>
                <c:pt idx="85">
                  <c:v>41843.541671469909</c:v>
                </c:pt>
                <c:pt idx="86">
                  <c:v>41843.58333819449</c:v>
                </c:pt>
                <c:pt idx="87">
                  <c:v>41843.625004918984</c:v>
                </c:pt>
                <c:pt idx="88">
                  <c:v>41843.666671643521</c:v>
                </c:pt>
                <c:pt idx="89">
                  <c:v>41843.708338368087</c:v>
                </c:pt>
                <c:pt idx="90">
                  <c:v>41843.750005092603</c:v>
                </c:pt>
                <c:pt idx="91">
                  <c:v>41843.791671817082</c:v>
                </c:pt>
                <c:pt idx="92">
                  <c:v>41843.83333854167</c:v>
                </c:pt>
                <c:pt idx="93">
                  <c:v>41843.875005266207</c:v>
                </c:pt>
                <c:pt idx="94">
                  <c:v>41843.916671990773</c:v>
                </c:pt>
                <c:pt idx="95">
                  <c:v>41843.958338715282</c:v>
                </c:pt>
                <c:pt idx="96">
                  <c:v>41844.000005439812</c:v>
                </c:pt>
                <c:pt idx="97">
                  <c:v>41844.041672164334</c:v>
                </c:pt>
                <c:pt idx="98">
                  <c:v>41844.083338888893</c:v>
                </c:pt>
                <c:pt idx="99">
                  <c:v>41844.125005613365</c:v>
                </c:pt>
                <c:pt idx="100">
                  <c:v>41844.16667233796</c:v>
                </c:pt>
                <c:pt idx="101">
                  <c:v>41844.208339062498</c:v>
                </c:pt>
                <c:pt idx="102">
                  <c:v>41844.250005787035</c:v>
                </c:pt>
                <c:pt idx="103">
                  <c:v>41844.291672511506</c:v>
                </c:pt>
                <c:pt idx="104">
                  <c:v>41844.333339236146</c:v>
                </c:pt>
                <c:pt idx="105">
                  <c:v>41844.375005960625</c:v>
                </c:pt>
                <c:pt idx="106">
                  <c:v>41844.416672685191</c:v>
                </c:pt>
                <c:pt idx="107">
                  <c:v>41844.458339409779</c:v>
                </c:pt>
                <c:pt idx="108">
                  <c:v>41844.500006134258</c:v>
                </c:pt>
                <c:pt idx="109">
                  <c:v>41844.541672858795</c:v>
                </c:pt>
                <c:pt idx="110">
                  <c:v>41844.583339583325</c:v>
                </c:pt>
                <c:pt idx="111">
                  <c:v>41844.62500630787</c:v>
                </c:pt>
                <c:pt idx="112">
                  <c:v>41844.666673032407</c:v>
                </c:pt>
                <c:pt idx="113">
                  <c:v>41844.708339756973</c:v>
                </c:pt>
                <c:pt idx="114">
                  <c:v>41844.750006481481</c:v>
                </c:pt>
                <c:pt idx="115">
                  <c:v>41844.791673206004</c:v>
                </c:pt>
                <c:pt idx="116">
                  <c:v>41844.833339930563</c:v>
                </c:pt>
                <c:pt idx="117">
                  <c:v>41844.875006655086</c:v>
                </c:pt>
                <c:pt idx="118">
                  <c:v>41844.916673379659</c:v>
                </c:pt>
                <c:pt idx="119">
                  <c:v>41844.958340104204</c:v>
                </c:pt>
                <c:pt idx="120">
                  <c:v>41845.000006828712</c:v>
                </c:pt>
                <c:pt idx="121">
                  <c:v>41845.041673553198</c:v>
                </c:pt>
                <c:pt idx="122">
                  <c:v>41845.083340277779</c:v>
                </c:pt>
                <c:pt idx="123">
                  <c:v>41845.125007002287</c:v>
                </c:pt>
                <c:pt idx="124">
                  <c:v>41845.166673726853</c:v>
                </c:pt>
                <c:pt idx="125">
                  <c:v>41845.208340451376</c:v>
                </c:pt>
                <c:pt idx="126">
                  <c:v>41845.250007175942</c:v>
                </c:pt>
                <c:pt idx="127">
                  <c:v>41845.291673900429</c:v>
                </c:pt>
                <c:pt idx="128">
                  <c:v>41845.333340624995</c:v>
                </c:pt>
                <c:pt idx="129">
                  <c:v>41845.375007349576</c:v>
                </c:pt>
                <c:pt idx="130">
                  <c:v>41845.41667407412</c:v>
                </c:pt>
                <c:pt idx="131">
                  <c:v>41845.458340798643</c:v>
                </c:pt>
                <c:pt idx="132">
                  <c:v>41845.500007523151</c:v>
                </c:pt>
                <c:pt idx="133">
                  <c:v>41845.541674247688</c:v>
                </c:pt>
                <c:pt idx="134">
                  <c:v>41845.583340972225</c:v>
                </c:pt>
                <c:pt idx="135">
                  <c:v>41845.625007696755</c:v>
                </c:pt>
                <c:pt idx="136">
                  <c:v>41845.6666744213</c:v>
                </c:pt>
                <c:pt idx="137">
                  <c:v>41845.70834114583</c:v>
                </c:pt>
                <c:pt idx="138">
                  <c:v>41845.750007870367</c:v>
                </c:pt>
                <c:pt idx="139">
                  <c:v>41845.791674594904</c:v>
                </c:pt>
                <c:pt idx="140">
                  <c:v>41845.833341319434</c:v>
                </c:pt>
                <c:pt idx="141">
                  <c:v>41845.875008043993</c:v>
                </c:pt>
                <c:pt idx="142">
                  <c:v>41845.916674768545</c:v>
                </c:pt>
                <c:pt idx="143">
                  <c:v>41845.958341493089</c:v>
                </c:pt>
                <c:pt idx="144">
                  <c:v>41846.00000821759</c:v>
                </c:pt>
                <c:pt idx="145">
                  <c:v>41846.041674942142</c:v>
                </c:pt>
                <c:pt idx="146">
                  <c:v>41846.083341666628</c:v>
                </c:pt>
                <c:pt idx="147">
                  <c:v>41846.125008391195</c:v>
                </c:pt>
                <c:pt idx="148">
                  <c:v>41846.166675115725</c:v>
                </c:pt>
                <c:pt idx="149">
                  <c:v>41846.208341840276</c:v>
                </c:pt>
                <c:pt idx="150">
                  <c:v>41846.250008564806</c:v>
                </c:pt>
                <c:pt idx="151">
                  <c:v>41846.291675289314</c:v>
                </c:pt>
                <c:pt idx="152">
                  <c:v>41846.333342013859</c:v>
                </c:pt>
                <c:pt idx="153">
                  <c:v>41846.375008738432</c:v>
                </c:pt>
                <c:pt idx="154">
                  <c:v>41846.416675463006</c:v>
                </c:pt>
                <c:pt idx="155">
                  <c:v>41846.458342187529</c:v>
                </c:pt>
                <c:pt idx="156">
                  <c:v>41846.500008912037</c:v>
                </c:pt>
                <c:pt idx="157">
                  <c:v>41846.541675636581</c:v>
                </c:pt>
                <c:pt idx="158">
                  <c:v>41846.583342361104</c:v>
                </c:pt>
                <c:pt idx="159">
                  <c:v>41846.625009085605</c:v>
                </c:pt>
                <c:pt idx="160">
                  <c:v>41846.666675810186</c:v>
                </c:pt>
                <c:pt idx="161">
                  <c:v>41846.708342534694</c:v>
                </c:pt>
                <c:pt idx="162">
                  <c:v>41846.75000925926</c:v>
                </c:pt>
                <c:pt idx="163">
                  <c:v>41846.791675983746</c:v>
                </c:pt>
                <c:pt idx="164">
                  <c:v>41846.833342708334</c:v>
                </c:pt>
                <c:pt idx="165">
                  <c:v>41846.875009432893</c:v>
                </c:pt>
                <c:pt idx="166">
                  <c:v>41846.916676157438</c:v>
                </c:pt>
                <c:pt idx="167">
                  <c:v>41846.958342881946</c:v>
                </c:pt>
                <c:pt idx="168">
                  <c:v>41847.000009606483</c:v>
                </c:pt>
                <c:pt idx="169">
                  <c:v>41847.04167633102</c:v>
                </c:pt>
                <c:pt idx="170">
                  <c:v>41847.083343055558</c:v>
                </c:pt>
                <c:pt idx="171">
                  <c:v>41847.125009780066</c:v>
                </c:pt>
                <c:pt idx="172">
                  <c:v>41847.166676504625</c:v>
                </c:pt>
                <c:pt idx="173">
                  <c:v>41847.208343229169</c:v>
                </c:pt>
                <c:pt idx="174">
                  <c:v>41847.250009953706</c:v>
                </c:pt>
                <c:pt idx="175">
                  <c:v>41847.291676678215</c:v>
                </c:pt>
                <c:pt idx="176">
                  <c:v>41847.333343402781</c:v>
                </c:pt>
                <c:pt idx="177">
                  <c:v>41847.375010127318</c:v>
                </c:pt>
                <c:pt idx="178">
                  <c:v>41847.416676851863</c:v>
                </c:pt>
                <c:pt idx="179">
                  <c:v>41847.458343576393</c:v>
                </c:pt>
                <c:pt idx="180">
                  <c:v>41847.500010300952</c:v>
                </c:pt>
                <c:pt idx="181">
                  <c:v>41847.54167702546</c:v>
                </c:pt>
                <c:pt idx="182">
                  <c:v>41847.583343749997</c:v>
                </c:pt>
                <c:pt idx="183">
                  <c:v>41847.625010474541</c:v>
                </c:pt>
                <c:pt idx="184">
                  <c:v>41847.666677199093</c:v>
                </c:pt>
                <c:pt idx="185">
                  <c:v>41847.708343923594</c:v>
                </c:pt>
                <c:pt idx="186">
                  <c:v>41847.750010648175</c:v>
                </c:pt>
                <c:pt idx="187">
                  <c:v>41847.791677372676</c:v>
                </c:pt>
                <c:pt idx="188">
                  <c:v>41847.83334409722</c:v>
                </c:pt>
                <c:pt idx="189">
                  <c:v>41847.875010821757</c:v>
                </c:pt>
                <c:pt idx="190">
                  <c:v>41847.916677546324</c:v>
                </c:pt>
                <c:pt idx="191">
                  <c:v>41847.958344270868</c:v>
                </c:pt>
                <c:pt idx="192">
                  <c:v>41848.000010995369</c:v>
                </c:pt>
                <c:pt idx="193">
                  <c:v>41848.041677719906</c:v>
                </c:pt>
                <c:pt idx="194">
                  <c:v>41848.083344444443</c:v>
                </c:pt>
                <c:pt idx="195">
                  <c:v>41848.125011168981</c:v>
                </c:pt>
                <c:pt idx="196">
                  <c:v>41848.166677893518</c:v>
                </c:pt>
                <c:pt idx="197">
                  <c:v>41848.208344618055</c:v>
                </c:pt>
                <c:pt idx="198">
                  <c:v>41848.250011342621</c:v>
                </c:pt>
                <c:pt idx="199">
                  <c:v>41848.2916780671</c:v>
                </c:pt>
                <c:pt idx="200">
                  <c:v>41848.333344791638</c:v>
                </c:pt>
                <c:pt idx="201">
                  <c:v>41848.375011516204</c:v>
                </c:pt>
                <c:pt idx="202">
                  <c:v>41848.416678240785</c:v>
                </c:pt>
                <c:pt idx="203">
                  <c:v>41848.458344965278</c:v>
                </c:pt>
                <c:pt idx="204">
                  <c:v>41848.500011689815</c:v>
                </c:pt>
                <c:pt idx="205">
                  <c:v>41848.541678414353</c:v>
                </c:pt>
                <c:pt idx="206">
                  <c:v>41848.58334513889</c:v>
                </c:pt>
                <c:pt idx="207">
                  <c:v>41848.625011863383</c:v>
                </c:pt>
                <c:pt idx="208">
                  <c:v>41848.666678587964</c:v>
                </c:pt>
                <c:pt idx="209">
                  <c:v>41848.708345312501</c:v>
                </c:pt>
                <c:pt idx="210">
                  <c:v>41848.750012037039</c:v>
                </c:pt>
                <c:pt idx="211">
                  <c:v>41848.791678761532</c:v>
                </c:pt>
                <c:pt idx="212">
                  <c:v>41848.833345486113</c:v>
                </c:pt>
                <c:pt idx="213">
                  <c:v>41848.87501221065</c:v>
                </c:pt>
                <c:pt idx="214">
                  <c:v>41848.916678935202</c:v>
                </c:pt>
                <c:pt idx="215">
                  <c:v>41848.958345659732</c:v>
                </c:pt>
                <c:pt idx="216">
                  <c:v>41849.000012384262</c:v>
                </c:pt>
                <c:pt idx="217">
                  <c:v>41849.041679108799</c:v>
                </c:pt>
                <c:pt idx="218">
                  <c:v>41849.083345833307</c:v>
                </c:pt>
                <c:pt idx="219">
                  <c:v>41849.125012557874</c:v>
                </c:pt>
                <c:pt idx="220">
                  <c:v>41849.166679282411</c:v>
                </c:pt>
                <c:pt idx="221">
                  <c:v>41849.208346006948</c:v>
                </c:pt>
                <c:pt idx="222">
                  <c:v>41849.250012731478</c:v>
                </c:pt>
                <c:pt idx="223">
                  <c:v>41849.291679456015</c:v>
                </c:pt>
                <c:pt idx="224">
                  <c:v>41849.333346180552</c:v>
                </c:pt>
                <c:pt idx="225">
                  <c:v>41849.37501290509</c:v>
                </c:pt>
                <c:pt idx="226">
                  <c:v>41849.416679629641</c:v>
                </c:pt>
                <c:pt idx="227">
                  <c:v>41849.458346354208</c:v>
                </c:pt>
                <c:pt idx="228">
                  <c:v>41849.50001307873</c:v>
                </c:pt>
                <c:pt idx="229">
                  <c:v>41849.541679803224</c:v>
                </c:pt>
                <c:pt idx="230">
                  <c:v>41849.583346527776</c:v>
                </c:pt>
                <c:pt idx="231">
                  <c:v>41849.625013252306</c:v>
                </c:pt>
                <c:pt idx="232">
                  <c:v>41849.666679976879</c:v>
                </c:pt>
                <c:pt idx="233">
                  <c:v>41849.708346701358</c:v>
                </c:pt>
                <c:pt idx="234">
                  <c:v>41849.750013425968</c:v>
                </c:pt>
                <c:pt idx="235">
                  <c:v>41849.791680150403</c:v>
                </c:pt>
                <c:pt idx="236">
                  <c:v>41849.833346874999</c:v>
                </c:pt>
                <c:pt idx="237">
                  <c:v>41849.875013599543</c:v>
                </c:pt>
                <c:pt idx="238">
                  <c:v>41849.916680324102</c:v>
                </c:pt>
                <c:pt idx="239">
                  <c:v>41849.958347048647</c:v>
                </c:pt>
                <c:pt idx="240">
                  <c:v>41850.000013773148</c:v>
                </c:pt>
                <c:pt idx="241">
                  <c:v>41850.041680497685</c:v>
                </c:pt>
                <c:pt idx="242">
                  <c:v>41850.083347222222</c:v>
                </c:pt>
                <c:pt idx="243">
                  <c:v>41850.125013946759</c:v>
                </c:pt>
                <c:pt idx="244">
                  <c:v>41850.166680671238</c:v>
                </c:pt>
                <c:pt idx="245">
                  <c:v>41850.208347395841</c:v>
                </c:pt>
                <c:pt idx="246">
                  <c:v>41850.250014120393</c:v>
                </c:pt>
                <c:pt idx="247">
                  <c:v>41850.291680844879</c:v>
                </c:pt>
                <c:pt idx="248">
                  <c:v>41850.333347569416</c:v>
                </c:pt>
                <c:pt idx="249">
                  <c:v>41850.375014294019</c:v>
                </c:pt>
                <c:pt idx="250">
                  <c:v>41850.416681018542</c:v>
                </c:pt>
                <c:pt idx="251">
                  <c:v>41850.458347743086</c:v>
                </c:pt>
                <c:pt idx="252">
                  <c:v>41850.500014467601</c:v>
                </c:pt>
                <c:pt idx="253">
                  <c:v>41850.541681192131</c:v>
                </c:pt>
                <c:pt idx="254">
                  <c:v>41850.583347916654</c:v>
                </c:pt>
                <c:pt idx="255">
                  <c:v>41850.625014641184</c:v>
                </c:pt>
                <c:pt idx="256">
                  <c:v>41850.666681365707</c:v>
                </c:pt>
                <c:pt idx="257">
                  <c:v>41850.70834809028</c:v>
                </c:pt>
                <c:pt idx="258">
                  <c:v>41850.750014814817</c:v>
                </c:pt>
                <c:pt idx="259">
                  <c:v>41850.791681539275</c:v>
                </c:pt>
                <c:pt idx="260">
                  <c:v>41850.833348263885</c:v>
                </c:pt>
                <c:pt idx="261">
                  <c:v>41850.875014988458</c:v>
                </c:pt>
                <c:pt idx="262">
                  <c:v>41850.916681712966</c:v>
                </c:pt>
                <c:pt idx="263">
                  <c:v>41850.95834843754</c:v>
                </c:pt>
                <c:pt idx="264">
                  <c:v>41851.000015162041</c:v>
                </c:pt>
                <c:pt idx="265">
                  <c:v>41851.041681886571</c:v>
                </c:pt>
                <c:pt idx="266">
                  <c:v>41851.083348611071</c:v>
                </c:pt>
                <c:pt idx="267">
                  <c:v>41851.125015335616</c:v>
                </c:pt>
                <c:pt idx="268">
                  <c:v>41851.166682060175</c:v>
                </c:pt>
                <c:pt idx="269">
                  <c:v>41851.208348784705</c:v>
                </c:pt>
                <c:pt idx="270">
                  <c:v>41851.250015509257</c:v>
                </c:pt>
                <c:pt idx="271">
                  <c:v>41851.291682233736</c:v>
                </c:pt>
                <c:pt idx="272">
                  <c:v>41851.333348958331</c:v>
                </c:pt>
                <c:pt idx="273">
                  <c:v>41851.375015682868</c:v>
                </c:pt>
                <c:pt idx="274">
                  <c:v>41851.416682407413</c:v>
                </c:pt>
                <c:pt idx="275">
                  <c:v>41851.458349131943</c:v>
                </c:pt>
                <c:pt idx="276">
                  <c:v>41851.500015856509</c:v>
                </c:pt>
                <c:pt idx="277">
                  <c:v>41851.541682580973</c:v>
                </c:pt>
                <c:pt idx="278">
                  <c:v>41851.583349305562</c:v>
                </c:pt>
                <c:pt idx="279">
                  <c:v>41851.625016030084</c:v>
                </c:pt>
                <c:pt idx="280">
                  <c:v>41851.6666827546</c:v>
                </c:pt>
                <c:pt idx="281">
                  <c:v>41851.708349479195</c:v>
                </c:pt>
                <c:pt idx="282">
                  <c:v>41851.750016203703</c:v>
                </c:pt>
                <c:pt idx="283">
                  <c:v>41851.791682928197</c:v>
                </c:pt>
                <c:pt idx="284">
                  <c:v>41851.833349652778</c:v>
                </c:pt>
                <c:pt idx="285">
                  <c:v>41851.875016377344</c:v>
                </c:pt>
                <c:pt idx="286">
                  <c:v>41851.916683101852</c:v>
                </c:pt>
                <c:pt idx="287">
                  <c:v>41851.958349826426</c:v>
                </c:pt>
                <c:pt idx="288">
                  <c:v>41852.000016550941</c:v>
                </c:pt>
                <c:pt idx="289">
                  <c:v>41852.041683275464</c:v>
                </c:pt>
                <c:pt idx="290">
                  <c:v>41852.083350000001</c:v>
                </c:pt>
                <c:pt idx="291">
                  <c:v>41852.125016724538</c:v>
                </c:pt>
                <c:pt idx="292">
                  <c:v>41852.166683449082</c:v>
                </c:pt>
                <c:pt idx="293">
                  <c:v>41852.208350173605</c:v>
                </c:pt>
                <c:pt idx="294">
                  <c:v>41852.250016898201</c:v>
                </c:pt>
                <c:pt idx="295">
                  <c:v>41852.291683622621</c:v>
                </c:pt>
                <c:pt idx="296">
                  <c:v>41852.333350347231</c:v>
                </c:pt>
                <c:pt idx="297">
                  <c:v>41852.375017071761</c:v>
                </c:pt>
                <c:pt idx="298">
                  <c:v>41852.416683796298</c:v>
                </c:pt>
                <c:pt idx="299">
                  <c:v>41852.458350520843</c:v>
                </c:pt>
                <c:pt idx="300">
                  <c:v>41852.500017245402</c:v>
                </c:pt>
                <c:pt idx="301">
                  <c:v>41852.541683969881</c:v>
                </c:pt>
                <c:pt idx="302">
                  <c:v>41852.583350694447</c:v>
                </c:pt>
                <c:pt idx="303">
                  <c:v>41852.625017418992</c:v>
                </c:pt>
                <c:pt idx="304">
                  <c:v>41852.666684143522</c:v>
                </c:pt>
                <c:pt idx="305">
                  <c:v>41852.708350868059</c:v>
                </c:pt>
                <c:pt idx="306">
                  <c:v>41852.750017592603</c:v>
                </c:pt>
                <c:pt idx="307">
                  <c:v>41852.791684317082</c:v>
                </c:pt>
                <c:pt idx="308">
                  <c:v>41852.833351041656</c:v>
                </c:pt>
                <c:pt idx="309">
                  <c:v>41852.8750177662</c:v>
                </c:pt>
                <c:pt idx="310">
                  <c:v>41852.916684490767</c:v>
                </c:pt>
                <c:pt idx="311">
                  <c:v>41852.958351215282</c:v>
                </c:pt>
                <c:pt idx="312">
                  <c:v>41853.000017939812</c:v>
                </c:pt>
                <c:pt idx="313">
                  <c:v>41853.041684664313</c:v>
                </c:pt>
                <c:pt idx="314">
                  <c:v>41853.083351388916</c:v>
                </c:pt>
                <c:pt idx="315">
                  <c:v>41853.125018113424</c:v>
                </c:pt>
                <c:pt idx="316">
                  <c:v>41853.166684837954</c:v>
                </c:pt>
                <c:pt idx="317">
                  <c:v>41853.208351562484</c:v>
                </c:pt>
                <c:pt idx="318">
                  <c:v>41853.250018287043</c:v>
                </c:pt>
                <c:pt idx="319">
                  <c:v>41853.291685011507</c:v>
                </c:pt>
                <c:pt idx="320">
                  <c:v>41853.33335173611</c:v>
                </c:pt>
                <c:pt idx="321">
                  <c:v>41853.375018460647</c:v>
                </c:pt>
                <c:pt idx="322">
                  <c:v>41853.416685185191</c:v>
                </c:pt>
                <c:pt idx="323">
                  <c:v>41853.458351909743</c:v>
                </c:pt>
                <c:pt idx="324">
                  <c:v>41853.500018634259</c:v>
                </c:pt>
                <c:pt idx="325">
                  <c:v>41853.541685358796</c:v>
                </c:pt>
                <c:pt idx="326">
                  <c:v>41853.583352083326</c:v>
                </c:pt>
                <c:pt idx="327">
                  <c:v>41853.62501880787</c:v>
                </c:pt>
                <c:pt idx="328">
                  <c:v>41853.666685532371</c:v>
                </c:pt>
                <c:pt idx="329">
                  <c:v>41853.708352256974</c:v>
                </c:pt>
                <c:pt idx="330">
                  <c:v>41853.750018981482</c:v>
                </c:pt>
                <c:pt idx="331">
                  <c:v>41853.791685705968</c:v>
                </c:pt>
                <c:pt idx="332">
                  <c:v>41853.833352430585</c:v>
                </c:pt>
                <c:pt idx="333">
                  <c:v>41853.875019155093</c:v>
                </c:pt>
                <c:pt idx="334">
                  <c:v>41853.916685879631</c:v>
                </c:pt>
                <c:pt idx="335">
                  <c:v>41853.958352604204</c:v>
                </c:pt>
                <c:pt idx="336">
                  <c:v>41854.000019328756</c:v>
                </c:pt>
                <c:pt idx="337">
                  <c:v>41854.041686053199</c:v>
                </c:pt>
                <c:pt idx="338">
                  <c:v>41854.08335277778</c:v>
                </c:pt>
                <c:pt idx="339">
                  <c:v>41854.125019502288</c:v>
                </c:pt>
                <c:pt idx="340">
                  <c:v>41854.166686226861</c:v>
                </c:pt>
                <c:pt idx="341">
                  <c:v>41854.208352951384</c:v>
                </c:pt>
                <c:pt idx="342">
                  <c:v>41854.250019675943</c:v>
                </c:pt>
                <c:pt idx="343">
                  <c:v>41854.291686400436</c:v>
                </c:pt>
                <c:pt idx="344">
                  <c:v>41854.333353125003</c:v>
                </c:pt>
                <c:pt idx="345">
                  <c:v>41854.375019849576</c:v>
                </c:pt>
                <c:pt idx="346">
                  <c:v>41854.416686574092</c:v>
                </c:pt>
                <c:pt idx="347">
                  <c:v>41854.458353298665</c:v>
                </c:pt>
                <c:pt idx="348">
                  <c:v>41854.500020023152</c:v>
                </c:pt>
                <c:pt idx="349">
                  <c:v>41854.541686747674</c:v>
                </c:pt>
                <c:pt idx="350">
                  <c:v>41854.583353472219</c:v>
                </c:pt>
                <c:pt idx="351">
                  <c:v>41854.625020196756</c:v>
                </c:pt>
                <c:pt idx="352">
                  <c:v>41854.666686921257</c:v>
                </c:pt>
                <c:pt idx="353">
                  <c:v>41854.70835364583</c:v>
                </c:pt>
                <c:pt idx="354">
                  <c:v>41854.750020370368</c:v>
                </c:pt>
                <c:pt idx="355">
                  <c:v>41854.791687094905</c:v>
                </c:pt>
                <c:pt idx="356">
                  <c:v>41854.833353819435</c:v>
                </c:pt>
                <c:pt idx="357">
                  <c:v>41854.875020543979</c:v>
                </c:pt>
                <c:pt idx="358">
                  <c:v>41854.916687268553</c:v>
                </c:pt>
                <c:pt idx="359">
                  <c:v>41854.958353993097</c:v>
                </c:pt>
                <c:pt idx="360">
                  <c:v>41855.000020717584</c:v>
                </c:pt>
                <c:pt idx="361">
                  <c:v>41855.041687442143</c:v>
                </c:pt>
                <c:pt idx="362">
                  <c:v>41855.083354166665</c:v>
                </c:pt>
                <c:pt idx="363">
                  <c:v>41855.125020891166</c:v>
                </c:pt>
                <c:pt idx="364">
                  <c:v>41855.166687615689</c:v>
                </c:pt>
                <c:pt idx="365">
                  <c:v>41855.208354340291</c:v>
                </c:pt>
                <c:pt idx="366">
                  <c:v>41855.250021064814</c:v>
                </c:pt>
                <c:pt idx="367">
                  <c:v>41855.291687789293</c:v>
                </c:pt>
                <c:pt idx="368">
                  <c:v>41855.333354513874</c:v>
                </c:pt>
                <c:pt idx="369">
                  <c:v>41855.375021238433</c:v>
                </c:pt>
                <c:pt idx="370">
                  <c:v>41855.416687962963</c:v>
                </c:pt>
                <c:pt idx="371">
                  <c:v>41855.458354687529</c:v>
                </c:pt>
                <c:pt idx="372">
                  <c:v>41855.500021412037</c:v>
                </c:pt>
                <c:pt idx="373">
                  <c:v>41855.541688136582</c:v>
                </c:pt>
                <c:pt idx="374">
                  <c:v>41855.583354861104</c:v>
                </c:pt>
                <c:pt idx="375">
                  <c:v>41855.625021585576</c:v>
                </c:pt>
                <c:pt idx="376">
                  <c:v>41855.666688310186</c:v>
                </c:pt>
                <c:pt idx="377">
                  <c:v>41855.708355034723</c:v>
                </c:pt>
                <c:pt idx="378">
                  <c:v>41855.750021759231</c:v>
                </c:pt>
                <c:pt idx="379">
                  <c:v>41855.791688483747</c:v>
                </c:pt>
                <c:pt idx="380">
                  <c:v>41855.833355208342</c:v>
                </c:pt>
                <c:pt idx="381">
                  <c:v>41855.875021932872</c:v>
                </c:pt>
                <c:pt idx="382">
                  <c:v>41855.916688657409</c:v>
                </c:pt>
                <c:pt idx="383">
                  <c:v>41855.95835538199</c:v>
                </c:pt>
                <c:pt idx="384">
                  <c:v>41856.000022106491</c:v>
                </c:pt>
                <c:pt idx="385">
                  <c:v>41856.041688830992</c:v>
                </c:pt>
                <c:pt idx="386">
                  <c:v>41856.083355555558</c:v>
                </c:pt>
                <c:pt idx="387">
                  <c:v>41856.125022280074</c:v>
                </c:pt>
                <c:pt idx="388">
                  <c:v>41856.166689004625</c:v>
                </c:pt>
                <c:pt idx="389">
                  <c:v>41856.208355729192</c:v>
                </c:pt>
                <c:pt idx="390">
                  <c:v>41856.250022453707</c:v>
                </c:pt>
                <c:pt idx="391">
                  <c:v>41856.291689178215</c:v>
                </c:pt>
                <c:pt idx="392">
                  <c:v>41856.333355902781</c:v>
                </c:pt>
                <c:pt idx="393">
                  <c:v>41856.375022627304</c:v>
                </c:pt>
                <c:pt idx="394">
                  <c:v>41856.416689351849</c:v>
                </c:pt>
                <c:pt idx="395">
                  <c:v>41856.458356076444</c:v>
                </c:pt>
                <c:pt idx="396">
                  <c:v>41856.500022800923</c:v>
                </c:pt>
                <c:pt idx="397">
                  <c:v>41856.541689525431</c:v>
                </c:pt>
                <c:pt idx="398">
                  <c:v>41856.583356250012</c:v>
                </c:pt>
                <c:pt idx="399">
                  <c:v>41856.625022974535</c:v>
                </c:pt>
                <c:pt idx="400">
                  <c:v>41856.666689699072</c:v>
                </c:pt>
                <c:pt idx="401">
                  <c:v>41856.708356423609</c:v>
                </c:pt>
                <c:pt idx="402">
                  <c:v>41856.75002314819</c:v>
                </c:pt>
                <c:pt idx="403">
                  <c:v>41856.791689872633</c:v>
                </c:pt>
                <c:pt idx="404">
                  <c:v>41856.833356597221</c:v>
                </c:pt>
                <c:pt idx="405">
                  <c:v>41856.875023321758</c:v>
                </c:pt>
                <c:pt idx="406">
                  <c:v>41856.916690046324</c:v>
                </c:pt>
                <c:pt idx="407">
                  <c:v>41856.958356770869</c:v>
                </c:pt>
                <c:pt idx="408">
                  <c:v>41857.000023495391</c:v>
                </c:pt>
                <c:pt idx="409">
                  <c:v>41857.041690219907</c:v>
                </c:pt>
                <c:pt idx="410">
                  <c:v>41857.083356944473</c:v>
                </c:pt>
                <c:pt idx="411">
                  <c:v>41857.125023668974</c:v>
                </c:pt>
                <c:pt idx="412">
                  <c:v>41857.166690393518</c:v>
                </c:pt>
                <c:pt idx="413">
                  <c:v>41857.208357118063</c:v>
                </c:pt>
                <c:pt idx="414">
                  <c:v>41857.250023842593</c:v>
                </c:pt>
                <c:pt idx="415">
                  <c:v>41857.291690567072</c:v>
                </c:pt>
                <c:pt idx="416">
                  <c:v>41857.333357291667</c:v>
                </c:pt>
                <c:pt idx="417">
                  <c:v>41857.375024016204</c:v>
                </c:pt>
                <c:pt idx="418">
                  <c:v>41857.416690740742</c:v>
                </c:pt>
                <c:pt idx="419">
                  <c:v>41857.458357465293</c:v>
                </c:pt>
                <c:pt idx="420">
                  <c:v>41857.500024189816</c:v>
                </c:pt>
                <c:pt idx="421">
                  <c:v>41857.541690914324</c:v>
                </c:pt>
                <c:pt idx="422">
                  <c:v>41857.58335763889</c:v>
                </c:pt>
                <c:pt idx="423">
                  <c:v>41857.625024363384</c:v>
                </c:pt>
                <c:pt idx="424">
                  <c:v>41857.666691087965</c:v>
                </c:pt>
                <c:pt idx="425">
                  <c:v>41857.708357812502</c:v>
                </c:pt>
                <c:pt idx="426">
                  <c:v>41857.750024537025</c:v>
                </c:pt>
                <c:pt idx="427">
                  <c:v>41857.791691261533</c:v>
                </c:pt>
                <c:pt idx="428">
                  <c:v>41857.833357986143</c:v>
                </c:pt>
                <c:pt idx="429">
                  <c:v>41857.875024710622</c:v>
                </c:pt>
                <c:pt idx="430">
                  <c:v>41857.916691435203</c:v>
                </c:pt>
                <c:pt idx="431">
                  <c:v>41857.958358159769</c:v>
                </c:pt>
                <c:pt idx="432">
                  <c:v>41858.000024884255</c:v>
                </c:pt>
                <c:pt idx="433">
                  <c:v>41858.0416916088</c:v>
                </c:pt>
                <c:pt idx="434">
                  <c:v>41858.083358333337</c:v>
                </c:pt>
                <c:pt idx="435">
                  <c:v>41858.125025057838</c:v>
                </c:pt>
                <c:pt idx="436">
                  <c:v>41858.166691782404</c:v>
                </c:pt>
                <c:pt idx="437">
                  <c:v>41858.208358506941</c:v>
                </c:pt>
                <c:pt idx="438">
                  <c:v>41858.250025231479</c:v>
                </c:pt>
                <c:pt idx="439">
                  <c:v>41858.291691955987</c:v>
                </c:pt>
                <c:pt idx="440">
                  <c:v>41858.333358680553</c:v>
                </c:pt>
                <c:pt idx="441">
                  <c:v>41858.37502540509</c:v>
                </c:pt>
                <c:pt idx="442">
                  <c:v>41858.416692129642</c:v>
                </c:pt>
                <c:pt idx="443">
                  <c:v>41858.458358854215</c:v>
                </c:pt>
                <c:pt idx="444">
                  <c:v>41858.500025578702</c:v>
                </c:pt>
                <c:pt idx="445">
                  <c:v>41858.541692303224</c:v>
                </c:pt>
                <c:pt idx="446">
                  <c:v>41858.583359027783</c:v>
                </c:pt>
                <c:pt idx="447">
                  <c:v>41858.62502575227</c:v>
                </c:pt>
                <c:pt idx="448">
                  <c:v>41858.66669247688</c:v>
                </c:pt>
                <c:pt idx="449">
                  <c:v>41858.708359201388</c:v>
                </c:pt>
                <c:pt idx="450">
                  <c:v>41858.750025925932</c:v>
                </c:pt>
                <c:pt idx="451">
                  <c:v>41858.791692650404</c:v>
                </c:pt>
                <c:pt idx="452">
                  <c:v>41858.833359375029</c:v>
                </c:pt>
                <c:pt idx="453">
                  <c:v>41858.875026099566</c:v>
                </c:pt>
                <c:pt idx="454">
                  <c:v>41858.91669282411</c:v>
                </c:pt>
                <c:pt idx="455">
                  <c:v>41858.958359548647</c:v>
                </c:pt>
                <c:pt idx="456">
                  <c:v>41859.000026273148</c:v>
                </c:pt>
                <c:pt idx="457">
                  <c:v>41859.041692997685</c:v>
                </c:pt>
                <c:pt idx="458">
                  <c:v>41859.083359722223</c:v>
                </c:pt>
                <c:pt idx="459">
                  <c:v>41859.12502644676</c:v>
                </c:pt>
                <c:pt idx="460">
                  <c:v>41859.166693171275</c:v>
                </c:pt>
                <c:pt idx="461">
                  <c:v>41859.208359895842</c:v>
                </c:pt>
                <c:pt idx="462">
                  <c:v>41859.250026620372</c:v>
                </c:pt>
                <c:pt idx="463">
                  <c:v>41859.291693344909</c:v>
                </c:pt>
                <c:pt idx="464">
                  <c:v>41859.333360069424</c:v>
                </c:pt>
                <c:pt idx="465">
                  <c:v>41859.375026793983</c:v>
                </c:pt>
                <c:pt idx="466">
                  <c:v>41859.416693518542</c:v>
                </c:pt>
                <c:pt idx="467">
                  <c:v>41859.458360243087</c:v>
                </c:pt>
                <c:pt idx="468">
                  <c:v>41859.500026967595</c:v>
                </c:pt>
                <c:pt idx="469">
                  <c:v>41859.541693692132</c:v>
                </c:pt>
                <c:pt idx="470">
                  <c:v>41859.583360416655</c:v>
                </c:pt>
                <c:pt idx="471">
                  <c:v>41859.625027141185</c:v>
                </c:pt>
                <c:pt idx="472">
                  <c:v>41859.666693865714</c:v>
                </c:pt>
                <c:pt idx="473">
                  <c:v>41859.708360590274</c:v>
                </c:pt>
                <c:pt idx="474">
                  <c:v>41859.750027314818</c:v>
                </c:pt>
                <c:pt idx="475">
                  <c:v>41859.791694039304</c:v>
                </c:pt>
                <c:pt idx="476">
                  <c:v>41859.833360763849</c:v>
                </c:pt>
                <c:pt idx="477">
                  <c:v>41859.875027488451</c:v>
                </c:pt>
                <c:pt idx="478">
                  <c:v>41859.916694212996</c:v>
                </c:pt>
                <c:pt idx="479">
                  <c:v>41859.958360937497</c:v>
                </c:pt>
                <c:pt idx="480">
                  <c:v>41860.000027662034</c:v>
                </c:pt>
                <c:pt idx="481">
                  <c:v>41860.041694386593</c:v>
                </c:pt>
                <c:pt idx="482">
                  <c:v>41860.083361111079</c:v>
                </c:pt>
                <c:pt idx="483">
                  <c:v>41860.125027835587</c:v>
                </c:pt>
                <c:pt idx="484">
                  <c:v>41860.166694560176</c:v>
                </c:pt>
                <c:pt idx="485">
                  <c:v>41860.20836128472</c:v>
                </c:pt>
                <c:pt idx="486">
                  <c:v>41860.250028009257</c:v>
                </c:pt>
                <c:pt idx="487">
                  <c:v>41860.291694733736</c:v>
                </c:pt>
                <c:pt idx="488">
                  <c:v>41860.333361458332</c:v>
                </c:pt>
                <c:pt idx="489">
                  <c:v>41860.375028182869</c:v>
                </c:pt>
                <c:pt idx="490">
                  <c:v>41860.416694907413</c:v>
                </c:pt>
                <c:pt idx="491">
                  <c:v>41860.458361631936</c:v>
                </c:pt>
                <c:pt idx="492">
                  <c:v>41860.50002835651</c:v>
                </c:pt>
                <c:pt idx="493">
                  <c:v>41860.541695080996</c:v>
                </c:pt>
                <c:pt idx="494">
                  <c:v>41860.583361805555</c:v>
                </c:pt>
                <c:pt idx="495">
                  <c:v>41860.625028530048</c:v>
                </c:pt>
                <c:pt idx="496">
                  <c:v>41860.666695254629</c:v>
                </c:pt>
                <c:pt idx="497">
                  <c:v>41860.708361979167</c:v>
                </c:pt>
                <c:pt idx="498">
                  <c:v>41860.750028703704</c:v>
                </c:pt>
                <c:pt idx="499">
                  <c:v>41860.791695428234</c:v>
                </c:pt>
                <c:pt idx="500">
                  <c:v>41860.833362152778</c:v>
                </c:pt>
                <c:pt idx="501">
                  <c:v>41860.875028877315</c:v>
                </c:pt>
                <c:pt idx="502">
                  <c:v>41860.916695601853</c:v>
                </c:pt>
                <c:pt idx="503">
                  <c:v>41860.958362326426</c:v>
                </c:pt>
                <c:pt idx="504">
                  <c:v>41861.000029050942</c:v>
                </c:pt>
                <c:pt idx="505">
                  <c:v>41861.041695775464</c:v>
                </c:pt>
                <c:pt idx="506">
                  <c:v>41861.083362500001</c:v>
                </c:pt>
                <c:pt idx="507">
                  <c:v>41861.125029224539</c:v>
                </c:pt>
                <c:pt idx="508">
                  <c:v>41861.166695949083</c:v>
                </c:pt>
                <c:pt idx="509">
                  <c:v>41861.208362673584</c:v>
                </c:pt>
                <c:pt idx="510">
                  <c:v>41861.250029398208</c:v>
                </c:pt>
                <c:pt idx="511">
                  <c:v>41861.291696122658</c:v>
                </c:pt>
                <c:pt idx="512">
                  <c:v>41861.333362847225</c:v>
                </c:pt>
                <c:pt idx="513">
                  <c:v>41861.375029571755</c:v>
                </c:pt>
                <c:pt idx="514">
                  <c:v>41861.41669629635</c:v>
                </c:pt>
                <c:pt idx="515">
                  <c:v>41861.458363020865</c:v>
                </c:pt>
                <c:pt idx="516">
                  <c:v>41861.500029745373</c:v>
                </c:pt>
                <c:pt idx="517">
                  <c:v>41861.541696469911</c:v>
                </c:pt>
                <c:pt idx="518">
                  <c:v>41861.583363194448</c:v>
                </c:pt>
                <c:pt idx="519">
                  <c:v>41861.625029918985</c:v>
                </c:pt>
                <c:pt idx="520">
                  <c:v>41861.666696643515</c:v>
                </c:pt>
                <c:pt idx="521">
                  <c:v>41861.708363368052</c:v>
                </c:pt>
                <c:pt idx="522">
                  <c:v>41861.750030092611</c:v>
                </c:pt>
                <c:pt idx="523">
                  <c:v>41861.791696817083</c:v>
                </c:pt>
                <c:pt idx="524">
                  <c:v>41861.833363541627</c:v>
                </c:pt>
                <c:pt idx="525">
                  <c:v>41861.875030266201</c:v>
                </c:pt>
                <c:pt idx="526">
                  <c:v>41861.916696990767</c:v>
                </c:pt>
                <c:pt idx="527">
                  <c:v>41861.958363715275</c:v>
                </c:pt>
                <c:pt idx="528">
                  <c:v>41862.000030439813</c:v>
                </c:pt>
                <c:pt idx="529">
                  <c:v>41862.04169716435</c:v>
                </c:pt>
                <c:pt idx="530">
                  <c:v>41862.083363888887</c:v>
                </c:pt>
                <c:pt idx="531">
                  <c:v>41862.125030613373</c:v>
                </c:pt>
                <c:pt idx="532">
                  <c:v>41862.166697337962</c:v>
                </c:pt>
                <c:pt idx="533">
                  <c:v>41862.208364062484</c:v>
                </c:pt>
                <c:pt idx="534">
                  <c:v>41862.250030787036</c:v>
                </c:pt>
                <c:pt idx="535">
                  <c:v>41862.291697511515</c:v>
                </c:pt>
                <c:pt idx="536">
                  <c:v>41862.33336423611</c:v>
                </c:pt>
                <c:pt idx="537">
                  <c:v>41862.375030960626</c:v>
                </c:pt>
                <c:pt idx="538">
                  <c:v>41862.416697685192</c:v>
                </c:pt>
                <c:pt idx="539">
                  <c:v>41862.458364409751</c:v>
                </c:pt>
                <c:pt idx="540">
                  <c:v>41862.500031134259</c:v>
                </c:pt>
                <c:pt idx="541">
                  <c:v>41862.541697858796</c:v>
                </c:pt>
                <c:pt idx="542">
                  <c:v>41862.583364583297</c:v>
                </c:pt>
                <c:pt idx="543">
                  <c:v>41862.625031307871</c:v>
                </c:pt>
                <c:pt idx="544">
                  <c:v>41862.666698032408</c:v>
                </c:pt>
                <c:pt idx="545">
                  <c:v>41862.708364756945</c:v>
                </c:pt>
                <c:pt idx="546">
                  <c:v>41862.750031481482</c:v>
                </c:pt>
                <c:pt idx="547">
                  <c:v>41862.79169820602</c:v>
                </c:pt>
                <c:pt idx="548">
                  <c:v>41862.833364930557</c:v>
                </c:pt>
                <c:pt idx="549">
                  <c:v>41862.875031655094</c:v>
                </c:pt>
                <c:pt idx="550">
                  <c:v>41862.91669837966</c:v>
                </c:pt>
                <c:pt idx="551">
                  <c:v>41862.958365104205</c:v>
                </c:pt>
                <c:pt idx="552">
                  <c:v>41863.000031828713</c:v>
                </c:pt>
                <c:pt idx="553">
                  <c:v>41863.041698553207</c:v>
                </c:pt>
                <c:pt idx="554">
                  <c:v>41863.08336527778</c:v>
                </c:pt>
                <c:pt idx="555">
                  <c:v>41863.125032002288</c:v>
                </c:pt>
                <c:pt idx="556">
                  <c:v>41863.166698726862</c:v>
                </c:pt>
                <c:pt idx="557">
                  <c:v>41863.208365451384</c:v>
                </c:pt>
                <c:pt idx="558">
                  <c:v>41863.250032175943</c:v>
                </c:pt>
                <c:pt idx="559">
                  <c:v>41863.291698900437</c:v>
                </c:pt>
                <c:pt idx="560">
                  <c:v>41863.333365624996</c:v>
                </c:pt>
                <c:pt idx="561">
                  <c:v>41863.375032349584</c:v>
                </c:pt>
                <c:pt idx="562">
                  <c:v>41863.416699074129</c:v>
                </c:pt>
                <c:pt idx="563">
                  <c:v>41863.458365798637</c:v>
                </c:pt>
                <c:pt idx="564">
                  <c:v>41863.500032523145</c:v>
                </c:pt>
                <c:pt idx="565">
                  <c:v>41863.541699247682</c:v>
                </c:pt>
                <c:pt idx="566">
                  <c:v>41863.583365972205</c:v>
                </c:pt>
                <c:pt idx="567">
                  <c:v>41863.625032696757</c:v>
                </c:pt>
                <c:pt idx="568">
                  <c:v>41863.666699421294</c:v>
                </c:pt>
                <c:pt idx="569">
                  <c:v>41863.708366145831</c:v>
                </c:pt>
                <c:pt idx="570">
                  <c:v>41863.750032870368</c:v>
                </c:pt>
                <c:pt idx="571">
                  <c:v>41863.791699594905</c:v>
                </c:pt>
                <c:pt idx="572">
                  <c:v>41863.833366319435</c:v>
                </c:pt>
                <c:pt idx="573">
                  <c:v>41863.875033044009</c:v>
                </c:pt>
                <c:pt idx="574">
                  <c:v>41863.916699768553</c:v>
                </c:pt>
                <c:pt idx="575">
                  <c:v>41863.958366493098</c:v>
                </c:pt>
                <c:pt idx="576">
                  <c:v>41864.000033217591</c:v>
                </c:pt>
                <c:pt idx="577">
                  <c:v>41864.041699942143</c:v>
                </c:pt>
                <c:pt idx="578">
                  <c:v>41864.083366666637</c:v>
                </c:pt>
                <c:pt idx="579">
                  <c:v>41864.125033391196</c:v>
                </c:pt>
                <c:pt idx="580">
                  <c:v>41864.166700115697</c:v>
                </c:pt>
                <c:pt idx="581">
                  <c:v>41864.208366840277</c:v>
                </c:pt>
                <c:pt idx="582">
                  <c:v>41864.250033564815</c:v>
                </c:pt>
                <c:pt idx="583">
                  <c:v>41864.291700289294</c:v>
                </c:pt>
                <c:pt idx="584">
                  <c:v>41864.333367013875</c:v>
                </c:pt>
                <c:pt idx="585">
                  <c:v>41864.375033738441</c:v>
                </c:pt>
                <c:pt idx="586">
                  <c:v>41864.416700462963</c:v>
                </c:pt>
                <c:pt idx="587">
                  <c:v>41864.45836718753</c:v>
                </c:pt>
                <c:pt idx="588">
                  <c:v>41864.500033912038</c:v>
                </c:pt>
                <c:pt idx="589">
                  <c:v>41864.541700636575</c:v>
                </c:pt>
                <c:pt idx="590">
                  <c:v>41864.583367361105</c:v>
                </c:pt>
                <c:pt idx="591">
                  <c:v>41864.625034085613</c:v>
                </c:pt>
                <c:pt idx="592">
                  <c:v>41864.666700810158</c:v>
                </c:pt>
                <c:pt idx="593">
                  <c:v>41864.708367534724</c:v>
                </c:pt>
                <c:pt idx="594">
                  <c:v>41864.750034259261</c:v>
                </c:pt>
                <c:pt idx="595">
                  <c:v>41864.791700983718</c:v>
                </c:pt>
                <c:pt idx="596">
                  <c:v>41864.833367708336</c:v>
                </c:pt>
                <c:pt idx="597">
                  <c:v>41864.875034432902</c:v>
                </c:pt>
                <c:pt idx="598">
                  <c:v>41864.91670115741</c:v>
                </c:pt>
                <c:pt idx="599">
                  <c:v>41864.958367881947</c:v>
                </c:pt>
                <c:pt idx="600">
                  <c:v>41865.000034606492</c:v>
                </c:pt>
                <c:pt idx="601">
                  <c:v>41865.041701330993</c:v>
                </c:pt>
                <c:pt idx="602">
                  <c:v>41865.083368055559</c:v>
                </c:pt>
                <c:pt idx="603">
                  <c:v>41865.125034780074</c:v>
                </c:pt>
                <c:pt idx="604">
                  <c:v>41865.16670150459</c:v>
                </c:pt>
                <c:pt idx="605">
                  <c:v>41865.208368229163</c:v>
                </c:pt>
                <c:pt idx="606">
                  <c:v>41865.2500349537</c:v>
                </c:pt>
                <c:pt idx="607">
                  <c:v>41865.291701678187</c:v>
                </c:pt>
                <c:pt idx="608">
                  <c:v>41865.333368402782</c:v>
                </c:pt>
                <c:pt idx="609">
                  <c:v>41865.375035127312</c:v>
                </c:pt>
                <c:pt idx="610">
                  <c:v>41865.416701851835</c:v>
                </c:pt>
                <c:pt idx="611">
                  <c:v>41865.458368576416</c:v>
                </c:pt>
                <c:pt idx="612">
                  <c:v>41865.50003530096</c:v>
                </c:pt>
                <c:pt idx="613">
                  <c:v>41865.541702025454</c:v>
                </c:pt>
                <c:pt idx="614">
                  <c:v>41865.583368749998</c:v>
                </c:pt>
                <c:pt idx="615">
                  <c:v>41865.625035474543</c:v>
                </c:pt>
                <c:pt idx="616">
                  <c:v>41865.666702199072</c:v>
                </c:pt>
                <c:pt idx="617">
                  <c:v>41865.708368923595</c:v>
                </c:pt>
                <c:pt idx="618">
                  <c:v>41865.750035648191</c:v>
                </c:pt>
                <c:pt idx="619">
                  <c:v>41865.791702372648</c:v>
                </c:pt>
                <c:pt idx="620">
                  <c:v>41865.833369097221</c:v>
                </c:pt>
                <c:pt idx="621">
                  <c:v>41865.875035821759</c:v>
                </c:pt>
                <c:pt idx="622">
                  <c:v>41865.916702546296</c:v>
                </c:pt>
                <c:pt idx="623">
                  <c:v>41865.958369270869</c:v>
                </c:pt>
                <c:pt idx="624">
                  <c:v>41866.000035995392</c:v>
                </c:pt>
                <c:pt idx="625">
                  <c:v>41866.041702719871</c:v>
                </c:pt>
                <c:pt idx="626">
                  <c:v>41866.083369444474</c:v>
                </c:pt>
                <c:pt idx="627">
                  <c:v>41866.125036168982</c:v>
                </c:pt>
                <c:pt idx="628">
                  <c:v>41866.166702893504</c:v>
                </c:pt>
                <c:pt idx="629">
                  <c:v>41866.208369618056</c:v>
                </c:pt>
                <c:pt idx="630">
                  <c:v>41866.250036342622</c:v>
                </c:pt>
                <c:pt idx="631">
                  <c:v>41866.291703067072</c:v>
                </c:pt>
                <c:pt idx="632">
                  <c:v>41866.333369791639</c:v>
                </c:pt>
                <c:pt idx="633">
                  <c:v>41866.375036516205</c:v>
                </c:pt>
                <c:pt idx="634">
                  <c:v>41866.416703240742</c:v>
                </c:pt>
                <c:pt idx="635">
                  <c:v>41866.458369965279</c:v>
                </c:pt>
                <c:pt idx="636">
                  <c:v>41866.500036689817</c:v>
                </c:pt>
                <c:pt idx="637">
                  <c:v>41866.541703414354</c:v>
                </c:pt>
                <c:pt idx="638">
                  <c:v>41866.583370138891</c:v>
                </c:pt>
                <c:pt idx="639">
                  <c:v>41866.625036863399</c:v>
                </c:pt>
                <c:pt idx="640">
                  <c:v>41866.666703587936</c:v>
                </c:pt>
                <c:pt idx="641">
                  <c:v>41866.708370312503</c:v>
                </c:pt>
                <c:pt idx="642">
                  <c:v>41866.75003703704</c:v>
                </c:pt>
                <c:pt idx="643">
                  <c:v>41866.791703761497</c:v>
                </c:pt>
                <c:pt idx="644">
                  <c:v>41866.833370486143</c:v>
                </c:pt>
                <c:pt idx="645">
                  <c:v>41866.875037210651</c:v>
                </c:pt>
                <c:pt idx="646">
                  <c:v>41866.916703935189</c:v>
                </c:pt>
                <c:pt idx="647">
                  <c:v>41866.958370659719</c:v>
                </c:pt>
                <c:pt idx="648">
                  <c:v>41867.000037384263</c:v>
                </c:pt>
                <c:pt idx="649">
                  <c:v>41867.041704108786</c:v>
                </c:pt>
                <c:pt idx="650">
                  <c:v>41867.083370833301</c:v>
                </c:pt>
                <c:pt idx="651">
                  <c:v>41867.125037557838</c:v>
                </c:pt>
                <c:pt idx="652">
                  <c:v>41867.166704282405</c:v>
                </c:pt>
                <c:pt idx="653">
                  <c:v>41867.208371006942</c:v>
                </c:pt>
                <c:pt idx="654">
                  <c:v>41867.250037731479</c:v>
                </c:pt>
                <c:pt idx="655">
                  <c:v>41867.291704455987</c:v>
                </c:pt>
                <c:pt idx="656">
                  <c:v>41867.333371180561</c:v>
                </c:pt>
                <c:pt idx="657">
                  <c:v>41867.375037905091</c:v>
                </c:pt>
                <c:pt idx="658">
                  <c:v>41867.416704629628</c:v>
                </c:pt>
                <c:pt idx="659">
                  <c:v>41867.458371354216</c:v>
                </c:pt>
                <c:pt idx="660">
                  <c:v>41867.500038078739</c:v>
                </c:pt>
                <c:pt idx="661">
                  <c:v>41867.541704803189</c:v>
                </c:pt>
                <c:pt idx="662">
                  <c:v>41867.583371527777</c:v>
                </c:pt>
                <c:pt idx="663">
                  <c:v>41867.625038252314</c:v>
                </c:pt>
                <c:pt idx="664">
                  <c:v>41867.666704976851</c:v>
                </c:pt>
                <c:pt idx="665">
                  <c:v>41867.708371701374</c:v>
                </c:pt>
                <c:pt idx="666">
                  <c:v>41867.750038425969</c:v>
                </c:pt>
                <c:pt idx="667">
                  <c:v>41867.791705150419</c:v>
                </c:pt>
                <c:pt idx="668">
                  <c:v>41867.833371875</c:v>
                </c:pt>
                <c:pt idx="669">
                  <c:v>41867.875038599566</c:v>
                </c:pt>
                <c:pt idx="670">
                  <c:v>41867.916705324118</c:v>
                </c:pt>
                <c:pt idx="671">
                  <c:v>41867.958372048648</c:v>
                </c:pt>
                <c:pt idx="672">
                  <c:v>41868.000038773149</c:v>
                </c:pt>
                <c:pt idx="673">
                  <c:v>41868.041705497686</c:v>
                </c:pt>
                <c:pt idx="674">
                  <c:v>41868.083372222223</c:v>
                </c:pt>
                <c:pt idx="675">
                  <c:v>41868.12503894676</c:v>
                </c:pt>
                <c:pt idx="676">
                  <c:v>41868.166705671247</c:v>
                </c:pt>
                <c:pt idx="677">
                  <c:v>41868.208372395842</c:v>
                </c:pt>
                <c:pt idx="678">
                  <c:v>41868.250039120401</c:v>
                </c:pt>
                <c:pt idx="679">
                  <c:v>41868.29170584488</c:v>
                </c:pt>
                <c:pt idx="680">
                  <c:v>41868.333372569425</c:v>
                </c:pt>
                <c:pt idx="681">
                  <c:v>41868.375039294035</c:v>
                </c:pt>
                <c:pt idx="682">
                  <c:v>41868.416706018543</c:v>
                </c:pt>
                <c:pt idx="683">
                  <c:v>41868.458372743087</c:v>
                </c:pt>
                <c:pt idx="684">
                  <c:v>41868.500039467603</c:v>
                </c:pt>
                <c:pt idx="685">
                  <c:v>41868.541706192133</c:v>
                </c:pt>
                <c:pt idx="686">
                  <c:v>41868.58337291667</c:v>
                </c:pt>
                <c:pt idx="687">
                  <c:v>41868.625039641185</c:v>
                </c:pt>
                <c:pt idx="688">
                  <c:v>41868.666706365715</c:v>
                </c:pt>
                <c:pt idx="689">
                  <c:v>41868.708373090281</c:v>
                </c:pt>
                <c:pt idx="690">
                  <c:v>41868.750039814811</c:v>
                </c:pt>
                <c:pt idx="691">
                  <c:v>41868.791706539268</c:v>
                </c:pt>
                <c:pt idx="692">
                  <c:v>41868.833373263886</c:v>
                </c:pt>
                <c:pt idx="693">
                  <c:v>41868.875039988452</c:v>
                </c:pt>
                <c:pt idx="694">
                  <c:v>41868.91670671296</c:v>
                </c:pt>
                <c:pt idx="695">
                  <c:v>41868.958373437541</c:v>
                </c:pt>
                <c:pt idx="696">
                  <c:v>41869.000040162035</c:v>
                </c:pt>
                <c:pt idx="697">
                  <c:v>41869.041706886572</c:v>
                </c:pt>
                <c:pt idx="698">
                  <c:v>41869.08337361108</c:v>
                </c:pt>
                <c:pt idx="699">
                  <c:v>41869.125040335588</c:v>
                </c:pt>
                <c:pt idx="700">
                  <c:v>41869.166707060176</c:v>
                </c:pt>
                <c:pt idx="701">
                  <c:v>41869.208373784721</c:v>
                </c:pt>
                <c:pt idx="702">
                  <c:v>41869.250040509221</c:v>
                </c:pt>
                <c:pt idx="703">
                  <c:v>41869.291707233737</c:v>
                </c:pt>
                <c:pt idx="704">
                  <c:v>41869.333373958332</c:v>
                </c:pt>
                <c:pt idx="705">
                  <c:v>41869.375040682855</c:v>
                </c:pt>
                <c:pt idx="706">
                  <c:v>41869.416707407436</c:v>
                </c:pt>
                <c:pt idx="707">
                  <c:v>41869.458374131973</c:v>
                </c:pt>
                <c:pt idx="708">
                  <c:v>41869.500040856481</c:v>
                </c:pt>
                <c:pt idx="709">
                  <c:v>41869.541707580982</c:v>
                </c:pt>
                <c:pt idx="710">
                  <c:v>41869.583374305563</c:v>
                </c:pt>
                <c:pt idx="711">
                  <c:v>41869.625041030056</c:v>
                </c:pt>
                <c:pt idx="712">
                  <c:v>41869.666707754601</c:v>
                </c:pt>
                <c:pt idx="713">
                  <c:v>41869.708374479203</c:v>
                </c:pt>
                <c:pt idx="714">
                  <c:v>41869.750041203704</c:v>
                </c:pt>
                <c:pt idx="715">
                  <c:v>41869.791707928198</c:v>
                </c:pt>
                <c:pt idx="716">
                  <c:v>41869.833374652779</c:v>
                </c:pt>
                <c:pt idx="717">
                  <c:v>41869.875041377316</c:v>
                </c:pt>
                <c:pt idx="718">
                  <c:v>41869.916708101853</c:v>
                </c:pt>
                <c:pt idx="719">
                  <c:v>41869.958374826427</c:v>
                </c:pt>
                <c:pt idx="720">
                  <c:v>41870.000041550928</c:v>
                </c:pt>
                <c:pt idx="721">
                  <c:v>41870.041708275465</c:v>
                </c:pt>
                <c:pt idx="722">
                  <c:v>41870.083375000002</c:v>
                </c:pt>
                <c:pt idx="723">
                  <c:v>41870.125041724525</c:v>
                </c:pt>
                <c:pt idx="724">
                  <c:v>41870.166708449091</c:v>
                </c:pt>
                <c:pt idx="725">
                  <c:v>41870.208375173614</c:v>
                </c:pt>
                <c:pt idx="726">
                  <c:v>41870.25004189818</c:v>
                </c:pt>
                <c:pt idx="727">
                  <c:v>41870.29170862263</c:v>
                </c:pt>
                <c:pt idx="728">
                  <c:v>41870.333375347233</c:v>
                </c:pt>
                <c:pt idx="729">
                  <c:v>41870.375042071755</c:v>
                </c:pt>
                <c:pt idx="730">
                  <c:v>41870.416708796329</c:v>
                </c:pt>
                <c:pt idx="731">
                  <c:v>41870.458375520866</c:v>
                </c:pt>
                <c:pt idx="732">
                  <c:v>41870.500042245367</c:v>
                </c:pt>
                <c:pt idx="733">
                  <c:v>41870.541708969904</c:v>
                </c:pt>
                <c:pt idx="734">
                  <c:v>41870.583375694441</c:v>
                </c:pt>
                <c:pt idx="735">
                  <c:v>41870.625042418978</c:v>
                </c:pt>
                <c:pt idx="736">
                  <c:v>41870.666709143516</c:v>
                </c:pt>
                <c:pt idx="737">
                  <c:v>41870.708375868053</c:v>
                </c:pt>
                <c:pt idx="738">
                  <c:v>41870.75004259259</c:v>
                </c:pt>
                <c:pt idx="739">
                  <c:v>41870.791709317084</c:v>
                </c:pt>
                <c:pt idx="740">
                  <c:v>41870.833376041664</c:v>
                </c:pt>
                <c:pt idx="741">
                  <c:v>41870.875042766194</c:v>
                </c:pt>
                <c:pt idx="742">
                  <c:v>41870.916709490768</c:v>
                </c:pt>
                <c:pt idx="743">
                  <c:v>41870.958376215283</c:v>
                </c:pt>
                <c:pt idx="744">
                  <c:v>41871.000042939806</c:v>
                </c:pt>
                <c:pt idx="745">
                  <c:v>41871.041709664314</c:v>
                </c:pt>
                <c:pt idx="746">
                  <c:v>41871.083376388917</c:v>
                </c:pt>
                <c:pt idx="747">
                  <c:v>41871.125043113374</c:v>
                </c:pt>
                <c:pt idx="748">
                  <c:v>41871.166709837955</c:v>
                </c:pt>
                <c:pt idx="749">
                  <c:v>41871.208376562485</c:v>
                </c:pt>
                <c:pt idx="750">
                  <c:v>41871.250043287037</c:v>
                </c:pt>
                <c:pt idx="751">
                  <c:v>41871.291710011523</c:v>
                </c:pt>
                <c:pt idx="752">
                  <c:v>41871.333376736111</c:v>
                </c:pt>
                <c:pt idx="753">
                  <c:v>41871.375043460634</c:v>
                </c:pt>
                <c:pt idx="754">
                  <c:v>41871.416710185193</c:v>
                </c:pt>
                <c:pt idx="755">
                  <c:v>41871.458376909752</c:v>
                </c:pt>
                <c:pt idx="756">
                  <c:v>41871.500043634231</c:v>
                </c:pt>
                <c:pt idx="757">
                  <c:v>41871.541710358797</c:v>
                </c:pt>
                <c:pt idx="758">
                  <c:v>41871.583377083334</c:v>
                </c:pt>
                <c:pt idx="759">
                  <c:v>41871.625043807842</c:v>
                </c:pt>
                <c:pt idx="760">
                  <c:v>41871.66671053238</c:v>
                </c:pt>
                <c:pt idx="761">
                  <c:v>41871.708377256975</c:v>
                </c:pt>
                <c:pt idx="762">
                  <c:v>41871.750043981476</c:v>
                </c:pt>
                <c:pt idx="763">
                  <c:v>41871.791710705977</c:v>
                </c:pt>
                <c:pt idx="764">
                  <c:v>41871.833377430587</c:v>
                </c:pt>
                <c:pt idx="765">
                  <c:v>41871.875044155095</c:v>
                </c:pt>
                <c:pt idx="766">
                  <c:v>41871.916710879632</c:v>
                </c:pt>
                <c:pt idx="767">
                  <c:v>41871.958377604205</c:v>
                </c:pt>
                <c:pt idx="768">
                  <c:v>41872.000044328735</c:v>
                </c:pt>
                <c:pt idx="769">
                  <c:v>41872.041711053207</c:v>
                </c:pt>
                <c:pt idx="770">
                  <c:v>41872.083377777781</c:v>
                </c:pt>
                <c:pt idx="771">
                  <c:v>41872.125044502267</c:v>
                </c:pt>
                <c:pt idx="772">
                  <c:v>41872.166711226862</c:v>
                </c:pt>
                <c:pt idx="773">
                  <c:v>41872.208377951385</c:v>
                </c:pt>
                <c:pt idx="774">
                  <c:v>41872.25004467593</c:v>
                </c:pt>
                <c:pt idx="775">
                  <c:v>41872.29171140043</c:v>
                </c:pt>
                <c:pt idx="776">
                  <c:v>41872.333378125011</c:v>
                </c:pt>
                <c:pt idx="777">
                  <c:v>41872.375044849541</c:v>
                </c:pt>
                <c:pt idx="778">
                  <c:v>41872.416711574093</c:v>
                </c:pt>
                <c:pt idx="779">
                  <c:v>41872.458378298667</c:v>
                </c:pt>
                <c:pt idx="780">
                  <c:v>41872.500045023146</c:v>
                </c:pt>
                <c:pt idx="781">
                  <c:v>41872.541711747675</c:v>
                </c:pt>
                <c:pt idx="782">
                  <c:v>41872.583378472242</c:v>
                </c:pt>
                <c:pt idx="783">
                  <c:v>41872.625045196757</c:v>
                </c:pt>
                <c:pt idx="784">
                  <c:v>41872.666711921265</c:v>
                </c:pt>
                <c:pt idx="785">
                  <c:v>41872.708378645832</c:v>
                </c:pt>
                <c:pt idx="786">
                  <c:v>41872.750045370369</c:v>
                </c:pt>
                <c:pt idx="787">
                  <c:v>41872.791712094906</c:v>
                </c:pt>
                <c:pt idx="788">
                  <c:v>41872.833378819436</c:v>
                </c:pt>
                <c:pt idx="789">
                  <c:v>41872.87504554398</c:v>
                </c:pt>
                <c:pt idx="790">
                  <c:v>41872.916712268554</c:v>
                </c:pt>
                <c:pt idx="791">
                  <c:v>41872.958378993098</c:v>
                </c:pt>
                <c:pt idx="792">
                  <c:v>41873.000045717585</c:v>
                </c:pt>
                <c:pt idx="793">
                  <c:v>41873.041712442158</c:v>
                </c:pt>
                <c:pt idx="794">
                  <c:v>41873.083379166666</c:v>
                </c:pt>
                <c:pt idx="795">
                  <c:v>41873.125045891175</c:v>
                </c:pt>
                <c:pt idx="796">
                  <c:v>41873.166712615697</c:v>
                </c:pt>
                <c:pt idx="797">
                  <c:v>41873.208379340293</c:v>
                </c:pt>
                <c:pt idx="798">
                  <c:v>41873.250046064815</c:v>
                </c:pt>
                <c:pt idx="799">
                  <c:v>41873.291712789294</c:v>
                </c:pt>
                <c:pt idx="800">
                  <c:v>41873.333379513875</c:v>
                </c:pt>
                <c:pt idx="801">
                  <c:v>41873.375046238441</c:v>
                </c:pt>
                <c:pt idx="802">
                  <c:v>41873.416712962993</c:v>
                </c:pt>
                <c:pt idx="803">
                  <c:v>41873.45837968753</c:v>
                </c:pt>
                <c:pt idx="804">
                  <c:v>41873.500046412039</c:v>
                </c:pt>
                <c:pt idx="805">
                  <c:v>41873.541713136583</c:v>
                </c:pt>
                <c:pt idx="806">
                  <c:v>41873.583379861106</c:v>
                </c:pt>
                <c:pt idx="807">
                  <c:v>41873.625046585592</c:v>
                </c:pt>
                <c:pt idx="808">
                  <c:v>41873.666713310187</c:v>
                </c:pt>
                <c:pt idx="809">
                  <c:v>41873.708380034725</c:v>
                </c:pt>
                <c:pt idx="810">
                  <c:v>41873.750046759254</c:v>
                </c:pt>
                <c:pt idx="811">
                  <c:v>41873.791713483763</c:v>
                </c:pt>
                <c:pt idx="812">
                  <c:v>41873.833380208336</c:v>
                </c:pt>
                <c:pt idx="813">
                  <c:v>41873.875046932873</c:v>
                </c:pt>
                <c:pt idx="814">
                  <c:v>41873.916713657411</c:v>
                </c:pt>
                <c:pt idx="815">
                  <c:v>41873.958380381948</c:v>
                </c:pt>
                <c:pt idx="816">
                  <c:v>41874.000047106492</c:v>
                </c:pt>
                <c:pt idx="817">
                  <c:v>41874.041713830986</c:v>
                </c:pt>
                <c:pt idx="818">
                  <c:v>41874.083380555523</c:v>
                </c:pt>
                <c:pt idx="819">
                  <c:v>41874.125047280075</c:v>
                </c:pt>
                <c:pt idx="820">
                  <c:v>41874.166714004627</c:v>
                </c:pt>
                <c:pt idx="821">
                  <c:v>41874.208380729164</c:v>
                </c:pt>
                <c:pt idx="822">
                  <c:v>41874.250047453701</c:v>
                </c:pt>
                <c:pt idx="823">
                  <c:v>41874.291714178224</c:v>
                </c:pt>
                <c:pt idx="824">
                  <c:v>41874.333380902775</c:v>
                </c:pt>
                <c:pt idx="825">
                  <c:v>41874.375047627305</c:v>
                </c:pt>
                <c:pt idx="826">
                  <c:v>41874.416714351879</c:v>
                </c:pt>
                <c:pt idx="827">
                  <c:v>41874.458381076416</c:v>
                </c:pt>
                <c:pt idx="828">
                  <c:v>41874.500047800931</c:v>
                </c:pt>
                <c:pt idx="829">
                  <c:v>41874.541714525454</c:v>
                </c:pt>
                <c:pt idx="830">
                  <c:v>41874.583381249999</c:v>
                </c:pt>
                <c:pt idx="831">
                  <c:v>41874.625047974536</c:v>
                </c:pt>
                <c:pt idx="832">
                  <c:v>41874.666714699073</c:v>
                </c:pt>
                <c:pt idx="833">
                  <c:v>41874.708381423596</c:v>
                </c:pt>
                <c:pt idx="834">
                  <c:v>41874.750048148191</c:v>
                </c:pt>
                <c:pt idx="835">
                  <c:v>41874.791714872648</c:v>
                </c:pt>
                <c:pt idx="836">
                  <c:v>41874.833381597193</c:v>
                </c:pt>
                <c:pt idx="837">
                  <c:v>41874.875048321759</c:v>
                </c:pt>
                <c:pt idx="838">
                  <c:v>41874.91671504634</c:v>
                </c:pt>
                <c:pt idx="839">
                  <c:v>41874.958381770841</c:v>
                </c:pt>
              </c:numCache>
            </c:numRef>
          </c:xVal>
          <c:yVal>
            <c:numRef>
              <c:f>'[RESULTADOS_INTERPOLACION_FINALES - copia.xlsx]SISMO-QUITO'!$B$2:$B$841</c:f>
              <c:numCache>
                <c:formatCode>General</c:formatCode>
                <c:ptCount val="840"/>
                <c:pt idx="0">
                  <c:v>24.341942</c:v>
                </c:pt>
                <c:pt idx="1">
                  <c:v>18.626688000000001</c:v>
                </c:pt>
                <c:pt idx="2">
                  <c:v>13.260914</c:v>
                </c:pt>
                <c:pt idx="3">
                  <c:v>9.9758570000000066</c:v>
                </c:pt>
                <c:pt idx="4">
                  <c:v>8.5873299999999997</c:v>
                </c:pt>
                <c:pt idx="5">
                  <c:v>7.8897209999999998</c:v>
                </c:pt>
                <c:pt idx="6">
                  <c:v>7.0664280000000002</c:v>
                </c:pt>
                <c:pt idx="7">
                  <c:v>6.0862319999999999</c:v>
                </c:pt>
                <c:pt idx="8">
                  <c:v>5.2788339999999998</c:v>
                </c:pt>
                <c:pt idx="9">
                  <c:v>4.4784700000000024</c:v>
                </c:pt>
                <c:pt idx="10">
                  <c:v>3.989617</c:v>
                </c:pt>
                <c:pt idx="11">
                  <c:v>4.6998099999999985</c:v>
                </c:pt>
                <c:pt idx="12">
                  <c:v>7.1115729999999964</c:v>
                </c:pt>
                <c:pt idx="13">
                  <c:v>10.801138</c:v>
                </c:pt>
                <c:pt idx="14">
                  <c:v>14.514827</c:v>
                </c:pt>
                <c:pt idx="15">
                  <c:v>17.726041999999989</c:v>
                </c:pt>
                <c:pt idx="16">
                  <c:v>20.724708999999987</c:v>
                </c:pt>
                <c:pt idx="17">
                  <c:v>23.724708999999987</c:v>
                </c:pt>
                <c:pt idx="18">
                  <c:v>26.326015000000005</c:v>
                </c:pt>
                <c:pt idx="19">
                  <c:v>27.91432</c:v>
                </c:pt>
                <c:pt idx="20">
                  <c:v>28.78041099999998</c:v>
                </c:pt>
                <c:pt idx="21">
                  <c:v>29.469281999999989</c:v>
                </c:pt>
                <c:pt idx="22">
                  <c:v>29.754691999999999</c:v>
                </c:pt>
                <c:pt idx="23">
                  <c:v>28.341899999999999</c:v>
                </c:pt>
                <c:pt idx="24">
                  <c:v>26.924544999999977</c:v>
                </c:pt>
                <c:pt idx="25">
                  <c:v>22.507166000000005</c:v>
                </c:pt>
                <c:pt idx="26">
                  <c:v>18.136317999999999</c:v>
                </c:pt>
                <c:pt idx="27">
                  <c:v>14.762732000000007</c:v>
                </c:pt>
                <c:pt idx="28">
                  <c:v>12.450765000000002</c:v>
                </c:pt>
                <c:pt idx="29">
                  <c:v>10.761070999999999</c:v>
                </c:pt>
                <c:pt idx="30">
                  <c:v>9.3610710000000008</c:v>
                </c:pt>
                <c:pt idx="31">
                  <c:v>8.0847090000000001</c:v>
                </c:pt>
                <c:pt idx="32">
                  <c:v>7.0862470000000037</c:v>
                </c:pt>
                <c:pt idx="33">
                  <c:v>6.2774000000000001</c:v>
                </c:pt>
                <c:pt idx="34">
                  <c:v>5.7904660000000003</c:v>
                </c:pt>
                <c:pt idx="35">
                  <c:v>5.9873070000000004</c:v>
                </c:pt>
                <c:pt idx="36">
                  <c:v>7.3071909999999969</c:v>
                </c:pt>
                <c:pt idx="37">
                  <c:v>9.7185119999999987</c:v>
                </c:pt>
                <c:pt idx="38">
                  <c:v>12.930188000000001</c:v>
                </c:pt>
                <c:pt idx="39">
                  <c:v>16.733259</c:v>
                </c:pt>
                <c:pt idx="40">
                  <c:v>20.829711999999986</c:v>
                </c:pt>
                <c:pt idx="41">
                  <c:v>24.747907999999999</c:v>
                </c:pt>
                <c:pt idx="42">
                  <c:v>28.118513</c:v>
                </c:pt>
                <c:pt idx="43">
                  <c:v>30.49263599999998</c:v>
                </c:pt>
                <c:pt idx="44">
                  <c:v>31.907428999999986</c:v>
                </c:pt>
                <c:pt idx="45">
                  <c:v>32.576981000000004</c:v>
                </c:pt>
                <c:pt idx="46">
                  <c:v>32.179958000000013</c:v>
                </c:pt>
                <c:pt idx="47">
                  <c:v>30.349173</c:v>
                </c:pt>
                <c:pt idx="48">
                  <c:v>23.948438999999979</c:v>
                </c:pt>
                <c:pt idx="49">
                  <c:v>18.128578000000001</c:v>
                </c:pt>
                <c:pt idx="50">
                  <c:v>12.360415000000007</c:v>
                </c:pt>
                <c:pt idx="51">
                  <c:v>8.4708670000000001</c:v>
                </c:pt>
                <c:pt idx="52">
                  <c:v>7.0621199999999957</c:v>
                </c:pt>
                <c:pt idx="53">
                  <c:v>6.9879299999999995</c:v>
                </c:pt>
                <c:pt idx="54">
                  <c:v>6.9899230000000037</c:v>
                </c:pt>
                <c:pt idx="55">
                  <c:v>6.2847090000000003</c:v>
                </c:pt>
                <c:pt idx="56">
                  <c:v>4.9786310000000036</c:v>
                </c:pt>
                <c:pt idx="57">
                  <c:v>3.5586279999999997</c:v>
                </c:pt>
                <c:pt idx="58">
                  <c:v>2.877977</c:v>
                </c:pt>
                <c:pt idx="59">
                  <c:v>3.9931359999999998</c:v>
                </c:pt>
                <c:pt idx="60">
                  <c:v>7.3076299999999996</c:v>
                </c:pt>
                <c:pt idx="61">
                  <c:v>11.937195000000001</c:v>
                </c:pt>
                <c:pt idx="62">
                  <c:v>16.329494</c:v>
                </c:pt>
                <c:pt idx="63">
                  <c:v>19.327469000000001</c:v>
                </c:pt>
                <c:pt idx="64">
                  <c:v>21.313210000000005</c:v>
                </c:pt>
                <c:pt idx="65">
                  <c:v>23.430878000000014</c:v>
                </c:pt>
                <c:pt idx="66">
                  <c:v>26.116495000000015</c:v>
                </c:pt>
                <c:pt idx="67">
                  <c:v>28.699106</c:v>
                </c:pt>
                <c:pt idx="68">
                  <c:v>30.299581999999987</c:v>
                </c:pt>
                <c:pt idx="69">
                  <c:v>30.890408000000001</c:v>
                </c:pt>
                <c:pt idx="70">
                  <c:v>30.279742999999982</c:v>
                </c:pt>
                <c:pt idx="71">
                  <c:v>28.147091000000014</c:v>
                </c:pt>
                <c:pt idx="72">
                  <c:v>25.321269999999988</c:v>
                </c:pt>
                <c:pt idx="73">
                  <c:v>20.041644999999981</c:v>
                </c:pt>
                <c:pt idx="74">
                  <c:v>14.767907000000001</c:v>
                </c:pt>
                <c:pt idx="75">
                  <c:v>10.654921</c:v>
                </c:pt>
                <c:pt idx="76">
                  <c:v>7.9835139999999996</c:v>
                </c:pt>
                <c:pt idx="77">
                  <c:v>6.3977739999999965</c:v>
                </c:pt>
                <c:pt idx="78">
                  <c:v>5.2879859999999947</c:v>
                </c:pt>
                <c:pt idx="79">
                  <c:v>4.3897069999999996</c:v>
                </c:pt>
                <c:pt idx="80">
                  <c:v>3.5897060000000001</c:v>
                </c:pt>
                <c:pt idx="81">
                  <c:v>2.8887449999999997</c:v>
                </c:pt>
                <c:pt idx="82">
                  <c:v>2.7890169999999999</c:v>
                </c:pt>
                <c:pt idx="83">
                  <c:v>3.8939589999999984</c:v>
                </c:pt>
                <c:pt idx="84">
                  <c:v>6.5178219999999962</c:v>
                </c:pt>
                <c:pt idx="85">
                  <c:v>10.321428000000001</c:v>
                </c:pt>
                <c:pt idx="86">
                  <c:v>14.026730000000002</c:v>
                </c:pt>
                <c:pt idx="87">
                  <c:v>16.939087000000001</c:v>
                </c:pt>
                <c:pt idx="88">
                  <c:v>19.44047699999998</c:v>
                </c:pt>
                <c:pt idx="89">
                  <c:v>22.356119</c:v>
                </c:pt>
                <c:pt idx="90">
                  <c:v>25.947906</c:v>
                </c:pt>
                <c:pt idx="91">
                  <c:v>29.418455000000005</c:v>
                </c:pt>
                <c:pt idx="92">
                  <c:v>31.716286</c:v>
                </c:pt>
                <c:pt idx="93">
                  <c:v>32.490761000000006</c:v>
                </c:pt>
                <c:pt idx="94">
                  <c:v>31.753208000000001</c:v>
                </c:pt>
                <c:pt idx="95">
                  <c:v>29.350283000000001</c:v>
                </c:pt>
                <c:pt idx="96">
                  <c:v>23.332270000000001</c:v>
                </c:pt>
                <c:pt idx="97">
                  <c:v>19.122992</c:v>
                </c:pt>
                <c:pt idx="98">
                  <c:v>15.348538</c:v>
                </c:pt>
                <c:pt idx="99">
                  <c:v>12.451454000000007</c:v>
                </c:pt>
                <c:pt idx="100">
                  <c:v>10.286791000000001</c:v>
                </c:pt>
                <c:pt idx="101">
                  <c:v>8.9888000000000012</c:v>
                </c:pt>
                <c:pt idx="102">
                  <c:v>8.3852520000000048</c:v>
                </c:pt>
                <c:pt idx="103">
                  <c:v>7.6634690000000001</c:v>
                </c:pt>
                <c:pt idx="104">
                  <c:v>6.0590450000000002</c:v>
                </c:pt>
                <c:pt idx="105">
                  <c:v>3.785069</c:v>
                </c:pt>
                <c:pt idx="106">
                  <c:v>2.5890170000000001</c:v>
                </c:pt>
                <c:pt idx="107">
                  <c:v>3.9072330000000002</c:v>
                </c:pt>
                <c:pt idx="108">
                  <c:v>7.7094339999999999</c:v>
                </c:pt>
                <c:pt idx="109">
                  <c:v>12.344786000000004</c:v>
                </c:pt>
                <c:pt idx="110">
                  <c:v>16.040534999999977</c:v>
                </c:pt>
                <c:pt idx="111">
                  <c:v>18.427305</c:v>
                </c:pt>
                <c:pt idx="112">
                  <c:v>20.352471999999999</c:v>
                </c:pt>
                <c:pt idx="113">
                  <c:v>22.853207000000001</c:v>
                </c:pt>
                <c:pt idx="114">
                  <c:v>25.840477</c:v>
                </c:pt>
                <c:pt idx="115">
                  <c:v>28.531899000000013</c:v>
                </c:pt>
                <c:pt idx="116">
                  <c:v>30.226896</c:v>
                </c:pt>
                <c:pt idx="117">
                  <c:v>30.786999000000002</c:v>
                </c:pt>
                <c:pt idx="118">
                  <c:v>29.784075000000001</c:v>
                </c:pt>
                <c:pt idx="119">
                  <c:v>27.159523</c:v>
                </c:pt>
                <c:pt idx="120">
                  <c:v>22.041861000000015</c:v>
                </c:pt>
                <c:pt idx="121">
                  <c:v>18.161991000000015</c:v>
                </c:pt>
                <c:pt idx="122">
                  <c:v>14.860608000000004</c:v>
                </c:pt>
                <c:pt idx="123">
                  <c:v>11.570505000000002</c:v>
                </c:pt>
                <c:pt idx="124">
                  <c:v>8.8717160000000028</c:v>
                </c:pt>
                <c:pt idx="125">
                  <c:v>7.6972299999999985</c:v>
                </c:pt>
                <c:pt idx="126">
                  <c:v>7.8003619999999998</c:v>
                </c:pt>
                <c:pt idx="127">
                  <c:v>7.6744519999999961</c:v>
                </c:pt>
                <c:pt idx="128">
                  <c:v>6.0899109999999963</c:v>
                </c:pt>
                <c:pt idx="129">
                  <c:v>4.0617479999999997</c:v>
                </c:pt>
                <c:pt idx="130">
                  <c:v>3.3032089999999981</c:v>
                </c:pt>
                <c:pt idx="131">
                  <c:v>5.1075289999999969</c:v>
                </c:pt>
                <c:pt idx="132">
                  <c:v>8.834798000000001</c:v>
                </c:pt>
                <c:pt idx="133">
                  <c:v>13.538462000000001</c:v>
                </c:pt>
                <c:pt idx="134">
                  <c:v>13.538462000000001</c:v>
                </c:pt>
                <c:pt idx="135">
                  <c:v>22.52971299999998</c:v>
                </c:pt>
                <c:pt idx="136">
                  <c:v>26.227751000000001</c:v>
                </c:pt>
                <c:pt idx="137">
                  <c:v>29.238105999999988</c:v>
                </c:pt>
                <c:pt idx="138">
                  <c:v>31.833506</c:v>
                </c:pt>
                <c:pt idx="139">
                  <c:v>34.228382000000039</c:v>
                </c:pt>
                <c:pt idx="140">
                  <c:v>35.799538000000048</c:v>
                </c:pt>
                <c:pt idx="141">
                  <c:v>35.17342</c:v>
                </c:pt>
                <c:pt idx="142">
                  <c:v>31.866674</c:v>
                </c:pt>
                <c:pt idx="143">
                  <c:v>26.942517999999982</c:v>
                </c:pt>
                <c:pt idx="144">
                  <c:v>23.632044</c:v>
                </c:pt>
                <c:pt idx="145">
                  <c:v>16.855757000000001</c:v>
                </c:pt>
                <c:pt idx="146">
                  <c:v>12.879085000000007</c:v>
                </c:pt>
                <c:pt idx="147">
                  <c:v>11.472409000000011</c:v>
                </c:pt>
                <c:pt idx="148">
                  <c:v>10.797923999999998</c:v>
                </c:pt>
                <c:pt idx="149">
                  <c:v>9.988645</c:v>
                </c:pt>
                <c:pt idx="150">
                  <c:v>9.0760080000000034</c:v>
                </c:pt>
                <c:pt idx="151">
                  <c:v>8.0866360000000093</c:v>
                </c:pt>
                <c:pt idx="152">
                  <c:v>6.571536</c:v>
                </c:pt>
                <c:pt idx="153">
                  <c:v>4.5850689999999998</c:v>
                </c:pt>
                <c:pt idx="154">
                  <c:v>3.5907619999999998</c:v>
                </c:pt>
                <c:pt idx="155">
                  <c:v>5.1075289999999969</c:v>
                </c:pt>
                <c:pt idx="156">
                  <c:v>9.3389489999999995</c:v>
                </c:pt>
                <c:pt idx="157">
                  <c:v>14.848913</c:v>
                </c:pt>
                <c:pt idx="158">
                  <c:v>20.145625999999989</c:v>
                </c:pt>
                <c:pt idx="159">
                  <c:v>24.730346999999977</c:v>
                </c:pt>
                <c:pt idx="160">
                  <c:v>29.145081999999999</c:v>
                </c:pt>
                <c:pt idx="161">
                  <c:v>33.546101</c:v>
                </c:pt>
                <c:pt idx="162">
                  <c:v>37.217063999999993</c:v>
                </c:pt>
                <c:pt idx="163">
                  <c:v>39.717003000000005</c:v>
                </c:pt>
                <c:pt idx="164">
                  <c:v>41.015640000000005</c:v>
                </c:pt>
                <c:pt idx="165">
                  <c:v>40.673073000000002</c:v>
                </c:pt>
                <c:pt idx="166">
                  <c:v>37.569298000000003</c:v>
                </c:pt>
                <c:pt idx="167">
                  <c:v>31.440158999999987</c:v>
                </c:pt>
                <c:pt idx="168">
                  <c:v>25.872907999999999</c:v>
                </c:pt>
                <c:pt idx="169">
                  <c:v>22.570505000000001</c:v>
                </c:pt>
                <c:pt idx="170">
                  <c:v>19.756755999999999</c:v>
                </c:pt>
                <c:pt idx="171">
                  <c:v>17.162291999999987</c:v>
                </c:pt>
                <c:pt idx="172">
                  <c:v>14.687538</c:v>
                </c:pt>
                <c:pt idx="173">
                  <c:v>12.586791</c:v>
                </c:pt>
                <c:pt idx="174">
                  <c:v>11.277761</c:v>
                </c:pt>
                <c:pt idx="175">
                  <c:v>10.477044000000006</c:v>
                </c:pt>
                <c:pt idx="176">
                  <c:v>8.9755350000000078</c:v>
                </c:pt>
                <c:pt idx="177">
                  <c:v>6.2571490000000001</c:v>
                </c:pt>
                <c:pt idx="178">
                  <c:v>3.385399</c:v>
                </c:pt>
                <c:pt idx="179">
                  <c:v>3.1079460000000001</c:v>
                </c:pt>
                <c:pt idx="180">
                  <c:v>6.9370240000000001</c:v>
                </c:pt>
                <c:pt idx="181">
                  <c:v>13.767685</c:v>
                </c:pt>
                <c:pt idx="182">
                  <c:v>20.85051</c:v>
                </c:pt>
                <c:pt idx="183">
                  <c:v>26.031932999999999</c:v>
                </c:pt>
                <c:pt idx="184">
                  <c:v>30.127787000000001</c:v>
                </c:pt>
                <c:pt idx="185">
                  <c:v>34.74662</c:v>
                </c:pt>
                <c:pt idx="186">
                  <c:v>39.732082000000013</c:v>
                </c:pt>
                <c:pt idx="187">
                  <c:v>42.914203999999998</c:v>
                </c:pt>
                <c:pt idx="188">
                  <c:v>42.674458000000001</c:v>
                </c:pt>
                <c:pt idx="189">
                  <c:v>39.165836000000013</c:v>
                </c:pt>
                <c:pt idx="190">
                  <c:v>34.349589999999999</c:v>
                </c:pt>
                <c:pt idx="191">
                  <c:v>29.752091999999987</c:v>
                </c:pt>
                <c:pt idx="192">
                  <c:v>22.466557000000002</c:v>
                </c:pt>
                <c:pt idx="193">
                  <c:v>18.961903</c:v>
                </c:pt>
                <c:pt idx="194">
                  <c:v>17.762448999999979</c:v>
                </c:pt>
                <c:pt idx="195">
                  <c:v>16.886101</c:v>
                </c:pt>
                <c:pt idx="196">
                  <c:v>15.072531000000007</c:v>
                </c:pt>
                <c:pt idx="197">
                  <c:v>12.386147000000006</c:v>
                </c:pt>
                <c:pt idx="198">
                  <c:v>9.7600650000000009</c:v>
                </c:pt>
                <c:pt idx="199">
                  <c:v>7.3598939999999997</c:v>
                </c:pt>
                <c:pt idx="200">
                  <c:v>5.160732999999996</c:v>
                </c:pt>
                <c:pt idx="201">
                  <c:v>3.3768559999999961</c:v>
                </c:pt>
                <c:pt idx="202">
                  <c:v>3.0060499999999979</c:v>
                </c:pt>
                <c:pt idx="203">
                  <c:v>4.8099020000000001</c:v>
                </c:pt>
                <c:pt idx="204">
                  <c:v>8.9394260000000028</c:v>
                </c:pt>
                <c:pt idx="205">
                  <c:v>14.54692</c:v>
                </c:pt>
                <c:pt idx="206">
                  <c:v>20.949397999999981</c:v>
                </c:pt>
                <c:pt idx="207">
                  <c:v>27.147711000000001</c:v>
                </c:pt>
                <c:pt idx="208">
                  <c:v>32.554683999999966</c:v>
                </c:pt>
                <c:pt idx="209">
                  <c:v>37.028110000000041</c:v>
                </c:pt>
                <c:pt idx="210">
                  <c:v>40.516766000000004</c:v>
                </c:pt>
                <c:pt idx="211">
                  <c:v>43.002499</c:v>
                </c:pt>
                <c:pt idx="212">
                  <c:v>43.608906000000012</c:v>
                </c:pt>
                <c:pt idx="213">
                  <c:v>41.289555000000028</c:v>
                </c:pt>
                <c:pt idx="214">
                  <c:v>35.761467000000003</c:v>
                </c:pt>
                <c:pt idx="215">
                  <c:v>28.650122</c:v>
                </c:pt>
                <c:pt idx="216">
                  <c:v>27.517159000000014</c:v>
                </c:pt>
                <c:pt idx="217">
                  <c:v>18.133970000000023</c:v>
                </c:pt>
                <c:pt idx="218">
                  <c:v>12.881488000000004</c:v>
                </c:pt>
                <c:pt idx="219">
                  <c:v>11.5</c:v>
                </c:pt>
                <c:pt idx="220">
                  <c:v>10.988745</c:v>
                </c:pt>
                <c:pt idx="221">
                  <c:v>9.5871119999999994</c:v>
                </c:pt>
                <c:pt idx="222">
                  <c:v>7.977544</c:v>
                </c:pt>
                <c:pt idx="223">
                  <c:v>7.0770439999999999</c:v>
                </c:pt>
                <c:pt idx="224">
                  <c:v>5.9779330000000002</c:v>
                </c:pt>
                <c:pt idx="225">
                  <c:v>4.0740859999999959</c:v>
                </c:pt>
                <c:pt idx="226">
                  <c:v>2.6664159999999981</c:v>
                </c:pt>
                <c:pt idx="227">
                  <c:v>3.9092829999999981</c:v>
                </c:pt>
                <c:pt idx="228">
                  <c:v>8.7370229999999971</c:v>
                </c:pt>
                <c:pt idx="229">
                  <c:v>15.374904000000004</c:v>
                </c:pt>
                <c:pt idx="230">
                  <c:v>21.846260000000001</c:v>
                </c:pt>
                <c:pt idx="231">
                  <c:v>27.550476</c:v>
                </c:pt>
                <c:pt idx="232">
                  <c:v>33.326042000000001</c:v>
                </c:pt>
                <c:pt idx="233">
                  <c:v>38.912556000000002</c:v>
                </c:pt>
                <c:pt idx="234">
                  <c:v>43.185562000000012</c:v>
                </c:pt>
                <c:pt idx="235">
                  <c:v>45.574360000000006</c:v>
                </c:pt>
                <c:pt idx="236">
                  <c:v>46.958652000000001</c:v>
                </c:pt>
                <c:pt idx="237">
                  <c:v>47.332653000000001</c:v>
                </c:pt>
                <c:pt idx="238">
                  <c:v>44.901386000000002</c:v>
                </c:pt>
                <c:pt idx="239">
                  <c:v>37.800137000000007</c:v>
                </c:pt>
                <c:pt idx="240">
                  <c:v>30.835648999999989</c:v>
                </c:pt>
                <c:pt idx="241">
                  <c:v>26.834000000000014</c:v>
                </c:pt>
                <c:pt idx="242">
                  <c:v>25.632709999999989</c:v>
                </c:pt>
                <c:pt idx="243">
                  <c:v>24.642160000000001</c:v>
                </c:pt>
                <c:pt idx="244">
                  <c:v>21.626574000000005</c:v>
                </c:pt>
                <c:pt idx="245">
                  <c:v>17.623436000000002</c:v>
                </c:pt>
                <c:pt idx="246">
                  <c:v>14.956665000000006</c:v>
                </c:pt>
                <c:pt idx="247">
                  <c:v>13.562381</c:v>
                </c:pt>
                <c:pt idx="248">
                  <c:v>11.261267999999999</c:v>
                </c:pt>
                <c:pt idx="249">
                  <c:v>7.3596940000000002</c:v>
                </c:pt>
                <c:pt idx="250">
                  <c:v>4.0878109999999959</c:v>
                </c:pt>
                <c:pt idx="251">
                  <c:v>4.3075289999999962</c:v>
                </c:pt>
                <c:pt idx="252">
                  <c:v>8.6370239999999985</c:v>
                </c:pt>
                <c:pt idx="253">
                  <c:v>15.140855</c:v>
                </c:pt>
                <c:pt idx="254">
                  <c:v>21.739101000000005</c:v>
                </c:pt>
                <c:pt idx="255">
                  <c:v>27.74800699999998</c:v>
                </c:pt>
                <c:pt idx="256">
                  <c:v>33.045437</c:v>
                </c:pt>
                <c:pt idx="257">
                  <c:v>37.142223000000001</c:v>
                </c:pt>
                <c:pt idx="258">
                  <c:v>39.722820000000013</c:v>
                </c:pt>
                <c:pt idx="259">
                  <c:v>41.636646000000006</c:v>
                </c:pt>
                <c:pt idx="260">
                  <c:v>43.738251000000012</c:v>
                </c:pt>
                <c:pt idx="261">
                  <c:v>44.908611000000001</c:v>
                </c:pt>
                <c:pt idx="262">
                  <c:v>42.872910000000012</c:v>
                </c:pt>
                <c:pt idx="263">
                  <c:v>37.327591000000005</c:v>
                </c:pt>
                <c:pt idx="264">
                  <c:v>30.433481</c:v>
                </c:pt>
                <c:pt idx="265">
                  <c:v>22.462975999999987</c:v>
                </c:pt>
                <c:pt idx="266">
                  <c:v>17.994192000000002</c:v>
                </c:pt>
                <c:pt idx="267">
                  <c:v>16.397974000000019</c:v>
                </c:pt>
                <c:pt idx="268">
                  <c:v>15.299511000000001</c:v>
                </c:pt>
                <c:pt idx="269">
                  <c:v>13.460759000000007</c:v>
                </c:pt>
                <c:pt idx="270">
                  <c:v>10.975163</c:v>
                </c:pt>
                <c:pt idx="271">
                  <c:v>8.6648070000000015</c:v>
                </c:pt>
                <c:pt idx="272">
                  <c:v>6.2601559999999958</c:v>
                </c:pt>
                <c:pt idx="273">
                  <c:v>3.9514549999999979</c:v>
                </c:pt>
                <c:pt idx="274">
                  <c:v>2.878034</c:v>
                </c:pt>
                <c:pt idx="275">
                  <c:v>4.6207009999999968</c:v>
                </c:pt>
                <c:pt idx="276">
                  <c:v>9.4242950000000008</c:v>
                </c:pt>
                <c:pt idx="277">
                  <c:v>15.649729000000001</c:v>
                </c:pt>
                <c:pt idx="278">
                  <c:v>22.04854999999997</c:v>
                </c:pt>
                <c:pt idx="279">
                  <c:v>28.347950000000019</c:v>
                </c:pt>
                <c:pt idx="280">
                  <c:v>35.062572000000038</c:v>
                </c:pt>
                <c:pt idx="281">
                  <c:v>41.724297</c:v>
                </c:pt>
                <c:pt idx="282">
                  <c:v>46.911483999999966</c:v>
                </c:pt>
                <c:pt idx="283">
                  <c:v>49.998257000000002</c:v>
                </c:pt>
                <c:pt idx="284">
                  <c:v>51.280174000000002</c:v>
                </c:pt>
                <c:pt idx="285">
                  <c:v>50.676826000000005</c:v>
                </c:pt>
                <c:pt idx="286">
                  <c:v>47.032101000000011</c:v>
                </c:pt>
                <c:pt idx="287">
                  <c:v>39.722496000000028</c:v>
                </c:pt>
                <c:pt idx="288">
                  <c:v>30.551697000000001</c:v>
                </c:pt>
                <c:pt idx="289">
                  <c:v>25.970504999999989</c:v>
                </c:pt>
                <c:pt idx="290">
                  <c:v>23.070505000000001</c:v>
                </c:pt>
                <c:pt idx="291">
                  <c:v>20.168759999999981</c:v>
                </c:pt>
                <c:pt idx="292">
                  <c:v>16.777723000000002</c:v>
                </c:pt>
                <c:pt idx="293">
                  <c:v>14.198095</c:v>
                </c:pt>
                <c:pt idx="294">
                  <c:v>13.377737000000007</c:v>
                </c:pt>
                <c:pt idx="295">
                  <c:v>12.952486000000016</c:v>
                </c:pt>
                <c:pt idx="296">
                  <c:v>11.040325999999999</c:v>
                </c:pt>
                <c:pt idx="297">
                  <c:v>7.551304</c:v>
                </c:pt>
                <c:pt idx="298">
                  <c:v>4.7680619999999996</c:v>
                </c:pt>
                <c:pt idx="299">
                  <c:v>5.2699210000000001</c:v>
                </c:pt>
                <c:pt idx="300">
                  <c:v>9.826041</c:v>
                </c:pt>
                <c:pt idx="301">
                  <c:v>17.053032000000002</c:v>
                </c:pt>
                <c:pt idx="302">
                  <c:v>24.766418000000002</c:v>
                </c:pt>
                <c:pt idx="303">
                  <c:v>31.460734999999978</c:v>
                </c:pt>
                <c:pt idx="304">
                  <c:v>37.156219</c:v>
                </c:pt>
                <c:pt idx="305">
                  <c:v>42.346973000000006</c:v>
                </c:pt>
                <c:pt idx="306">
                  <c:v>47.431740000000005</c:v>
                </c:pt>
                <c:pt idx="307">
                  <c:v>51.717606000000004</c:v>
                </c:pt>
                <c:pt idx="308">
                  <c:v>53.599751000000012</c:v>
                </c:pt>
                <c:pt idx="309">
                  <c:v>51.480637000000002</c:v>
                </c:pt>
                <c:pt idx="310">
                  <c:v>45.448296000000006</c:v>
                </c:pt>
                <c:pt idx="311">
                  <c:v>37.546185000000001</c:v>
                </c:pt>
                <c:pt idx="312">
                  <c:v>28.445996999999977</c:v>
                </c:pt>
                <c:pt idx="313">
                  <c:v>22.664881000000019</c:v>
                </c:pt>
                <c:pt idx="314">
                  <c:v>19.792571999999989</c:v>
                </c:pt>
                <c:pt idx="315">
                  <c:v>18.492571000000002</c:v>
                </c:pt>
                <c:pt idx="316">
                  <c:v>16.693919999999999</c:v>
                </c:pt>
                <c:pt idx="317">
                  <c:v>13.681488</c:v>
                </c:pt>
                <c:pt idx="318">
                  <c:v>10.658616</c:v>
                </c:pt>
                <c:pt idx="319">
                  <c:v>8.4603730000000006</c:v>
                </c:pt>
                <c:pt idx="320">
                  <c:v>6.8517590000000004</c:v>
                </c:pt>
                <c:pt idx="321">
                  <c:v>5.1737260000000003</c:v>
                </c:pt>
                <c:pt idx="322">
                  <c:v>4.4974400000000001</c:v>
                </c:pt>
                <c:pt idx="323">
                  <c:v>6.922430999999996</c:v>
                </c:pt>
                <c:pt idx="324">
                  <c:v>13.557281</c:v>
                </c:pt>
                <c:pt idx="325">
                  <c:v>22.957916000000001</c:v>
                </c:pt>
                <c:pt idx="326">
                  <c:v>32.065678000000013</c:v>
                </c:pt>
                <c:pt idx="327">
                  <c:v>39.149094000000005</c:v>
                </c:pt>
                <c:pt idx="328">
                  <c:v>44.549931000000001</c:v>
                </c:pt>
                <c:pt idx="329">
                  <c:v>49.926041000000005</c:v>
                </c:pt>
                <c:pt idx="330">
                  <c:v>54.998787</c:v>
                </c:pt>
                <c:pt idx="331">
                  <c:v>58.068600000000011</c:v>
                </c:pt>
                <c:pt idx="332">
                  <c:v>57.448540000000001</c:v>
                </c:pt>
                <c:pt idx="333">
                  <c:v>52.939617000000005</c:v>
                </c:pt>
                <c:pt idx="334">
                  <c:v>45.534869999999998</c:v>
                </c:pt>
                <c:pt idx="335">
                  <c:v>36.644466000000001</c:v>
                </c:pt>
                <c:pt idx="336">
                  <c:v>25.930026999999981</c:v>
                </c:pt>
                <c:pt idx="337">
                  <c:v>25.930026999999981</c:v>
                </c:pt>
                <c:pt idx="338">
                  <c:v>23.079778999999988</c:v>
                </c:pt>
                <c:pt idx="339">
                  <c:v>23.465973000000002</c:v>
                </c:pt>
                <c:pt idx="340">
                  <c:v>22.56316</c:v>
                </c:pt>
                <c:pt idx="341">
                  <c:v>19.437011999999999</c:v>
                </c:pt>
                <c:pt idx="342">
                  <c:v>16.227115999999999</c:v>
                </c:pt>
                <c:pt idx="343">
                  <c:v>13.535846000000006</c:v>
                </c:pt>
                <c:pt idx="344">
                  <c:v>10.021269999999999</c:v>
                </c:pt>
                <c:pt idx="345">
                  <c:v>5.0462949999999998</c:v>
                </c:pt>
                <c:pt idx="346">
                  <c:v>5.0462949999999998</c:v>
                </c:pt>
                <c:pt idx="347">
                  <c:v>3.4236599999999981</c:v>
                </c:pt>
                <c:pt idx="348">
                  <c:v>10.555535000000011</c:v>
                </c:pt>
                <c:pt idx="349">
                  <c:v>20.068026999999979</c:v>
                </c:pt>
                <c:pt idx="350">
                  <c:v>28.751898000000015</c:v>
                </c:pt>
                <c:pt idx="351">
                  <c:v>36.166416000000012</c:v>
                </c:pt>
                <c:pt idx="352">
                  <c:v>43.237026</c:v>
                </c:pt>
                <c:pt idx="353">
                  <c:v>49.428806000000002</c:v>
                </c:pt>
                <c:pt idx="354">
                  <c:v>53.685562000000012</c:v>
                </c:pt>
                <c:pt idx="355">
                  <c:v>56.461849000000001</c:v>
                </c:pt>
                <c:pt idx="356">
                  <c:v>58.850470999999999</c:v>
                </c:pt>
                <c:pt idx="357">
                  <c:v>59.907477999999998</c:v>
                </c:pt>
                <c:pt idx="358">
                  <c:v>56.369487999999997</c:v>
                </c:pt>
                <c:pt idx="359">
                  <c:v>46.862129000000003</c:v>
                </c:pt>
                <c:pt idx="360">
                  <c:v>40.429729000000002</c:v>
                </c:pt>
                <c:pt idx="361">
                  <c:v>35.147549000000005</c:v>
                </c:pt>
                <c:pt idx="362">
                  <c:v>31.952491999999989</c:v>
                </c:pt>
                <c:pt idx="363">
                  <c:v>29.850919999999999</c:v>
                </c:pt>
                <c:pt idx="364">
                  <c:v>26.55714</c:v>
                </c:pt>
                <c:pt idx="365">
                  <c:v>21.430571</c:v>
                </c:pt>
                <c:pt idx="366">
                  <c:v>16.44755</c:v>
                </c:pt>
                <c:pt idx="367">
                  <c:v>13.248810999999995</c:v>
                </c:pt>
                <c:pt idx="368">
                  <c:v>10.775164</c:v>
                </c:pt>
                <c:pt idx="369">
                  <c:v>7.6595219999999964</c:v>
                </c:pt>
                <c:pt idx="370">
                  <c:v>5.1760080000000004</c:v>
                </c:pt>
                <c:pt idx="371">
                  <c:v>6.4058190000000002</c:v>
                </c:pt>
                <c:pt idx="372">
                  <c:v>12.644553</c:v>
                </c:pt>
                <c:pt idx="373">
                  <c:v>21.251771999999999</c:v>
                </c:pt>
                <c:pt idx="374">
                  <c:v>28.250077999999988</c:v>
                </c:pt>
                <c:pt idx="375">
                  <c:v>32.731876</c:v>
                </c:pt>
                <c:pt idx="376">
                  <c:v>37.155037</c:v>
                </c:pt>
                <c:pt idx="377">
                  <c:v>43.577400000000004</c:v>
                </c:pt>
                <c:pt idx="378">
                  <c:v>50.447712000000003</c:v>
                </c:pt>
                <c:pt idx="379">
                  <c:v>54.717876000000004</c:v>
                </c:pt>
                <c:pt idx="380">
                  <c:v>55.501709000000005</c:v>
                </c:pt>
                <c:pt idx="381">
                  <c:v>53.974812</c:v>
                </c:pt>
                <c:pt idx="382">
                  <c:v>50.878574</c:v>
                </c:pt>
                <c:pt idx="383">
                  <c:v>46.255402000000011</c:v>
                </c:pt>
                <c:pt idx="384">
                  <c:v>37.609325000000013</c:v>
                </c:pt>
                <c:pt idx="385">
                  <c:v>29.651696999999999</c:v>
                </c:pt>
                <c:pt idx="386">
                  <c:v>26.008756999999989</c:v>
                </c:pt>
                <c:pt idx="387">
                  <c:v>25.311672000000005</c:v>
                </c:pt>
                <c:pt idx="388">
                  <c:v>23.892471</c:v>
                </c:pt>
                <c:pt idx="389">
                  <c:v>19.964362999999981</c:v>
                </c:pt>
                <c:pt idx="390">
                  <c:v>14.776546000000007</c:v>
                </c:pt>
                <c:pt idx="391">
                  <c:v>10.770505</c:v>
                </c:pt>
                <c:pt idx="392">
                  <c:v>8.4627430000000068</c:v>
                </c:pt>
                <c:pt idx="393">
                  <c:v>7.0804369999999963</c:v>
                </c:pt>
                <c:pt idx="394">
                  <c:v>6.1780330000000001</c:v>
                </c:pt>
                <c:pt idx="395">
                  <c:v>6.8941309999999936</c:v>
                </c:pt>
                <c:pt idx="396">
                  <c:v>10.824295000000001</c:v>
                </c:pt>
                <c:pt idx="397">
                  <c:v>18.068263999999989</c:v>
                </c:pt>
                <c:pt idx="398">
                  <c:v>27.164051000000015</c:v>
                </c:pt>
                <c:pt idx="399">
                  <c:v>35.672832000000028</c:v>
                </c:pt>
                <c:pt idx="400">
                  <c:v>42.032093000000003</c:v>
                </c:pt>
                <c:pt idx="401">
                  <c:v>46.140839</c:v>
                </c:pt>
                <c:pt idx="402">
                  <c:v>49.417605999999999</c:v>
                </c:pt>
                <c:pt idx="403">
                  <c:v>52.911838999999993</c:v>
                </c:pt>
                <c:pt idx="404">
                  <c:v>56.509521000000007</c:v>
                </c:pt>
                <c:pt idx="405">
                  <c:v>58.077736000000002</c:v>
                </c:pt>
                <c:pt idx="406">
                  <c:v>55.232101000000029</c:v>
                </c:pt>
                <c:pt idx="407">
                  <c:v>47.521507</c:v>
                </c:pt>
                <c:pt idx="408">
                  <c:v>33.642063</c:v>
                </c:pt>
                <c:pt idx="409">
                  <c:v>26.874593999999988</c:v>
                </c:pt>
                <c:pt idx="410">
                  <c:v>23.483020999999979</c:v>
                </c:pt>
                <c:pt idx="411">
                  <c:v>22.611889000000023</c:v>
                </c:pt>
                <c:pt idx="412">
                  <c:v>21.58251999999997</c:v>
                </c:pt>
                <c:pt idx="413">
                  <c:v>18.870799999999985</c:v>
                </c:pt>
                <c:pt idx="414">
                  <c:v>15.861959000000002</c:v>
                </c:pt>
                <c:pt idx="415">
                  <c:v>13.877182000000007</c:v>
                </c:pt>
                <c:pt idx="416">
                  <c:v>12.171536000000007</c:v>
                </c:pt>
                <c:pt idx="417">
                  <c:v>9.6705050000000004</c:v>
                </c:pt>
                <c:pt idx="418">
                  <c:v>7.4900279999999997</c:v>
                </c:pt>
                <c:pt idx="419">
                  <c:v>8.3075290000000006</c:v>
                </c:pt>
                <c:pt idx="420">
                  <c:v>13.637124999999999</c:v>
                </c:pt>
                <c:pt idx="421">
                  <c:v>22.066518999999989</c:v>
                </c:pt>
                <c:pt idx="422">
                  <c:v>30.77713</c:v>
                </c:pt>
                <c:pt idx="423">
                  <c:v>38.372559000000003</c:v>
                </c:pt>
                <c:pt idx="424">
                  <c:v>45.148006000000002</c:v>
                </c:pt>
                <c:pt idx="425">
                  <c:v>50.945782000000001</c:v>
                </c:pt>
                <c:pt idx="426">
                  <c:v>54.517399000000005</c:v>
                </c:pt>
                <c:pt idx="427">
                  <c:v>55.099728000000013</c:v>
                </c:pt>
                <c:pt idx="428">
                  <c:v>53.682999000000002</c:v>
                </c:pt>
                <c:pt idx="429">
                  <c:v>51.281486999999998</c:v>
                </c:pt>
                <c:pt idx="430">
                  <c:v>47.565537000000013</c:v>
                </c:pt>
                <c:pt idx="431">
                  <c:v>41.459755000000001</c:v>
                </c:pt>
                <c:pt idx="432">
                  <c:v>34.304851999999997</c:v>
                </c:pt>
                <c:pt idx="433">
                  <c:v>29.435866999999988</c:v>
                </c:pt>
                <c:pt idx="434">
                  <c:v>27.563286000000002</c:v>
                </c:pt>
                <c:pt idx="435">
                  <c:v>26.664546999999981</c:v>
                </c:pt>
                <c:pt idx="436">
                  <c:v>24.549987999999999</c:v>
                </c:pt>
                <c:pt idx="437">
                  <c:v>20.720248999999981</c:v>
                </c:pt>
                <c:pt idx="438">
                  <c:v>16.535803000000001</c:v>
                </c:pt>
                <c:pt idx="439">
                  <c:v>12.949987</c:v>
                </c:pt>
                <c:pt idx="440">
                  <c:v>9.8506150000000048</c:v>
                </c:pt>
                <c:pt idx="441">
                  <c:v>7.1871119999999937</c:v>
                </c:pt>
                <c:pt idx="442">
                  <c:v>5.8893129999999996</c:v>
                </c:pt>
                <c:pt idx="443">
                  <c:v>7.3080730000000003</c:v>
                </c:pt>
                <c:pt idx="444">
                  <c:v>11.828957000000001</c:v>
                </c:pt>
                <c:pt idx="445">
                  <c:v>18.739621999999986</c:v>
                </c:pt>
                <c:pt idx="446">
                  <c:v>26.551954000000023</c:v>
                </c:pt>
                <c:pt idx="447">
                  <c:v>33.761009000000001</c:v>
                </c:pt>
                <c:pt idx="448">
                  <c:v>39.650410000000001</c:v>
                </c:pt>
                <c:pt idx="449">
                  <c:v>44.132053000000013</c:v>
                </c:pt>
                <c:pt idx="450">
                  <c:v>47.731911000000011</c:v>
                </c:pt>
                <c:pt idx="451">
                  <c:v>50.931240000000003</c:v>
                </c:pt>
                <c:pt idx="452">
                  <c:v>53.227268000000002</c:v>
                </c:pt>
                <c:pt idx="453">
                  <c:v>52.974812</c:v>
                </c:pt>
                <c:pt idx="454">
                  <c:v>48.839267999999997</c:v>
                </c:pt>
                <c:pt idx="455">
                  <c:v>41.639107000000003</c:v>
                </c:pt>
                <c:pt idx="456">
                  <c:v>31.820094999999988</c:v>
                </c:pt>
                <c:pt idx="457">
                  <c:v>25.054580999999999</c:v>
                </c:pt>
                <c:pt idx="458">
                  <c:v>22.665305999999987</c:v>
                </c:pt>
                <c:pt idx="459">
                  <c:v>23.26657299999998</c:v>
                </c:pt>
                <c:pt idx="460">
                  <c:v>22.47543499999998</c:v>
                </c:pt>
                <c:pt idx="461">
                  <c:v>18.030027</c:v>
                </c:pt>
                <c:pt idx="462">
                  <c:v>11.628577</c:v>
                </c:pt>
                <c:pt idx="463">
                  <c:v>6.561924999999996</c:v>
                </c:pt>
                <c:pt idx="464">
                  <c:v>3.6631310000000026</c:v>
                </c:pt>
                <c:pt idx="465">
                  <c:v>2.0875080000000001</c:v>
                </c:pt>
                <c:pt idx="466">
                  <c:v>2.105979</c:v>
                </c:pt>
                <c:pt idx="467">
                  <c:v>5.1114759999999961</c:v>
                </c:pt>
                <c:pt idx="468">
                  <c:v>11.653304</c:v>
                </c:pt>
                <c:pt idx="469">
                  <c:v>20.453790999999981</c:v>
                </c:pt>
                <c:pt idx="470">
                  <c:v>28.867956000000014</c:v>
                </c:pt>
                <c:pt idx="471">
                  <c:v>35.761009000000001</c:v>
                </c:pt>
                <c:pt idx="472">
                  <c:v>41.356761999999996</c:v>
                </c:pt>
                <c:pt idx="473">
                  <c:v>45.729893000000011</c:v>
                </c:pt>
                <c:pt idx="474">
                  <c:v>48.129395000000038</c:v>
                </c:pt>
                <c:pt idx="475">
                  <c:v>48.712440000000001</c:v>
                </c:pt>
                <c:pt idx="476">
                  <c:v>48.599998000000028</c:v>
                </c:pt>
                <c:pt idx="477">
                  <c:v>48.175571000000012</c:v>
                </c:pt>
                <c:pt idx="478">
                  <c:v>45.872910000000012</c:v>
                </c:pt>
                <c:pt idx="479">
                  <c:v>40.050784999999998</c:v>
                </c:pt>
                <c:pt idx="480">
                  <c:v>31.331104000000014</c:v>
                </c:pt>
                <c:pt idx="481">
                  <c:v>25.446311999999981</c:v>
                </c:pt>
                <c:pt idx="482">
                  <c:v>22.638762</c:v>
                </c:pt>
                <c:pt idx="483">
                  <c:v>21.964677999999989</c:v>
                </c:pt>
                <c:pt idx="484">
                  <c:v>20.540471999999987</c:v>
                </c:pt>
                <c:pt idx="485">
                  <c:v>17.121914000000015</c:v>
                </c:pt>
                <c:pt idx="486">
                  <c:v>13.051304</c:v>
                </c:pt>
                <c:pt idx="487">
                  <c:v>9.9496510000000011</c:v>
                </c:pt>
                <c:pt idx="488">
                  <c:v>7.4513090000000037</c:v>
                </c:pt>
                <c:pt idx="489">
                  <c:v>5.0620259999999968</c:v>
                </c:pt>
                <c:pt idx="490">
                  <c:v>3.4907619999999997</c:v>
                </c:pt>
                <c:pt idx="491">
                  <c:v>4.520257</c:v>
                </c:pt>
                <c:pt idx="492">
                  <c:v>8.5344630000000006</c:v>
                </c:pt>
                <c:pt idx="493">
                  <c:v>14.160736000000007</c:v>
                </c:pt>
                <c:pt idx="494">
                  <c:v>19.941272999999981</c:v>
                </c:pt>
                <c:pt idx="495">
                  <c:v>25.658991000000015</c:v>
                </c:pt>
                <c:pt idx="496">
                  <c:v>31.857903000000015</c:v>
                </c:pt>
                <c:pt idx="497">
                  <c:v>37.850409999999997</c:v>
                </c:pt>
                <c:pt idx="498">
                  <c:v>41.804317000000005</c:v>
                </c:pt>
                <c:pt idx="499">
                  <c:v>43.301720000000003</c:v>
                </c:pt>
                <c:pt idx="500">
                  <c:v>43.687939</c:v>
                </c:pt>
                <c:pt idx="501">
                  <c:v>43.789017000000001</c:v>
                </c:pt>
                <c:pt idx="502">
                  <c:v>42.386147000000001</c:v>
                </c:pt>
                <c:pt idx="503">
                  <c:v>38.029728000000013</c:v>
                </c:pt>
                <c:pt idx="504">
                  <c:v>31.631952000000023</c:v>
                </c:pt>
                <c:pt idx="505">
                  <c:v>25.732531000000002</c:v>
                </c:pt>
                <c:pt idx="506">
                  <c:v>22.06124299999998</c:v>
                </c:pt>
                <c:pt idx="507">
                  <c:v>20.28679099999998</c:v>
                </c:pt>
                <c:pt idx="508">
                  <c:v>18.257776</c:v>
                </c:pt>
                <c:pt idx="509">
                  <c:v>14.561925</c:v>
                </c:pt>
                <c:pt idx="510">
                  <c:v>10.347778999999999</c:v>
                </c:pt>
                <c:pt idx="511">
                  <c:v>7.1499299999999995</c:v>
                </c:pt>
                <c:pt idx="512">
                  <c:v>4.960553</c:v>
                </c:pt>
                <c:pt idx="513">
                  <c:v>3.1586279999999998</c:v>
                </c:pt>
                <c:pt idx="514">
                  <c:v>2.2890169999999999</c:v>
                </c:pt>
                <c:pt idx="515">
                  <c:v>4.2099099999999998</c:v>
                </c:pt>
                <c:pt idx="516">
                  <c:v>9.5372959999999996</c:v>
                </c:pt>
                <c:pt idx="517">
                  <c:v>16.535098999999999</c:v>
                </c:pt>
                <c:pt idx="518">
                  <c:v>22.629597</c:v>
                </c:pt>
                <c:pt idx="519">
                  <c:v>27.229595</c:v>
                </c:pt>
                <c:pt idx="520">
                  <c:v>31.736687</c:v>
                </c:pt>
                <c:pt idx="521">
                  <c:v>37.226040000000012</c:v>
                </c:pt>
                <c:pt idx="522">
                  <c:v>42.515228</c:v>
                </c:pt>
                <c:pt idx="523">
                  <c:v>45.757973</c:v>
                </c:pt>
                <c:pt idx="524">
                  <c:v>46.456065999999993</c:v>
                </c:pt>
                <c:pt idx="525">
                  <c:v>45.437656000000004</c:v>
                </c:pt>
                <c:pt idx="526">
                  <c:v>42.737556000000012</c:v>
                </c:pt>
                <c:pt idx="527">
                  <c:v>38.019043000000003</c:v>
                </c:pt>
                <c:pt idx="528">
                  <c:v>30.390038000000001</c:v>
                </c:pt>
                <c:pt idx="529">
                  <c:v>23.030933000000001</c:v>
                </c:pt>
                <c:pt idx="530">
                  <c:v>18.551455000000015</c:v>
                </c:pt>
                <c:pt idx="531">
                  <c:v>17.089017999999989</c:v>
                </c:pt>
                <c:pt idx="532">
                  <c:v>16.48506399999998</c:v>
                </c:pt>
                <c:pt idx="533">
                  <c:v>14.471954</c:v>
                </c:pt>
                <c:pt idx="534">
                  <c:v>10.744957999999997</c:v>
                </c:pt>
                <c:pt idx="535">
                  <c:v>6.6587620000000003</c:v>
                </c:pt>
                <c:pt idx="536">
                  <c:v>3.271954</c:v>
                </c:pt>
                <c:pt idx="537">
                  <c:v>3.271954</c:v>
                </c:pt>
                <c:pt idx="538">
                  <c:v>2.734426</c:v>
                </c:pt>
                <c:pt idx="539">
                  <c:v>3.234426</c:v>
                </c:pt>
                <c:pt idx="540">
                  <c:v>7.9370240000000001</c:v>
                </c:pt>
                <c:pt idx="541">
                  <c:v>14.650568</c:v>
                </c:pt>
                <c:pt idx="542">
                  <c:v>20.958446999999978</c:v>
                </c:pt>
                <c:pt idx="543">
                  <c:v>26.359161000000014</c:v>
                </c:pt>
                <c:pt idx="544">
                  <c:v>31.360914000000001</c:v>
                </c:pt>
                <c:pt idx="545">
                  <c:v>36.445782000000001</c:v>
                </c:pt>
                <c:pt idx="546">
                  <c:v>40.820927000000005</c:v>
                </c:pt>
                <c:pt idx="547">
                  <c:v>43.581924000000001</c:v>
                </c:pt>
                <c:pt idx="548">
                  <c:v>44.693676000000011</c:v>
                </c:pt>
                <c:pt idx="549">
                  <c:v>44.564133000000012</c:v>
                </c:pt>
                <c:pt idx="550">
                  <c:v>42.627659000000001</c:v>
                </c:pt>
                <c:pt idx="551">
                  <c:v>37.709507000000002</c:v>
                </c:pt>
                <c:pt idx="552">
                  <c:v>31.74804899999998</c:v>
                </c:pt>
                <c:pt idx="553">
                  <c:v>27.74853899999998</c:v>
                </c:pt>
                <c:pt idx="554">
                  <c:v>24.851309000000001</c:v>
                </c:pt>
                <c:pt idx="555">
                  <c:v>22.757390999999988</c:v>
                </c:pt>
                <c:pt idx="556">
                  <c:v>20.259520999999989</c:v>
                </c:pt>
                <c:pt idx="557">
                  <c:v>16.633645999999999</c:v>
                </c:pt>
                <c:pt idx="558">
                  <c:v>12.230127</c:v>
                </c:pt>
                <c:pt idx="559">
                  <c:v>8.1485389999999995</c:v>
                </c:pt>
                <c:pt idx="560">
                  <c:v>4.8751639999999998</c:v>
                </c:pt>
                <c:pt idx="561">
                  <c:v>2.6641920000000012</c:v>
                </c:pt>
                <c:pt idx="562">
                  <c:v>2.190229</c:v>
                </c:pt>
                <c:pt idx="563">
                  <c:v>4.4195430000000036</c:v>
                </c:pt>
                <c:pt idx="564">
                  <c:v>9.4370229999999999</c:v>
                </c:pt>
                <c:pt idx="565">
                  <c:v>15.536728</c:v>
                </c:pt>
                <c:pt idx="566">
                  <c:v>20.921109999999981</c:v>
                </c:pt>
                <c:pt idx="567">
                  <c:v>25.3489</c:v>
                </c:pt>
                <c:pt idx="568">
                  <c:v>30.337022999999999</c:v>
                </c:pt>
                <c:pt idx="569">
                  <c:v>36.741627000000001</c:v>
                </c:pt>
                <c:pt idx="570">
                  <c:v>43.104073</c:v>
                </c:pt>
                <c:pt idx="571">
                  <c:v>46.876507000000004</c:v>
                </c:pt>
                <c:pt idx="572">
                  <c:v>47.044983000000002</c:v>
                </c:pt>
                <c:pt idx="573">
                  <c:v>44.525879000000003</c:v>
                </c:pt>
                <c:pt idx="574">
                  <c:v>40.63505200000003</c:v>
                </c:pt>
                <c:pt idx="575">
                  <c:v>36.321269999999998</c:v>
                </c:pt>
                <c:pt idx="576">
                  <c:v>26.143391000000001</c:v>
                </c:pt>
                <c:pt idx="577">
                  <c:v>21.643608</c:v>
                </c:pt>
                <c:pt idx="578">
                  <c:v>18.269597999999977</c:v>
                </c:pt>
                <c:pt idx="579">
                  <c:v>15.894497000000008</c:v>
                </c:pt>
                <c:pt idx="580">
                  <c:v>14.007365</c:v>
                </c:pt>
                <c:pt idx="581">
                  <c:v>12.28336</c:v>
                </c:pt>
                <c:pt idx="582">
                  <c:v>10.584075</c:v>
                </c:pt>
                <c:pt idx="583">
                  <c:v>8.6632860000000047</c:v>
                </c:pt>
                <c:pt idx="584">
                  <c:v>6.0577759999999961</c:v>
                </c:pt>
                <c:pt idx="585">
                  <c:v>3.271617</c:v>
                </c:pt>
                <c:pt idx="586">
                  <c:v>2.0879650000000001</c:v>
                </c:pt>
                <c:pt idx="587">
                  <c:v>4.0104449999999963</c:v>
                </c:pt>
                <c:pt idx="588">
                  <c:v>8.6489119999999939</c:v>
                </c:pt>
                <c:pt idx="589">
                  <c:v>14.346615</c:v>
                </c:pt>
                <c:pt idx="590">
                  <c:v>19.632093000000001</c:v>
                </c:pt>
                <c:pt idx="591">
                  <c:v>24.542027999999977</c:v>
                </c:pt>
                <c:pt idx="592">
                  <c:v>29.95899</c:v>
                </c:pt>
                <c:pt idx="593">
                  <c:v>35.646286000000003</c:v>
                </c:pt>
                <c:pt idx="594">
                  <c:v>39.828953000000013</c:v>
                </c:pt>
                <c:pt idx="595">
                  <c:v>41.312729000000004</c:v>
                </c:pt>
                <c:pt idx="596">
                  <c:v>40.385319000000003</c:v>
                </c:pt>
                <c:pt idx="597">
                  <c:v>38.080105000000003</c:v>
                </c:pt>
                <c:pt idx="598">
                  <c:v>34.978573000000011</c:v>
                </c:pt>
                <c:pt idx="599">
                  <c:v>30.94323499999998</c:v>
                </c:pt>
                <c:pt idx="600">
                  <c:v>28.820989999999988</c:v>
                </c:pt>
                <c:pt idx="601">
                  <c:v>19.73348</c:v>
                </c:pt>
                <c:pt idx="602">
                  <c:v>13.38166</c:v>
                </c:pt>
                <c:pt idx="603">
                  <c:v>10.507036000000006</c:v>
                </c:pt>
                <c:pt idx="604">
                  <c:v>9.2805940000000007</c:v>
                </c:pt>
                <c:pt idx="605">
                  <c:v>7.7692730000000036</c:v>
                </c:pt>
                <c:pt idx="606">
                  <c:v>6.0887989999999999</c:v>
                </c:pt>
                <c:pt idx="607">
                  <c:v>4.9644639999999995</c:v>
                </c:pt>
                <c:pt idx="608">
                  <c:v>3.6860919999999999</c:v>
                </c:pt>
                <c:pt idx="609">
                  <c:v>2.8973049999999998</c:v>
                </c:pt>
                <c:pt idx="610">
                  <c:v>2.1085180000000001</c:v>
                </c:pt>
                <c:pt idx="611">
                  <c:v>3.1085180000000001</c:v>
                </c:pt>
                <c:pt idx="612">
                  <c:v>7.2387449999999998</c:v>
                </c:pt>
                <c:pt idx="613">
                  <c:v>14.039405</c:v>
                </c:pt>
                <c:pt idx="614">
                  <c:v>20.045775999999989</c:v>
                </c:pt>
                <c:pt idx="615">
                  <c:v>24.547906999999999</c:v>
                </c:pt>
                <c:pt idx="616">
                  <c:v>28.720738999999977</c:v>
                </c:pt>
                <c:pt idx="617">
                  <c:v>33.217617000000004</c:v>
                </c:pt>
                <c:pt idx="618">
                  <c:v>37.118874000000005</c:v>
                </c:pt>
                <c:pt idx="619">
                  <c:v>39.806538000000003</c:v>
                </c:pt>
                <c:pt idx="620">
                  <c:v>41.597790000000003</c:v>
                </c:pt>
                <c:pt idx="621">
                  <c:v>42.780060000000006</c:v>
                </c:pt>
                <c:pt idx="622">
                  <c:v>42.049774000000006</c:v>
                </c:pt>
                <c:pt idx="623">
                  <c:v>37.329723000000001</c:v>
                </c:pt>
                <c:pt idx="624">
                  <c:v>30.838245000000001</c:v>
                </c:pt>
                <c:pt idx="625">
                  <c:v>24.740712999999978</c:v>
                </c:pt>
                <c:pt idx="626">
                  <c:v>19.552546999999979</c:v>
                </c:pt>
                <c:pt idx="627">
                  <c:v>16.872038</c:v>
                </c:pt>
                <c:pt idx="628">
                  <c:v>15.683038</c:v>
                </c:pt>
                <c:pt idx="629">
                  <c:v>13.897999</c:v>
                </c:pt>
                <c:pt idx="630">
                  <c:v>11.397401</c:v>
                </c:pt>
                <c:pt idx="631">
                  <c:v>9.1708420000000004</c:v>
                </c:pt>
                <c:pt idx="632">
                  <c:v>7.3683739999999975</c:v>
                </c:pt>
                <c:pt idx="633">
                  <c:v>5.3708770000000001</c:v>
                </c:pt>
                <c:pt idx="634">
                  <c:v>3.4970840000000001</c:v>
                </c:pt>
                <c:pt idx="635">
                  <c:v>3.7161309999999999</c:v>
                </c:pt>
                <c:pt idx="636">
                  <c:v>7.2359119999999963</c:v>
                </c:pt>
                <c:pt idx="637">
                  <c:v>13.148007</c:v>
                </c:pt>
                <c:pt idx="638">
                  <c:v>18.860001</c:v>
                </c:pt>
                <c:pt idx="639">
                  <c:v>23.438552999999981</c:v>
                </c:pt>
                <c:pt idx="640">
                  <c:v>27.970448999999981</c:v>
                </c:pt>
                <c:pt idx="641">
                  <c:v>33.658989000000005</c:v>
                </c:pt>
                <c:pt idx="642">
                  <c:v>38.827030000000001</c:v>
                </c:pt>
                <c:pt idx="643">
                  <c:v>41.101254000000004</c:v>
                </c:pt>
                <c:pt idx="644">
                  <c:v>40.372734000000001</c:v>
                </c:pt>
                <c:pt idx="645">
                  <c:v>38.789616000000002</c:v>
                </c:pt>
                <c:pt idx="646">
                  <c:v>37.490307000000001</c:v>
                </c:pt>
                <c:pt idx="647">
                  <c:v>35.357776999999999</c:v>
                </c:pt>
                <c:pt idx="648">
                  <c:v>30.706313999999981</c:v>
                </c:pt>
                <c:pt idx="649">
                  <c:v>24.806894000000014</c:v>
                </c:pt>
                <c:pt idx="650">
                  <c:v>21.039276000000001</c:v>
                </c:pt>
                <c:pt idx="651">
                  <c:v>19.552658000000001</c:v>
                </c:pt>
                <c:pt idx="652">
                  <c:v>18.85078</c:v>
                </c:pt>
                <c:pt idx="653">
                  <c:v>17.367944999999999</c:v>
                </c:pt>
                <c:pt idx="654">
                  <c:v>15.05026</c:v>
                </c:pt>
                <c:pt idx="655">
                  <c:v>12.049921999999999</c:v>
                </c:pt>
                <c:pt idx="656">
                  <c:v>8.4479050000000004</c:v>
                </c:pt>
                <c:pt idx="657">
                  <c:v>4.8595220000000001</c:v>
                </c:pt>
                <c:pt idx="658">
                  <c:v>2.6877800000000018</c:v>
                </c:pt>
                <c:pt idx="659">
                  <c:v>3.4051140000000002</c:v>
                </c:pt>
                <c:pt idx="660">
                  <c:v>7.0234539999999965</c:v>
                </c:pt>
                <c:pt idx="661">
                  <c:v>12.120417</c:v>
                </c:pt>
                <c:pt idx="662">
                  <c:v>17.256608999999987</c:v>
                </c:pt>
                <c:pt idx="663">
                  <c:v>22.156486999999988</c:v>
                </c:pt>
                <c:pt idx="664">
                  <c:v>27.340578000000001</c:v>
                </c:pt>
                <c:pt idx="665">
                  <c:v>32.331721999999999</c:v>
                </c:pt>
                <c:pt idx="666">
                  <c:v>36.229496000000012</c:v>
                </c:pt>
                <c:pt idx="667">
                  <c:v>38.617480999999998</c:v>
                </c:pt>
                <c:pt idx="668">
                  <c:v>40.114563000000004</c:v>
                </c:pt>
                <c:pt idx="669">
                  <c:v>40.989017000000004</c:v>
                </c:pt>
                <c:pt idx="670">
                  <c:v>40.174114000000003</c:v>
                </c:pt>
                <c:pt idx="671">
                  <c:v>36.618568000000003</c:v>
                </c:pt>
                <c:pt idx="672">
                  <c:v>28.815462</c:v>
                </c:pt>
                <c:pt idx="673">
                  <c:v>22.141010000000001</c:v>
                </c:pt>
                <c:pt idx="674">
                  <c:v>17.570505000000001</c:v>
                </c:pt>
                <c:pt idx="675">
                  <c:v>15.381588000000002</c:v>
                </c:pt>
                <c:pt idx="676">
                  <c:v>14.080594000000007</c:v>
                </c:pt>
                <c:pt idx="677">
                  <c:v>12.481588</c:v>
                </c:pt>
                <c:pt idx="678">
                  <c:v>10.482519000000007</c:v>
                </c:pt>
                <c:pt idx="679">
                  <c:v>8.2695990000000048</c:v>
                </c:pt>
                <c:pt idx="680">
                  <c:v>5.6718960000000003</c:v>
                </c:pt>
                <c:pt idx="681">
                  <c:v>3.1681020000000002</c:v>
                </c:pt>
                <c:pt idx="682">
                  <c:v>2.2809499999999998</c:v>
                </c:pt>
                <c:pt idx="683">
                  <c:v>4.1099009999999963</c:v>
                </c:pt>
                <c:pt idx="684">
                  <c:v>8.4353030000000011</c:v>
                </c:pt>
                <c:pt idx="685">
                  <c:v>13.646975999999999</c:v>
                </c:pt>
                <c:pt idx="686">
                  <c:v>18.439585000000001</c:v>
                </c:pt>
                <c:pt idx="687">
                  <c:v>22.870867000000015</c:v>
                </c:pt>
                <c:pt idx="688">
                  <c:v>27.669485000000005</c:v>
                </c:pt>
                <c:pt idx="689">
                  <c:v>32.468071000000002</c:v>
                </c:pt>
                <c:pt idx="690">
                  <c:v>36.128044000000003</c:v>
                </c:pt>
                <c:pt idx="691">
                  <c:v>38.316639000000002</c:v>
                </c:pt>
                <c:pt idx="692">
                  <c:v>39.787849000000001</c:v>
                </c:pt>
                <c:pt idx="693">
                  <c:v>40.578033000000012</c:v>
                </c:pt>
                <c:pt idx="694">
                  <c:v>39.552303000000002</c:v>
                </c:pt>
                <c:pt idx="695">
                  <c:v>35.430027000000003</c:v>
                </c:pt>
                <c:pt idx="696">
                  <c:v>31.541916000000001</c:v>
                </c:pt>
                <c:pt idx="697">
                  <c:v>25.74251899999998</c:v>
                </c:pt>
                <c:pt idx="698">
                  <c:v>21.972012999999979</c:v>
                </c:pt>
                <c:pt idx="699">
                  <c:v>20.071712000000002</c:v>
                </c:pt>
                <c:pt idx="700">
                  <c:v>18.283513999999979</c:v>
                </c:pt>
                <c:pt idx="701">
                  <c:v>15.570505000000002</c:v>
                </c:pt>
                <c:pt idx="702">
                  <c:v>12.470505000000006</c:v>
                </c:pt>
                <c:pt idx="703">
                  <c:v>9.8681010000000011</c:v>
                </c:pt>
                <c:pt idx="704">
                  <c:v>7.5694849999999958</c:v>
                </c:pt>
                <c:pt idx="705">
                  <c:v>5.3728859999999958</c:v>
                </c:pt>
                <c:pt idx="706">
                  <c:v>4.2017449999999998</c:v>
                </c:pt>
                <c:pt idx="707">
                  <c:v>5.4185119999999962</c:v>
                </c:pt>
                <c:pt idx="708">
                  <c:v>9.5204160000000027</c:v>
                </c:pt>
                <c:pt idx="709">
                  <c:v>15.358991</c:v>
                </c:pt>
                <c:pt idx="710">
                  <c:v>21.770335999999986</c:v>
                </c:pt>
                <c:pt idx="711">
                  <c:v>28.071718000000001</c:v>
                </c:pt>
                <c:pt idx="712">
                  <c:v>33.758774000000003</c:v>
                </c:pt>
                <c:pt idx="713">
                  <c:v>37.816322</c:v>
                </c:pt>
                <c:pt idx="714">
                  <c:v>39.402916000000012</c:v>
                </c:pt>
                <c:pt idx="715">
                  <c:v>39.412731000000001</c:v>
                </c:pt>
                <c:pt idx="716">
                  <c:v>39.69861600000003</c:v>
                </c:pt>
                <c:pt idx="717">
                  <c:v>40.607426000000004</c:v>
                </c:pt>
                <c:pt idx="718">
                  <c:v>40.479324000000005</c:v>
                </c:pt>
                <c:pt idx="719">
                  <c:v>37.347686999999965</c:v>
                </c:pt>
                <c:pt idx="720">
                  <c:v>34.113894999999999</c:v>
                </c:pt>
                <c:pt idx="721">
                  <c:v>26.438504999999989</c:v>
                </c:pt>
                <c:pt idx="722">
                  <c:v>21.783675999999989</c:v>
                </c:pt>
                <c:pt idx="723">
                  <c:v>20.389016999999985</c:v>
                </c:pt>
                <c:pt idx="724">
                  <c:v>19.477181999999999</c:v>
                </c:pt>
                <c:pt idx="725">
                  <c:v>16.646818000000014</c:v>
                </c:pt>
                <c:pt idx="726">
                  <c:v>12.246311999999998</c:v>
                </c:pt>
                <c:pt idx="727">
                  <c:v>8.1355380000000004</c:v>
                </c:pt>
                <c:pt idx="728">
                  <c:v>5.2495279999999998</c:v>
                </c:pt>
                <c:pt idx="729">
                  <c:v>3.5804369999999999</c:v>
                </c:pt>
                <c:pt idx="730">
                  <c:v>3.1761079999999997</c:v>
                </c:pt>
                <c:pt idx="731">
                  <c:v>4.8099020000000001</c:v>
                </c:pt>
                <c:pt idx="732">
                  <c:v>9.0214400000000001</c:v>
                </c:pt>
                <c:pt idx="733">
                  <c:v>14.860736000000012</c:v>
                </c:pt>
                <c:pt idx="734">
                  <c:v>21.158991000000015</c:v>
                </c:pt>
                <c:pt idx="735">
                  <c:v>27.45953399999998</c:v>
                </c:pt>
                <c:pt idx="736">
                  <c:v>33.760735000000039</c:v>
                </c:pt>
                <c:pt idx="737">
                  <c:v>39.749027000000005</c:v>
                </c:pt>
                <c:pt idx="738">
                  <c:v>44.031513000000011</c:v>
                </c:pt>
                <c:pt idx="739">
                  <c:v>46.118412000000028</c:v>
                </c:pt>
                <c:pt idx="740">
                  <c:v>47.017033000000005</c:v>
                </c:pt>
                <c:pt idx="741">
                  <c:v>47.390469000000003</c:v>
                </c:pt>
                <c:pt idx="742">
                  <c:v>46.160915000000038</c:v>
                </c:pt>
                <c:pt idx="743">
                  <c:v>41.627613000000011</c:v>
                </c:pt>
                <c:pt idx="744">
                  <c:v>32.750515000000028</c:v>
                </c:pt>
                <c:pt idx="745">
                  <c:v>25.353045000000005</c:v>
                </c:pt>
                <c:pt idx="746">
                  <c:v>21.189910999999999</c:v>
                </c:pt>
                <c:pt idx="747">
                  <c:v>20.489016999999979</c:v>
                </c:pt>
                <c:pt idx="748">
                  <c:v>20.161200999999988</c:v>
                </c:pt>
                <c:pt idx="749">
                  <c:v>17.957149999999981</c:v>
                </c:pt>
                <c:pt idx="750">
                  <c:v>14.247904999999999</c:v>
                </c:pt>
                <c:pt idx="751">
                  <c:v>10.759521000000001</c:v>
                </c:pt>
                <c:pt idx="752">
                  <c:v>7.872522</c:v>
                </c:pt>
                <c:pt idx="753">
                  <c:v>5.3850689999999997</c:v>
                </c:pt>
                <c:pt idx="754">
                  <c:v>4.0890170000000001</c:v>
                </c:pt>
                <c:pt idx="755">
                  <c:v>5.7085179999999962</c:v>
                </c:pt>
                <c:pt idx="756">
                  <c:v>10.736003999999999</c:v>
                </c:pt>
                <c:pt idx="757">
                  <c:v>17.549218999999987</c:v>
                </c:pt>
                <c:pt idx="758">
                  <c:v>23.870878000000019</c:v>
                </c:pt>
                <c:pt idx="759">
                  <c:v>29.270985000000014</c:v>
                </c:pt>
                <c:pt idx="760">
                  <c:v>34.468761000000001</c:v>
                </c:pt>
                <c:pt idx="761">
                  <c:v>39.639584000000006</c:v>
                </c:pt>
                <c:pt idx="762">
                  <c:v>43.328861000000003</c:v>
                </c:pt>
                <c:pt idx="763">
                  <c:v>44.808578000000011</c:v>
                </c:pt>
                <c:pt idx="764">
                  <c:v>45.214111000000003</c:v>
                </c:pt>
                <c:pt idx="765">
                  <c:v>45.401001999999998</c:v>
                </c:pt>
                <c:pt idx="766">
                  <c:v>44.371898999999999</c:v>
                </c:pt>
                <c:pt idx="767">
                  <c:v>40.140647999999999</c:v>
                </c:pt>
                <c:pt idx="768">
                  <c:v>31.381388000000001</c:v>
                </c:pt>
                <c:pt idx="769">
                  <c:v>27.360608999999986</c:v>
                </c:pt>
                <c:pt idx="770">
                  <c:v>25.073428999999987</c:v>
                </c:pt>
                <c:pt idx="771">
                  <c:v>24.565305999999989</c:v>
                </c:pt>
                <c:pt idx="772">
                  <c:v>23.960076999999977</c:v>
                </c:pt>
                <c:pt idx="773">
                  <c:v>21.859224000000001</c:v>
                </c:pt>
                <c:pt idx="774">
                  <c:v>18.459216999999981</c:v>
                </c:pt>
                <c:pt idx="775">
                  <c:v>14.544957</c:v>
                </c:pt>
                <c:pt idx="776">
                  <c:v>10.352093000000007</c:v>
                </c:pt>
                <c:pt idx="777">
                  <c:v>6.3804990000000004</c:v>
                </c:pt>
                <c:pt idx="778">
                  <c:v>4.3843579999999962</c:v>
                </c:pt>
                <c:pt idx="779">
                  <c:v>6.5441769999999968</c:v>
                </c:pt>
                <c:pt idx="780">
                  <c:v>13.068922000000001</c:v>
                </c:pt>
                <c:pt idx="781">
                  <c:v>21.368228999999989</c:v>
                </c:pt>
                <c:pt idx="782">
                  <c:v>28.333815000000019</c:v>
                </c:pt>
                <c:pt idx="783">
                  <c:v>33.158195000000013</c:v>
                </c:pt>
                <c:pt idx="784">
                  <c:v>37.572590000000012</c:v>
                </c:pt>
                <c:pt idx="785">
                  <c:v>42.643074000000006</c:v>
                </c:pt>
                <c:pt idx="786">
                  <c:v>46.854224999999971</c:v>
                </c:pt>
                <c:pt idx="787">
                  <c:v>48.221966000000002</c:v>
                </c:pt>
                <c:pt idx="788">
                  <c:v>46.605446000000001</c:v>
                </c:pt>
                <c:pt idx="789">
                  <c:v>43.415516000000011</c:v>
                </c:pt>
                <c:pt idx="790">
                  <c:v>39.915672000000001</c:v>
                </c:pt>
                <c:pt idx="791">
                  <c:v>35.976883000000001</c:v>
                </c:pt>
                <c:pt idx="792">
                  <c:v>38.257851000000002</c:v>
                </c:pt>
                <c:pt idx="793">
                  <c:v>28.859210999999988</c:v>
                </c:pt>
                <c:pt idx="794">
                  <c:v>22.603872000000013</c:v>
                </c:pt>
                <c:pt idx="795">
                  <c:v>20.631557000000015</c:v>
                </c:pt>
                <c:pt idx="796">
                  <c:v>20.335352</c:v>
                </c:pt>
                <c:pt idx="797">
                  <c:v>18.904691999999987</c:v>
                </c:pt>
                <c:pt idx="798">
                  <c:v>16.1052</c:v>
                </c:pt>
                <c:pt idx="799">
                  <c:v>13.092471</c:v>
                </c:pt>
                <c:pt idx="800">
                  <c:v>9.7658470000000008</c:v>
                </c:pt>
                <c:pt idx="801">
                  <c:v>5.9669239999999997</c:v>
                </c:pt>
                <c:pt idx="802">
                  <c:v>3.4724099999999973</c:v>
                </c:pt>
                <c:pt idx="803">
                  <c:v>4.9170739999999995</c:v>
                </c:pt>
                <c:pt idx="804">
                  <c:v>10.93613</c:v>
                </c:pt>
                <c:pt idx="805">
                  <c:v>18.950932999999985</c:v>
                </c:pt>
                <c:pt idx="806">
                  <c:v>26.156224999999999</c:v>
                </c:pt>
                <c:pt idx="807">
                  <c:v>32.255783000000001</c:v>
                </c:pt>
                <c:pt idx="808">
                  <c:v>38.596870000000003</c:v>
                </c:pt>
                <c:pt idx="809">
                  <c:v>45.172440000000002</c:v>
                </c:pt>
                <c:pt idx="810">
                  <c:v>49.523518000000038</c:v>
                </c:pt>
                <c:pt idx="811">
                  <c:v>50.410983999999999</c:v>
                </c:pt>
                <c:pt idx="812">
                  <c:v>49.897976</c:v>
                </c:pt>
                <c:pt idx="813">
                  <c:v>50.098701000000013</c:v>
                </c:pt>
                <c:pt idx="814">
                  <c:v>49.987243999999997</c:v>
                </c:pt>
                <c:pt idx="815">
                  <c:v>46.362614000000001</c:v>
                </c:pt>
                <c:pt idx="816">
                  <c:v>39.931259000000004</c:v>
                </c:pt>
                <c:pt idx="817">
                  <c:v>32.730930000000029</c:v>
                </c:pt>
                <c:pt idx="818">
                  <c:v>27.848536999999979</c:v>
                </c:pt>
                <c:pt idx="819">
                  <c:v>26.078281</c:v>
                </c:pt>
                <c:pt idx="820">
                  <c:v>25.380435999999989</c:v>
                </c:pt>
                <c:pt idx="821">
                  <c:v>23.562930999999981</c:v>
                </c:pt>
                <c:pt idx="822">
                  <c:v>20.329131999999987</c:v>
                </c:pt>
                <c:pt idx="823">
                  <c:v>16.256605</c:v>
                </c:pt>
                <c:pt idx="824">
                  <c:v>11.957018</c:v>
                </c:pt>
                <c:pt idx="825">
                  <c:v>8.1592250000000011</c:v>
                </c:pt>
                <c:pt idx="826">
                  <c:v>6.2904660000000003</c:v>
                </c:pt>
                <c:pt idx="827">
                  <c:v>8.0064170000000008</c:v>
                </c:pt>
                <c:pt idx="828">
                  <c:v>13.224114999999999</c:v>
                </c:pt>
                <c:pt idx="829">
                  <c:v>19.939793000000002</c:v>
                </c:pt>
                <c:pt idx="830">
                  <c:v>26.445241999999979</c:v>
                </c:pt>
                <c:pt idx="831">
                  <c:v>32.470272000000001</c:v>
                </c:pt>
                <c:pt idx="832">
                  <c:v>38.871421999999995</c:v>
                </c:pt>
                <c:pt idx="833">
                  <c:v>44.667591000000002</c:v>
                </c:pt>
                <c:pt idx="834">
                  <c:v>48.139446</c:v>
                </c:pt>
                <c:pt idx="835">
                  <c:v>48.830871999999999</c:v>
                </c:pt>
                <c:pt idx="836">
                  <c:v>48.622261000000002</c:v>
                </c:pt>
                <c:pt idx="837">
                  <c:v>49.104305000000011</c:v>
                </c:pt>
                <c:pt idx="838">
                  <c:v>49.075844000000004</c:v>
                </c:pt>
                <c:pt idx="839">
                  <c:v>46.234333000000035</c:v>
                </c:pt>
              </c:numCache>
            </c:numRef>
          </c:yVal>
          <c:smooth val="0"/>
        </c:ser>
        <c:dLbls>
          <c:showLegendKey val="0"/>
          <c:showVal val="0"/>
          <c:showCatName val="0"/>
          <c:showSerName val="0"/>
          <c:showPercent val="0"/>
          <c:showBubbleSize val="0"/>
        </c:dLbls>
        <c:axId val="152258264"/>
        <c:axId val="152258656"/>
      </c:scatterChart>
      <c:valAx>
        <c:axId val="152258264"/>
        <c:scaling>
          <c:orientation val="minMax"/>
        </c:scaling>
        <c:delete val="0"/>
        <c:axPos val="b"/>
        <c:title>
          <c:tx>
            <c:rich>
              <a:bodyPr/>
              <a:lstStyle/>
              <a:p>
                <a:pPr>
                  <a:defRPr>
                    <a:latin typeface="Times New Roman" panose="02020603050405020304" pitchFamily="18" charset="0"/>
                    <a:cs typeface="Times New Roman" panose="02020603050405020304" pitchFamily="18" charset="0"/>
                  </a:defRPr>
                </a:pPr>
                <a:r>
                  <a:rPr lang="es-ES" dirty="0" smtClean="0">
                    <a:latin typeface="Times New Roman" panose="02020603050405020304" pitchFamily="18" charset="0"/>
                    <a:cs typeface="Times New Roman" panose="02020603050405020304" pitchFamily="18" charset="0"/>
                  </a:rPr>
                  <a:t>FEHCA-</a:t>
                </a:r>
                <a:r>
                  <a:rPr lang="es-ES" baseline="0" dirty="0" smtClean="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HORA</a:t>
                </a:r>
                <a:r>
                  <a:rPr lang="es-ES" baseline="0" dirty="0" smtClean="0">
                    <a:latin typeface="Times New Roman" panose="02020603050405020304" pitchFamily="18" charset="0"/>
                    <a:cs typeface="Times New Roman" panose="02020603050405020304" pitchFamily="18" charset="0"/>
                  </a:rPr>
                  <a:t> UTC</a:t>
                </a:r>
                <a:endParaRPr lang="es-ES" dirty="0">
                  <a:latin typeface="Times New Roman" panose="02020603050405020304" pitchFamily="18" charset="0"/>
                  <a:cs typeface="Times New Roman" panose="02020603050405020304" pitchFamily="18" charset="0"/>
                </a:endParaRPr>
              </a:p>
            </c:rich>
          </c:tx>
          <c:layout>
            <c:manualLayout>
              <c:xMode val="edge"/>
              <c:yMode val="edge"/>
              <c:x val="0.46575910977846807"/>
              <c:y val="0.86795480002330905"/>
            </c:manualLayout>
          </c:layout>
          <c:overlay val="0"/>
        </c:title>
        <c:numFmt formatCode="m/d/yyyy\ h:mm" sourceLinked="1"/>
        <c:majorTickMark val="none"/>
        <c:minorTickMark val="none"/>
        <c:tickLblPos val="nextTo"/>
        <c:txPr>
          <a:bodyPr rot="-5400000" vert="horz"/>
          <a:lstStyle/>
          <a:p>
            <a:pPr>
              <a:defRPr sz="500">
                <a:latin typeface="Times New Roman" panose="02020603050405020304" pitchFamily="18" charset="0"/>
                <a:cs typeface="Times New Roman" panose="02020603050405020304" pitchFamily="18" charset="0"/>
              </a:defRPr>
            </a:pPr>
            <a:endParaRPr lang="es-ES"/>
          </a:p>
        </c:txPr>
        <c:crossAx val="152258656"/>
        <c:crosses val="autoZero"/>
        <c:crossBetween val="midCat"/>
        <c:majorUnit val="0.5"/>
      </c:valAx>
      <c:valAx>
        <c:axId val="152258656"/>
        <c:scaling>
          <c:orientation val="minMax"/>
        </c:scaling>
        <c:delete val="0"/>
        <c:axPos val="l"/>
        <c:majorGridlines/>
        <c:title>
          <c:tx>
            <c:rich>
              <a:bodyPr/>
              <a:lstStyle/>
              <a:p>
                <a:pPr>
                  <a:defRPr>
                    <a:latin typeface="Times New Roman" panose="02020603050405020304" pitchFamily="18" charset="0"/>
                    <a:cs typeface="Times New Roman" panose="02020603050405020304" pitchFamily="18" charset="0"/>
                  </a:defRPr>
                </a:pPr>
                <a:r>
                  <a:rPr lang="es-ES" baseline="0">
                    <a:latin typeface="Times New Roman" panose="02020603050405020304" pitchFamily="18" charset="0"/>
                    <a:cs typeface="Times New Roman" panose="02020603050405020304" pitchFamily="18" charset="0"/>
                  </a:rPr>
                  <a:t>TECu </a:t>
                </a:r>
                <a:r>
                  <a:rPr lang="es-ES" sz="1000" b="1" i="0" u="none" strike="noStrike" baseline="0"/>
                  <a:t>(10</a:t>
                </a:r>
                <a:r>
                  <a:rPr lang="es-ES" sz="1000" b="1" i="0" u="none" strike="noStrike" baseline="30000"/>
                  <a:t>16</a:t>
                </a:r>
                <a:r>
                  <a:rPr lang="es-ES" sz="1000" b="1" i="0" u="none" strike="noStrike" baseline="0"/>
                  <a:t>/m</a:t>
                </a:r>
                <a:r>
                  <a:rPr lang="es-ES" sz="1000" b="1" i="0" u="none" strike="noStrike" baseline="30000"/>
                  <a:t>2</a:t>
                </a:r>
                <a:r>
                  <a:rPr lang="es-ES" sz="1000" b="1" i="0" u="none" strike="noStrike" baseline="0"/>
                  <a:t>)</a:t>
                </a:r>
                <a:endParaRPr lang="es-ES">
                  <a:latin typeface="Times New Roman" panose="02020603050405020304" pitchFamily="18" charset="0"/>
                  <a:cs typeface="Times New Roman" panose="02020603050405020304" pitchFamily="18" charset="0"/>
                </a:endParaRPr>
              </a:p>
            </c:rich>
          </c:tx>
          <c:layout/>
          <c:overlay val="0"/>
        </c:title>
        <c:numFmt formatCode="General" sourceLinked="1"/>
        <c:majorTickMark val="none"/>
        <c:minorTickMark val="none"/>
        <c:tickLblPos val="nextTo"/>
        <c:crossAx val="152258264"/>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2BA24-33AC-4472-8BC8-B4E40D15758C}" type="doc">
      <dgm:prSet loTypeId="urn:microsoft.com/office/officeart/2005/8/layout/process5" loCatId="process" qsTypeId="urn:microsoft.com/office/officeart/2005/8/quickstyle/3d1" qsCatId="3D" csTypeId="urn:microsoft.com/office/officeart/2005/8/colors/colorful5" csCatId="colorful" phldr="1"/>
      <dgm:spPr/>
      <dgm:t>
        <a:bodyPr/>
        <a:lstStyle/>
        <a:p>
          <a:endParaRPr lang="es-ES"/>
        </a:p>
      </dgm:t>
    </dgm:pt>
    <dgm:pt modelId="{FCA2A0DA-015D-4895-BF43-9A7C53C04666}">
      <dgm:prSet phldrT="[Texto]" custT="1"/>
      <dgm:spPr/>
      <dgm:t>
        <a:bodyPr/>
        <a:lstStyle/>
        <a:p>
          <a:pPr algn="ctr"/>
          <a:r>
            <a:rPr lang="es-ES" sz="2400" dirty="0">
              <a:solidFill>
                <a:sysClr val="windowText" lastClr="000000"/>
              </a:solidFill>
              <a:latin typeface="Times New Roman" panose="02020603050405020304" pitchFamily="18" charset="0"/>
              <a:cs typeface="Times New Roman" panose="02020603050405020304" pitchFamily="18" charset="0"/>
            </a:rPr>
            <a:t>Preparación de datos</a:t>
          </a:r>
        </a:p>
      </dgm:t>
    </dgm:pt>
    <dgm:pt modelId="{E3F70DC7-CB03-41ED-B31F-E0A44292D8E4}" type="parTrans" cxnId="{D17CA6E5-1272-49CD-9723-0AA573F07602}">
      <dgm:prSet/>
      <dgm:spPr/>
      <dgm:t>
        <a:bodyPr/>
        <a:lstStyle/>
        <a:p>
          <a:pPr algn="ctr"/>
          <a:endParaRPr lang="es-ES" sz="2400">
            <a:solidFill>
              <a:sysClr val="windowText" lastClr="000000"/>
            </a:solidFill>
            <a:latin typeface="Times New Roman" panose="02020603050405020304" pitchFamily="18" charset="0"/>
            <a:cs typeface="Times New Roman" panose="02020603050405020304" pitchFamily="18" charset="0"/>
          </a:endParaRPr>
        </a:p>
      </dgm:t>
    </dgm:pt>
    <dgm:pt modelId="{B208EFD5-3E28-41C0-939D-A3C8C07F9B0C}" type="sibTrans" cxnId="{D17CA6E5-1272-49CD-9723-0AA573F07602}">
      <dgm:prSet custT="1"/>
      <dgm:spPr/>
      <dgm:t>
        <a:bodyPr/>
        <a:lstStyle/>
        <a:p>
          <a:pPr algn="ctr"/>
          <a:endParaRPr lang="es-ES" sz="2400">
            <a:solidFill>
              <a:sysClr val="windowText" lastClr="000000"/>
            </a:solidFill>
            <a:latin typeface="Times New Roman" panose="02020603050405020304" pitchFamily="18" charset="0"/>
            <a:cs typeface="Times New Roman" panose="02020603050405020304" pitchFamily="18" charset="0"/>
          </a:endParaRPr>
        </a:p>
      </dgm:t>
    </dgm:pt>
    <dgm:pt modelId="{CC67A231-2969-4A53-8533-FCF7BB5AD442}">
      <dgm:prSet phldrT="[Texto]" custT="1"/>
      <dgm:spPr/>
      <dgm:t>
        <a:bodyPr/>
        <a:lstStyle/>
        <a:p>
          <a:pPr algn="ctr"/>
          <a:r>
            <a:rPr lang="es-ES" sz="2400" dirty="0">
              <a:solidFill>
                <a:sysClr val="windowText" lastClr="000000"/>
              </a:solidFill>
              <a:latin typeface="Times New Roman" panose="02020603050405020304" pitchFamily="18" charset="0"/>
              <a:cs typeface="Times New Roman" panose="02020603050405020304" pitchFamily="18" charset="0"/>
            </a:rPr>
            <a:t>Procesamiento en software </a:t>
          </a:r>
          <a:r>
            <a:rPr lang="es-ES" sz="2400" dirty="0" smtClean="0">
              <a:solidFill>
                <a:sysClr val="windowText" lastClr="000000"/>
              </a:solidFill>
              <a:latin typeface="Times New Roman" panose="02020603050405020304" pitchFamily="18" charset="0"/>
              <a:cs typeface="Times New Roman" panose="02020603050405020304" pitchFamily="18" charset="0"/>
            </a:rPr>
            <a:t>Bernese </a:t>
          </a:r>
          <a:r>
            <a:rPr lang="es-ES" sz="2400" dirty="0">
              <a:solidFill>
                <a:sysClr val="windowText" lastClr="000000"/>
              </a:solidFill>
              <a:latin typeface="Times New Roman" panose="02020603050405020304" pitchFamily="18" charset="0"/>
              <a:cs typeface="Times New Roman" panose="02020603050405020304" pitchFamily="18" charset="0"/>
            </a:rPr>
            <a:t>versión 5.0</a:t>
          </a:r>
        </a:p>
      </dgm:t>
    </dgm:pt>
    <dgm:pt modelId="{7DC5CB29-EEEB-454A-AD82-866A170D267C}" type="parTrans" cxnId="{21F35671-C335-40CE-AC90-D1F233454B5C}">
      <dgm:prSet/>
      <dgm:spPr/>
      <dgm:t>
        <a:bodyPr/>
        <a:lstStyle/>
        <a:p>
          <a:pPr algn="ctr"/>
          <a:endParaRPr lang="es-ES" sz="2400">
            <a:solidFill>
              <a:sysClr val="windowText" lastClr="000000"/>
            </a:solidFill>
            <a:latin typeface="Times New Roman" panose="02020603050405020304" pitchFamily="18" charset="0"/>
            <a:cs typeface="Times New Roman" panose="02020603050405020304" pitchFamily="18" charset="0"/>
          </a:endParaRPr>
        </a:p>
      </dgm:t>
    </dgm:pt>
    <dgm:pt modelId="{FD8015D1-A6A5-40D5-BC2C-B9BE79EE95F9}" type="sibTrans" cxnId="{21F35671-C335-40CE-AC90-D1F233454B5C}">
      <dgm:prSet custT="1"/>
      <dgm:spPr/>
      <dgm:t>
        <a:bodyPr/>
        <a:lstStyle/>
        <a:p>
          <a:pPr algn="ctr"/>
          <a:endParaRPr lang="es-ES" sz="2400">
            <a:solidFill>
              <a:sysClr val="windowText" lastClr="000000"/>
            </a:solidFill>
            <a:latin typeface="Times New Roman" panose="02020603050405020304" pitchFamily="18" charset="0"/>
            <a:cs typeface="Times New Roman" panose="02020603050405020304" pitchFamily="18" charset="0"/>
          </a:endParaRPr>
        </a:p>
      </dgm:t>
    </dgm:pt>
    <dgm:pt modelId="{4EBB5872-72B0-430C-A5BE-ACD7666D1B45}">
      <dgm:prSet phldrT="[Texto]" custT="1"/>
      <dgm:spPr/>
      <dgm:t>
        <a:bodyPr/>
        <a:lstStyle/>
        <a:p>
          <a:pPr algn="ctr"/>
          <a:r>
            <a:rPr lang="es-ES" sz="2400" dirty="0">
              <a:solidFill>
                <a:sysClr val="windowText" lastClr="000000"/>
              </a:solidFill>
              <a:latin typeface="Times New Roman" panose="02020603050405020304" pitchFamily="18" charset="0"/>
              <a:cs typeface="Times New Roman" panose="02020603050405020304" pitchFamily="18" charset="0"/>
            </a:rPr>
            <a:t>Interpolación</a:t>
          </a:r>
        </a:p>
      </dgm:t>
    </dgm:pt>
    <dgm:pt modelId="{DE714B87-243E-4BFA-AD62-240C14D79EF6}" type="parTrans" cxnId="{8A40E060-FC35-4802-A645-17A517A51480}">
      <dgm:prSet/>
      <dgm:spPr/>
      <dgm:t>
        <a:bodyPr/>
        <a:lstStyle/>
        <a:p>
          <a:pPr algn="ctr"/>
          <a:endParaRPr lang="es-ES" sz="2400">
            <a:solidFill>
              <a:sysClr val="windowText" lastClr="000000"/>
            </a:solidFill>
            <a:latin typeface="Times New Roman" panose="02020603050405020304" pitchFamily="18" charset="0"/>
            <a:cs typeface="Times New Roman" panose="02020603050405020304" pitchFamily="18" charset="0"/>
          </a:endParaRPr>
        </a:p>
      </dgm:t>
    </dgm:pt>
    <dgm:pt modelId="{0D373686-7AAA-444D-BB91-2FB884EEFF58}" type="sibTrans" cxnId="{8A40E060-FC35-4802-A645-17A517A51480}">
      <dgm:prSet custT="1"/>
      <dgm:spPr/>
      <dgm:t>
        <a:bodyPr/>
        <a:lstStyle/>
        <a:p>
          <a:pPr algn="ctr"/>
          <a:endParaRPr lang="es-ES" sz="2400">
            <a:solidFill>
              <a:sysClr val="windowText" lastClr="000000"/>
            </a:solidFill>
            <a:latin typeface="Times New Roman" panose="02020603050405020304" pitchFamily="18" charset="0"/>
            <a:cs typeface="Times New Roman" panose="02020603050405020304" pitchFamily="18" charset="0"/>
          </a:endParaRPr>
        </a:p>
      </dgm:t>
    </dgm:pt>
    <dgm:pt modelId="{DCC2B35B-AA66-46D3-BC28-142E8F22484C}">
      <dgm:prSet phldrT="[Texto]" custT="1"/>
      <dgm:spPr/>
      <dgm:t>
        <a:bodyPr/>
        <a:lstStyle/>
        <a:p>
          <a:pPr algn="ctr"/>
          <a:r>
            <a:rPr lang="es-ES" sz="2400" dirty="0">
              <a:solidFill>
                <a:sysClr val="windowText" lastClr="000000"/>
              </a:solidFill>
              <a:latin typeface="Times New Roman" panose="02020603050405020304" pitchFamily="18" charset="0"/>
              <a:cs typeface="Times New Roman" panose="02020603050405020304" pitchFamily="18" charset="0"/>
            </a:rPr>
            <a:t>Correlación</a:t>
          </a:r>
        </a:p>
      </dgm:t>
    </dgm:pt>
    <dgm:pt modelId="{B833962C-1A95-4898-9528-8F414A32D6C4}" type="parTrans" cxnId="{B4325952-6C2E-4354-92FF-73ED4689331A}">
      <dgm:prSet/>
      <dgm:spPr/>
      <dgm:t>
        <a:bodyPr/>
        <a:lstStyle/>
        <a:p>
          <a:pPr algn="ctr"/>
          <a:endParaRPr lang="es-ES" sz="2400">
            <a:solidFill>
              <a:sysClr val="windowText" lastClr="000000"/>
            </a:solidFill>
            <a:latin typeface="Times New Roman" panose="02020603050405020304" pitchFamily="18" charset="0"/>
            <a:cs typeface="Times New Roman" panose="02020603050405020304" pitchFamily="18" charset="0"/>
          </a:endParaRPr>
        </a:p>
      </dgm:t>
    </dgm:pt>
    <dgm:pt modelId="{948B4D09-3994-4BA7-9861-CB2C7EF6B03C}" type="sibTrans" cxnId="{B4325952-6C2E-4354-92FF-73ED4689331A}">
      <dgm:prSet custT="1"/>
      <dgm:spPr/>
      <dgm:t>
        <a:bodyPr/>
        <a:lstStyle/>
        <a:p>
          <a:pPr algn="ctr"/>
          <a:endParaRPr lang="es-ES" sz="2400">
            <a:solidFill>
              <a:sysClr val="windowText" lastClr="000000"/>
            </a:solidFill>
            <a:latin typeface="Times New Roman" panose="02020603050405020304" pitchFamily="18" charset="0"/>
            <a:cs typeface="Times New Roman" panose="02020603050405020304" pitchFamily="18" charset="0"/>
          </a:endParaRPr>
        </a:p>
      </dgm:t>
    </dgm:pt>
    <dgm:pt modelId="{E98D53D5-828B-4F80-8D5A-2087CABF5756}">
      <dgm:prSet phldrT="[Texto]" custT="1"/>
      <dgm:spPr/>
      <dgm:t>
        <a:bodyPr/>
        <a:lstStyle/>
        <a:p>
          <a:pPr algn="ctr"/>
          <a:r>
            <a:rPr lang="es-ES" sz="2400">
              <a:solidFill>
                <a:sysClr val="windowText" lastClr="000000"/>
              </a:solidFill>
              <a:latin typeface="Times New Roman" panose="02020603050405020304" pitchFamily="18" charset="0"/>
              <a:cs typeface="Times New Roman" panose="02020603050405020304" pitchFamily="18" charset="0"/>
            </a:rPr>
            <a:t>Análisis de resultados</a:t>
          </a:r>
        </a:p>
      </dgm:t>
    </dgm:pt>
    <dgm:pt modelId="{AD49BD3B-8AA9-4CB9-A8A6-FAD002D3863B}" type="parTrans" cxnId="{CFB0805D-A844-4183-A5F8-8874219FB7F2}">
      <dgm:prSet/>
      <dgm:spPr/>
      <dgm:t>
        <a:bodyPr/>
        <a:lstStyle/>
        <a:p>
          <a:pPr algn="ctr"/>
          <a:endParaRPr lang="es-ES" sz="2400">
            <a:solidFill>
              <a:sysClr val="windowText" lastClr="000000"/>
            </a:solidFill>
            <a:latin typeface="Times New Roman" panose="02020603050405020304" pitchFamily="18" charset="0"/>
            <a:cs typeface="Times New Roman" panose="02020603050405020304" pitchFamily="18" charset="0"/>
          </a:endParaRPr>
        </a:p>
      </dgm:t>
    </dgm:pt>
    <dgm:pt modelId="{34B6C626-40FE-4E87-9E66-47E8283BF0E1}" type="sibTrans" cxnId="{CFB0805D-A844-4183-A5F8-8874219FB7F2}">
      <dgm:prSet/>
      <dgm:spPr/>
      <dgm:t>
        <a:bodyPr/>
        <a:lstStyle/>
        <a:p>
          <a:pPr algn="ctr"/>
          <a:endParaRPr lang="es-ES" sz="2400">
            <a:solidFill>
              <a:sysClr val="windowText" lastClr="000000"/>
            </a:solidFill>
            <a:latin typeface="Times New Roman" panose="02020603050405020304" pitchFamily="18" charset="0"/>
            <a:cs typeface="Times New Roman" panose="02020603050405020304" pitchFamily="18" charset="0"/>
          </a:endParaRPr>
        </a:p>
      </dgm:t>
    </dgm:pt>
    <dgm:pt modelId="{5800A694-BA3A-4394-88FD-5305C3CFF0C4}" type="pres">
      <dgm:prSet presAssocID="{BEC2BA24-33AC-4472-8BC8-B4E40D15758C}" presName="diagram" presStyleCnt="0">
        <dgm:presLayoutVars>
          <dgm:dir/>
          <dgm:resizeHandles val="exact"/>
        </dgm:presLayoutVars>
      </dgm:prSet>
      <dgm:spPr/>
      <dgm:t>
        <a:bodyPr/>
        <a:lstStyle/>
        <a:p>
          <a:endParaRPr lang="es-ES"/>
        </a:p>
      </dgm:t>
    </dgm:pt>
    <dgm:pt modelId="{F4310B60-3926-4906-9D1B-FEAF2935ACC8}" type="pres">
      <dgm:prSet presAssocID="{FCA2A0DA-015D-4895-BF43-9A7C53C04666}" presName="node" presStyleLbl="node1" presStyleIdx="0" presStyleCnt="5" custScaleX="136406">
        <dgm:presLayoutVars>
          <dgm:bulletEnabled val="1"/>
        </dgm:presLayoutVars>
      </dgm:prSet>
      <dgm:spPr/>
      <dgm:t>
        <a:bodyPr/>
        <a:lstStyle/>
        <a:p>
          <a:endParaRPr lang="es-ES"/>
        </a:p>
      </dgm:t>
    </dgm:pt>
    <dgm:pt modelId="{9905AEE5-B97C-4992-B973-B95875F0B050}" type="pres">
      <dgm:prSet presAssocID="{B208EFD5-3E28-41C0-939D-A3C8C07F9B0C}" presName="sibTrans" presStyleLbl="sibTrans2D1" presStyleIdx="0" presStyleCnt="4"/>
      <dgm:spPr/>
      <dgm:t>
        <a:bodyPr/>
        <a:lstStyle/>
        <a:p>
          <a:endParaRPr lang="es-ES"/>
        </a:p>
      </dgm:t>
    </dgm:pt>
    <dgm:pt modelId="{EC3E2EF4-138C-461D-B2E6-58F55F986186}" type="pres">
      <dgm:prSet presAssocID="{B208EFD5-3E28-41C0-939D-A3C8C07F9B0C}" presName="connectorText" presStyleLbl="sibTrans2D1" presStyleIdx="0" presStyleCnt="4"/>
      <dgm:spPr/>
      <dgm:t>
        <a:bodyPr/>
        <a:lstStyle/>
        <a:p>
          <a:endParaRPr lang="es-ES"/>
        </a:p>
      </dgm:t>
    </dgm:pt>
    <dgm:pt modelId="{F68B13FE-9D7B-4AD0-9F1E-F14287D314D4}" type="pres">
      <dgm:prSet presAssocID="{CC67A231-2969-4A53-8533-FCF7BB5AD442}" presName="node" presStyleLbl="node1" presStyleIdx="1" presStyleCnt="5" custScaleX="172031" custLinFactNeighborX="44983" custLinFactNeighborY="2427">
        <dgm:presLayoutVars>
          <dgm:bulletEnabled val="1"/>
        </dgm:presLayoutVars>
      </dgm:prSet>
      <dgm:spPr/>
      <dgm:t>
        <a:bodyPr/>
        <a:lstStyle/>
        <a:p>
          <a:endParaRPr lang="es-ES"/>
        </a:p>
      </dgm:t>
    </dgm:pt>
    <dgm:pt modelId="{20E4D481-50D1-4B7E-A120-F4DF8A97D865}" type="pres">
      <dgm:prSet presAssocID="{FD8015D1-A6A5-40D5-BC2C-B9BE79EE95F9}" presName="sibTrans" presStyleLbl="sibTrans2D1" presStyleIdx="1" presStyleCnt="4"/>
      <dgm:spPr/>
      <dgm:t>
        <a:bodyPr/>
        <a:lstStyle/>
        <a:p>
          <a:endParaRPr lang="es-ES"/>
        </a:p>
      </dgm:t>
    </dgm:pt>
    <dgm:pt modelId="{1BEF6C3A-74B7-4379-AB66-FDFB95F073A0}" type="pres">
      <dgm:prSet presAssocID="{FD8015D1-A6A5-40D5-BC2C-B9BE79EE95F9}" presName="connectorText" presStyleLbl="sibTrans2D1" presStyleIdx="1" presStyleCnt="4"/>
      <dgm:spPr/>
      <dgm:t>
        <a:bodyPr/>
        <a:lstStyle/>
        <a:p>
          <a:endParaRPr lang="es-ES"/>
        </a:p>
      </dgm:t>
    </dgm:pt>
    <dgm:pt modelId="{2AB0A98B-A112-4CA5-886D-5491CC71308D}" type="pres">
      <dgm:prSet presAssocID="{4EBB5872-72B0-430C-A5BE-ACD7666D1B45}" presName="node" presStyleLbl="node1" presStyleIdx="2" presStyleCnt="5" custScaleX="147318" custLinFactNeighborX="53774" custLinFactNeighborY="2427">
        <dgm:presLayoutVars>
          <dgm:bulletEnabled val="1"/>
        </dgm:presLayoutVars>
      </dgm:prSet>
      <dgm:spPr/>
      <dgm:t>
        <a:bodyPr/>
        <a:lstStyle/>
        <a:p>
          <a:endParaRPr lang="es-ES"/>
        </a:p>
      </dgm:t>
    </dgm:pt>
    <dgm:pt modelId="{DA7596C0-5CCE-40F8-8840-37A96C673C95}" type="pres">
      <dgm:prSet presAssocID="{0D373686-7AAA-444D-BB91-2FB884EEFF58}" presName="sibTrans" presStyleLbl="sibTrans2D1" presStyleIdx="2" presStyleCnt="4"/>
      <dgm:spPr/>
      <dgm:t>
        <a:bodyPr/>
        <a:lstStyle/>
        <a:p>
          <a:endParaRPr lang="es-ES"/>
        </a:p>
      </dgm:t>
    </dgm:pt>
    <dgm:pt modelId="{5474A341-718C-47BC-9957-64618A0905EB}" type="pres">
      <dgm:prSet presAssocID="{0D373686-7AAA-444D-BB91-2FB884EEFF58}" presName="connectorText" presStyleLbl="sibTrans2D1" presStyleIdx="2" presStyleCnt="4"/>
      <dgm:spPr/>
      <dgm:t>
        <a:bodyPr/>
        <a:lstStyle/>
        <a:p>
          <a:endParaRPr lang="es-ES"/>
        </a:p>
      </dgm:t>
    </dgm:pt>
    <dgm:pt modelId="{B5AC8B47-B1D0-473C-985B-101EE6C8D7B6}" type="pres">
      <dgm:prSet presAssocID="{DCC2B35B-AA66-46D3-BC28-142E8F22484C}" presName="node" presStyleLbl="node1" presStyleIdx="3" presStyleCnt="5" custScaleX="146388" custLinFactNeighborX="53879" custLinFactNeighborY="-4818">
        <dgm:presLayoutVars>
          <dgm:bulletEnabled val="1"/>
        </dgm:presLayoutVars>
      </dgm:prSet>
      <dgm:spPr/>
      <dgm:t>
        <a:bodyPr/>
        <a:lstStyle/>
        <a:p>
          <a:endParaRPr lang="es-ES"/>
        </a:p>
      </dgm:t>
    </dgm:pt>
    <dgm:pt modelId="{9FC01B9C-77CD-49B9-B468-C4F507677470}" type="pres">
      <dgm:prSet presAssocID="{948B4D09-3994-4BA7-9861-CB2C7EF6B03C}" presName="sibTrans" presStyleLbl="sibTrans2D1" presStyleIdx="3" presStyleCnt="4"/>
      <dgm:spPr/>
      <dgm:t>
        <a:bodyPr/>
        <a:lstStyle/>
        <a:p>
          <a:endParaRPr lang="es-ES"/>
        </a:p>
      </dgm:t>
    </dgm:pt>
    <dgm:pt modelId="{69329872-0B30-43E9-B2F7-9C91E4720414}" type="pres">
      <dgm:prSet presAssocID="{948B4D09-3994-4BA7-9861-CB2C7EF6B03C}" presName="connectorText" presStyleLbl="sibTrans2D1" presStyleIdx="3" presStyleCnt="4"/>
      <dgm:spPr/>
      <dgm:t>
        <a:bodyPr/>
        <a:lstStyle/>
        <a:p>
          <a:endParaRPr lang="es-ES"/>
        </a:p>
      </dgm:t>
    </dgm:pt>
    <dgm:pt modelId="{EF128809-A41D-4BBB-BCB3-8E581569C384}" type="pres">
      <dgm:prSet presAssocID="{E98D53D5-828B-4F80-8D5A-2087CABF5756}" presName="node" presStyleLbl="node1" presStyleIdx="4" presStyleCnt="5" custLinFactNeighborX="-16019" custLinFactNeighborY="-4818">
        <dgm:presLayoutVars>
          <dgm:bulletEnabled val="1"/>
        </dgm:presLayoutVars>
      </dgm:prSet>
      <dgm:spPr/>
      <dgm:t>
        <a:bodyPr/>
        <a:lstStyle/>
        <a:p>
          <a:endParaRPr lang="es-ES"/>
        </a:p>
      </dgm:t>
    </dgm:pt>
  </dgm:ptLst>
  <dgm:cxnLst>
    <dgm:cxn modelId="{21F35671-C335-40CE-AC90-D1F233454B5C}" srcId="{BEC2BA24-33AC-4472-8BC8-B4E40D15758C}" destId="{CC67A231-2969-4A53-8533-FCF7BB5AD442}" srcOrd="1" destOrd="0" parTransId="{7DC5CB29-EEEB-454A-AD82-866A170D267C}" sibTransId="{FD8015D1-A6A5-40D5-BC2C-B9BE79EE95F9}"/>
    <dgm:cxn modelId="{B4325952-6C2E-4354-92FF-73ED4689331A}" srcId="{BEC2BA24-33AC-4472-8BC8-B4E40D15758C}" destId="{DCC2B35B-AA66-46D3-BC28-142E8F22484C}" srcOrd="3" destOrd="0" parTransId="{B833962C-1A95-4898-9528-8F414A32D6C4}" sibTransId="{948B4D09-3994-4BA7-9861-CB2C7EF6B03C}"/>
    <dgm:cxn modelId="{BA9C5E35-B7DC-4784-A137-E4E6C950EBF9}" type="presOf" srcId="{E98D53D5-828B-4F80-8D5A-2087CABF5756}" destId="{EF128809-A41D-4BBB-BCB3-8E581569C384}" srcOrd="0" destOrd="0" presId="urn:microsoft.com/office/officeart/2005/8/layout/process5"/>
    <dgm:cxn modelId="{4F7B3DD8-6E05-481D-B2AD-133C0AABAEA1}" type="presOf" srcId="{4EBB5872-72B0-430C-A5BE-ACD7666D1B45}" destId="{2AB0A98B-A112-4CA5-886D-5491CC71308D}" srcOrd="0" destOrd="0" presId="urn:microsoft.com/office/officeart/2005/8/layout/process5"/>
    <dgm:cxn modelId="{29251BDC-BC48-4A60-A0B1-DFF451331416}" type="presOf" srcId="{948B4D09-3994-4BA7-9861-CB2C7EF6B03C}" destId="{69329872-0B30-43E9-B2F7-9C91E4720414}" srcOrd="1" destOrd="0" presId="urn:microsoft.com/office/officeart/2005/8/layout/process5"/>
    <dgm:cxn modelId="{776E7DA7-2543-46B6-88A6-FEA706C1B2D8}" type="presOf" srcId="{FD8015D1-A6A5-40D5-BC2C-B9BE79EE95F9}" destId="{20E4D481-50D1-4B7E-A120-F4DF8A97D865}" srcOrd="0" destOrd="0" presId="urn:microsoft.com/office/officeart/2005/8/layout/process5"/>
    <dgm:cxn modelId="{55DBA1A4-EBD2-43E9-AB7E-EE251C2F25F2}" type="presOf" srcId="{FD8015D1-A6A5-40D5-BC2C-B9BE79EE95F9}" destId="{1BEF6C3A-74B7-4379-AB66-FDFB95F073A0}" srcOrd="1" destOrd="0" presId="urn:microsoft.com/office/officeart/2005/8/layout/process5"/>
    <dgm:cxn modelId="{3EE676C1-2F35-46B3-BE84-3B5ED1EC3EE9}" type="presOf" srcId="{FCA2A0DA-015D-4895-BF43-9A7C53C04666}" destId="{F4310B60-3926-4906-9D1B-FEAF2935ACC8}" srcOrd="0" destOrd="0" presId="urn:microsoft.com/office/officeart/2005/8/layout/process5"/>
    <dgm:cxn modelId="{8A40E060-FC35-4802-A645-17A517A51480}" srcId="{BEC2BA24-33AC-4472-8BC8-B4E40D15758C}" destId="{4EBB5872-72B0-430C-A5BE-ACD7666D1B45}" srcOrd="2" destOrd="0" parTransId="{DE714B87-243E-4BFA-AD62-240C14D79EF6}" sibTransId="{0D373686-7AAA-444D-BB91-2FB884EEFF58}"/>
    <dgm:cxn modelId="{64FEB798-48B9-44A0-81A7-01E3D333EA84}" type="presOf" srcId="{0D373686-7AAA-444D-BB91-2FB884EEFF58}" destId="{DA7596C0-5CCE-40F8-8840-37A96C673C95}" srcOrd="0" destOrd="0" presId="urn:microsoft.com/office/officeart/2005/8/layout/process5"/>
    <dgm:cxn modelId="{315EDDE8-CE46-4C63-AEC2-75A51F903C83}" type="presOf" srcId="{DCC2B35B-AA66-46D3-BC28-142E8F22484C}" destId="{B5AC8B47-B1D0-473C-985B-101EE6C8D7B6}" srcOrd="0" destOrd="0" presId="urn:microsoft.com/office/officeart/2005/8/layout/process5"/>
    <dgm:cxn modelId="{C5185111-A638-4F4F-8574-0F63635BF068}" type="presOf" srcId="{0D373686-7AAA-444D-BB91-2FB884EEFF58}" destId="{5474A341-718C-47BC-9957-64618A0905EB}" srcOrd="1" destOrd="0" presId="urn:microsoft.com/office/officeart/2005/8/layout/process5"/>
    <dgm:cxn modelId="{FF99721F-1A8C-4AB4-AFEC-1183900595D2}" type="presOf" srcId="{948B4D09-3994-4BA7-9861-CB2C7EF6B03C}" destId="{9FC01B9C-77CD-49B9-B468-C4F507677470}" srcOrd="0" destOrd="0" presId="urn:microsoft.com/office/officeart/2005/8/layout/process5"/>
    <dgm:cxn modelId="{4D68F36F-C144-42DC-A8F3-9435FB97E318}" type="presOf" srcId="{CC67A231-2969-4A53-8533-FCF7BB5AD442}" destId="{F68B13FE-9D7B-4AD0-9F1E-F14287D314D4}" srcOrd="0" destOrd="0" presId="urn:microsoft.com/office/officeart/2005/8/layout/process5"/>
    <dgm:cxn modelId="{6EB31DA2-DC53-4D7E-BCC7-B882C1B00A24}" type="presOf" srcId="{B208EFD5-3E28-41C0-939D-A3C8C07F9B0C}" destId="{9905AEE5-B97C-4992-B973-B95875F0B050}" srcOrd="0" destOrd="0" presId="urn:microsoft.com/office/officeart/2005/8/layout/process5"/>
    <dgm:cxn modelId="{B5EA5C47-DDDE-4308-A26B-562BCC1075A7}" type="presOf" srcId="{B208EFD5-3E28-41C0-939D-A3C8C07F9B0C}" destId="{EC3E2EF4-138C-461D-B2E6-58F55F986186}" srcOrd="1" destOrd="0" presId="urn:microsoft.com/office/officeart/2005/8/layout/process5"/>
    <dgm:cxn modelId="{CFB0805D-A844-4183-A5F8-8874219FB7F2}" srcId="{BEC2BA24-33AC-4472-8BC8-B4E40D15758C}" destId="{E98D53D5-828B-4F80-8D5A-2087CABF5756}" srcOrd="4" destOrd="0" parTransId="{AD49BD3B-8AA9-4CB9-A8A6-FAD002D3863B}" sibTransId="{34B6C626-40FE-4E87-9E66-47E8283BF0E1}"/>
    <dgm:cxn modelId="{D17CA6E5-1272-49CD-9723-0AA573F07602}" srcId="{BEC2BA24-33AC-4472-8BC8-B4E40D15758C}" destId="{FCA2A0DA-015D-4895-BF43-9A7C53C04666}" srcOrd="0" destOrd="0" parTransId="{E3F70DC7-CB03-41ED-B31F-E0A44292D8E4}" sibTransId="{B208EFD5-3E28-41C0-939D-A3C8C07F9B0C}"/>
    <dgm:cxn modelId="{41FBB5DB-61A0-49E5-8CAB-EA29AF57E5E2}" type="presOf" srcId="{BEC2BA24-33AC-4472-8BC8-B4E40D15758C}" destId="{5800A694-BA3A-4394-88FD-5305C3CFF0C4}" srcOrd="0" destOrd="0" presId="urn:microsoft.com/office/officeart/2005/8/layout/process5"/>
    <dgm:cxn modelId="{1C9680C3-1787-43C2-9755-11140A399565}" type="presParOf" srcId="{5800A694-BA3A-4394-88FD-5305C3CFF0C4}" destId="{F4310B60-3926-4906-9D1B-FEAF2935ACC8}" srcOrd="0" destOrd="0" presId="urn:microsoft.com/office/officeart/2005/8/layout/process5"/>
    <dgm:cxn modelId="{0FE0694D-ADE9-43FC-B912-5B3731C635A4}" type="presParOf" srcId="{5800A694-BA3A-4394-88FD-5305C3CFF0C4}" destId="{9905AEE5-B97C-4992-B973-B95875F0B050}" srcOrd="1" destOrd="0" presId="urn:microsoft.com/office/officeart/2005/8/layout/process5"/>
    <dgm:cxn modelId="{5502279B-34E2-4354-8B09-DD113B5C1EAF}" type="presParOf" srcId="{9905AEE5-B97C-4992-B973-B95875F0B050}" destId="{EC3E2EF4-138C-461D-B2E6-58F55F986186}" srcOrd="0" destOrd="0" presId="urn:microsoft.com/office/officeart/2005/8/layout/process5"/>
    <dgm:cxn modelId="{B45F2E0E-908F-4318-BE02-C2DEFFCC065C}" type="presParOf" srcId="{5800A694-BA3A-4394-88FD-5305C3CFF0C4}" destId="{F68B13FE-9D7B-4AD0-9F1E-F14287D314D4}" srcOrd="2" destOrd="0" presId="urn:microsoft.com/office/officeart/2005/8/layout/process5"/>
    <dgm:cxn modelId="{4D9237A9-D944-4A50-8A02-22C43F81D6CC}" type="presParOf" srcId="{5800A694-BA3A-4394-88FD-5305C3CFF0C4}" destId="{20E4D481-50D1-4B7E-A120-F4DF8A97D865}" srcOrd="3" destOrd="0" presId="urn:microsoft.com/office/officeart/2005/8/layout/process5"/>
    <dgm:cxn modelId="{357C2F4C-485D-4B73-BC0C-3646C88C1F99}" type="presParOf" srcId="{20E4D481-50D1-4B7E-A120-F4DF8A97D865}" destId="{1BEF6C3A-74B7-4379-AB66-FDFB95F073A0}" srcOrd="0" destOrd="0" presId="urn:microsoft.com/office/officeart/2005/8/layout/process5"/>
    <dgm:cxn modelId="{0A1E48B3-5F11-4B5B-9F5A-3E881F464541}" type="presParOf" srcId="{5800A694-BA3A-4394-88FD-5305C3CFF0C4}" destId="{2AB0A98B-A112-4CA5-886D-5491CC71308D}" srcOrd="4" destOrd="0" presId="urn:microsoft.com/office/officeart/2005/8/layout/process5"/>
    <dgm:cxn modelId="{60EBC472-93DD-46B9-A7FD-8C3CE3E37D00}" type="presParOf" srcId="{5800A694-BA3A-4394-88FD-5305C3CFF0C4}" destId="{DA7596C0-5CCE-40F8-8840-37A96C673C95}" srcOrd="5" destOrd="0" presId="urn:microsoft.com/office/officeart/2005/8/layout/process5"/>
    <dgm:cxn modelId="{48BFCA19-F05C-44FA-8168-E6AB32263F24}" type="presParOf" srcId="{DA7596C0-5CCE-40F8-8840-37A96C673C95}" destId="{5474A341-718C-47BC-9957-64618A0905EB}" srcOrd="0" destOrd="0" presId="urn:microsoft.com/office/officeart/2005/8/layout/process5"/>
    <dgm:cxn modelId="{AFB674E8-C76D-4E2A-8B1C-1B4C3D783FAE}" type="presParOf" srcId="{5800A694-BA3A-4394-88FD-5305C3CFF0C4}" destId="{B5AC8B47-B1D0-473C-985B-101EE6C8D7B6}" srcOrd="6" destOrd="0" presId="urn:microsoft.com/office/officeart/2005/8/layout/process5"/>
    <dgm:cxn modelId="{408153FE-99E0-4D0F-B8C0-60C6DCEC958C}" type="presParOf" srcId="{5800A694-BA3A-4394-88FD-5305C3CFF0C4}" destId="{9FC01B9C-77CD-49B9-B468-C4F507677470}" srcOrd="7" destOrd="0" presId="urn:microsoft.com/office/officeart/2005/8/layout/process5"/>
    <dgm:cxn modelId="{1CB89A4A-6120-4CC6-97F6-4BD7C24F51C8}" type="presParOf" srcId="{9FC01B9C-77CD-49B9-B468-C4F507677470}" destId="{69329872-0B30-43E9-B2F7-9C91E4720414}" srcOrd="0" destOrd="0" presId="urn:microsoft.com/office/officeart/2005/8/layout/process5"/>
    <dgm:cxn modelId="{DE453C27-33B6-41C2-8A6A-4966FEB16C96}" type="presParOf" srcId="{5800A694-BA3A-4394-88FD-5305C3CFF0C4}" destId="{EF128809-A41D-4BBB-BCB3-8E581569C38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E8319-69DE-4B0B-BF8D-DF1B6E5F48C4}"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es-ES"/>
        </a:p>
      </dgm:t>
    </dgm:pt>
    <dgm:pt modelId="{315F345C-6728-4A3F-B914-0183F01650B5}">
      <dgm:prSet phldrT="[Texto]" custT="1"/>
      <dgm:spPr/>
      <dgm:t>
        <a:bodyPr/>
        <a:lstStyle/>
        <a:p>
          <a:r>
            <a:rPr lang="es-ES" sz="1800" dirty="0" smtClean="0">
              <a:solidFill>
                <a:sysClr val="windowText" lastClr="000000"/>
              </a:solidFill>
              <a:latin typeface="Times New Roman" panose="02020603050405020304" pitchFamily="18" charset="0"/>
              <a:cs typeface="Times New Roman" panose="02020603050405020304" pitchFamily="18" charset="0"/>
            </a:rPr>
            <a:t>GPSDATA/CAMPAING / CHI1569 </a:t>
          </a:r>
          <a:endParaRPr lang="es-ES" sz="1800" dirty="0">
            <a:solidFill>
              <a:sysClr val="windowText" lastClr="000000"/>
            </a:solidFill>
            <a:latin typeface="Times New Roman" panose="02020603050405020304" pitchFamily="18" charset="0"/>
            <a:cs typeface="Times New Roman" panose="02020603050405020304" pitchFamily="18" charset="0"/>
          </a:endParaRPr>
        </a:p>
      </dgm:t>
    </dgm:pt>
    <dgm:pt modelId="{5C72885E-43FB-4D2B-8811-ECE605E27505}" type="parTrans" cxnId="{8EF1D51C-DD12-426B-B207-B1FD7D693886}">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9C12A563-6E19-4EF5-892C-EF32673F89E8}" type="sibTrans" cxnId="{8EF1D51C-DD12-426B-B207-B1FD7D693886}">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F7C73A7F-C3FD-4764-9203-79638BCAEB45}">
      <dgm:prSet phldrT="[Texto]" custT="1"/>
      <dgm:spPr/>
      <dgm:t>
        <a:bodyPr/>
        <a:lstStyle/>
        <a:p>
          <a:r>
            <a:rPr lang="es-ES" sz="1800">
              <a:solidFill>
                <a:sysClr val="windowText" lastClr="000000"/>
              </a:solidFill>
              <a:latin typeface="Times New Roman" panose="02020603050405020304" pitchFamily="18" charset="0"/>
              <a:cs typeface="Times New Roman" panose="02020603050405020304" pitchFamily="18" charset="0"/>
            </a:rPr>
            <a:t>ATM</a:t>
          </a:r>
        </a:p>
      </dgm:t>
    </dgm:pt>
    <dgm:pt modelId="{22831038-E393-486C-A915-88ABF0428130}" type="parTrans" cxnId="{719DC852-C359-4369-935E-CA782D17B177}">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3D4D3449-0CE9-4FF0-91E1-D00A47EDE27D}" type="sibTrans" cxnId="{719DC852-C359-4369-935E-CA782D17B177}">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D92837F1-A251-42EB-AFD1-9180026ECBDA}">
      <dgm:prSet phldrT="[Texto]" custT="1"/>
      <dgm:spPr/>
      <dgm:t>
        <a:bodyPr/>
        <a:lstStyle/>
        <a:p>
          <a:r>
            <a:rPr lang="es-ES" sz="1800">
              <a:solidFill>
                <a:sysClr val="windowText" lastClr="000000"/>
              </a:solidFill>
              <a:latin typeface="Times New Roman" panose="02020603050405020304" pitchFamily="18" charset="0"/>
              <a:cs typeface="Times New Roman" panose="02020603050405020304" pitchFamily="18" charset="0"/>
            </a:rPr>
            <a:t>OUT</a:t>
          </a:r>
        </a:p>
      </dgm:t>
    </dgm:pt>
    <dgm:pt modelId="{1BA9E01B-6330-4FF3-9971-933999115A8D}" type="parTrans" cxnId="{4CB9A4DE-6B8B-4AA1-A1BF-6D47041C596A}">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FC014CBD-A49F-4D17-B5F3-7E714E7A9894}" type="sibTrans" cxnId="{4CB9A4DE-6B8B-4AA1-A1BF-6D47041C596A}">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30D2F9F6-C695-44BF-B87D-E83F574E5447}">
      <dgm:prSet custT="1"/>
      <dgm:spPr/>
      <dgm:t>
        <a:bodyPr/>
        <a:lstStyle/>
        <a:p>
          <a:r>
            <a:rPr lang="es-ES" sz="1800">
              <a:solidFill>
                <a:sysClr val="windowText" lastClr="000000"/>
              </a:solidFill>
              <a:latin typeface="Times New Roman" panose="02020603050405020304" pitchFamily="18" charset="0"/>
              <a:cs typeface="Times New Roman" panose="02020603050405020304" pitchFamily="18" charset="0"/>
            </a:rPr>
            <a:t>BPE</a:t>
          </a:r>
        </a:p>
      </dgm:t>
    </dgm:pt>
    <dgm:pt modelId="{E854C921-B592-4842-95B9-56D23A9942AF}" type="parTrans" cxnId="{F54C4CD3-CAED-4663-87A2-1AE89E3D3D1A}">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74C59EC9-9EF0-454E-B85C-8B9CA8C2EE11}" type="sibTrans" cxnId="{F54C4CD3-CAED-4663-87A2-1AE89E3D3D1A}">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F28961CC-2C0D-4B3B-B138-1219760B5A89}">
      <dgm:prSet custT="1"/>
      <dgm:spPr/>
      <dgm:t>
        <a:bodyPr/>
        <a:lstStyle/>
        <a:p>
          <a:r>
            <a:rPr lang="es-ES" sz="1800">
              <a:solidFill>
                <a:sysClr val="windowText" lastClr="000000"/>
              </a:solidFill>
              <a:latin typeface="Times New Roman" panose="02020603050405020304" pitchFamily="18" charset="0"/>
              <a:cs typeface="Times New Roman" panose="02020603050405020304" pitchFamily="18" charset="0"/>
            </a:rPr>
            <a:t>OBS</a:t>
          </a:r>
        </a:p>
      </dgm:t>
    </dgm:pt>
    <dgm:pt modelId="{BE79F738-26D5-42FA-95DD-FE26F32AFF6F}" type="parTrans" cxnId="{AA2B8711-475A-4906-BDB7-4603881A8EFE}">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F6CBD53D-ECBF-43C2-9B3C-0057B6D096C4}" type="sibTrans" cxnId="{AA2B8711-475A-4906-BDB7-4603881A8EFE}">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F826C8E2-568B-4A24-8079-09927ADFDE73}">
      <dgm:prSet custT="1"/>
      <dgm:spPr/>
      <dgm:t>
        <a:bodyPr/>
        <a:lstStyle/>
        <a:p>
          <a:r>
            <a:rPr lang="es-ES" sz="1800">
              <a:solidFill>
                <a:sysClr val="windowText" lastClr="000000"/>
              </a:solidFill>
              <a:latin typeface="Times New Roman" panose="02020603050405020304" pitchFamily="18" charset="0"/>
              <a:cs typeface="Times New Roman" panose="02020603050405020304" pitchFamily="18" charset="0"/>
            </a:rPr>
            <a:t>ORB</a:t>
          </a:r>
        </a:p>
      </dgm:t>
    </dgm:pt>
    <dgm:pt modelId="{9888CBA8-3504-4FF7-A8DE-B295235F87B4}" type="parTrans" cxnId="{F57CA874-81A1-439C-A417-C075A79D6C92}">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336546F2-3959-4850-89CD-C7FF3A968013}" type="sibTrans" cxnId="{F57CA874-81A1-439C-A417-C075A79D6C92}">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C49FCC49-C274-4F3E-82A0-5AABFD0C493F}">
      <dgm:prSet custT="1"/>
      <dgm:spPr/>
      <dgm:t>
        <a:bodyPr/>
        <a:lstStyle/>
        <a:p>
          <a:r>
            <a:rPr lang="es-ES" sz="1800">
              <a:solidFill>
                <a:sysClr val="windowText" lastClr="000000"/>
              </a:solidFill>
              <a:latin typeface="Times New Roman" panose="02020603050405020304" pitchFamily="18" charset="0"/>
              <a:cs typeface="Times New Roman" panose="02020603050405020304" pitchFamily="18" charset="0"/>
            </a:rPr>
            <a:t>RAW</a:t>
          </a:r>
        </a:p>
      </dgm:t>
    </dgm:pt>
    <dgm:pt modelId="{1E2DA8FF-91CA-4686-BD8E-DF7A774C6763}" type="parTrans" cxnId="{BB4B1DEA-7198-4E05-8E33-97B2BEE79804}">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981AAAB5-00CE-4D40-B812-25341B05C005}" type="sibTrans" cxnId="{BB4B1DEA-7198-4E05-8E33-97B2BEE79804}">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74FC3076-4516-4785-B621-0444D45A3864}">
      <dgm:prSet custT="1"/>
      <dgm:spPr/>
      <dgm:t>
        <a:bodyPr/>
        <a:lstStyle/>
        <a:p>
          <a:r>
            <a:rPr lang="es-ES" sz="1800">
              <a:solidFill>
                <a:sysClr val="windowText" lastClr="000000"/>
              </a:solidFill>
              <a:latin typeface="Times New Roman" panose="02020603050405020304" pitchFamily="18" charset="0"/>
              <a:cs typeface="Times New Roman" panose="02020603050405020304" pitchFamily="18" charset="0"/>
            </a:rPr>
            <a:t>STA</a:t>
          </a:r>
        </a:p>
      </dgm:t>
    </dgm:pt>
    <dgm:pt modelId="{DD74F2F2-ED4D-4CEC-9E9F-6C5086519516}" type="parTrans" cxnId="{FE4C2086-61A7-450E-94F9-14A8C569FFE3}">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006E9F49-3290-49A7-ACF3-847DBF3C246A}" type="sibTrans" cxnId="{FE4C2086-61A7-450E-94F9-14A8C569FFE3}">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2B0DEFF9-437D-447E-84BB-40810794FE9F}">
      <dgm:prSet custT="1"/>
      <dgm:spPr/>
      <dgm:t>
        <a:bodyPr/>
        <a:lstStyle/>
        <a:p>
          <a:r>
            <a:rPr lang="es-ES" sz="1800">
              <a:solidFill>
                <a:sysClr val="windowText" lastClr="000000"/>
              </a:solidFill>
              <a:latin typeface="Times New Roman" panose="02020603050405020304" pitchFamily="18" charset="0"/>
              <a:cs typeface="Times New Roman" panose="02020603050405020304" pitchFamily="18" charset="0"/>
            </a:rPr>
            <a:t>SOL</a:t>
          </a:r>
        </a:p>
      </dgm:t>
    </dgm:pt>
    <dgm:pt modelId="{05D482ED-B333-468E-8785-A9B0D8980717}" type="parTrans" cxnId="{386EAC2E-1FF0-474C-84E7-51AD76437B4D}">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1C37B796-87D7-40CC-861B-4A1C0F7C37D2}" type="sibTrans" cxnId="{386EAC2E-1FF0-474C-84E7-51AD76437B4D}">
      <dgm:prSet/>
      <dgm:spPr/>
      <dgm:t>
        <a:bodyPr/>
        <a:lstStyle/>
        <a:p>
          <a:endParaRPr lang="es-ES" sz="1800">
            <a:solidFill>
              <a:sysClr val="windowText" lastClr="000000"/>
            </a:solidFill>
            <a:latin typeface="Times New Roman" panose="02020603050405020304" pitchFamily="18" charset="0"/>
            <a:cs typeface="Times New Roman" panose="02020603050405020304" pitchFamily="18" charset="0"/>
          </a:endParaRPr>
        </a:p>
      </dgm:t>
    </dgm:pt>
    <dgm:pt modelId="{DACAB5E7-94CA-4D9E-911A-ABB344356DF2}">
      <dgm:prSet custT="1"/>
      <dgm:spPr/>
      <dgm:t>
        <a:bodyPr/>
        <a:lstStyle/>
        <a:p>
          <a:r>
            <a:rPr lang="es-ES" sz="1800" dirty="0">
              <a:solidFill>
                <a:sysClr val="windowText" lastClr="000000"/>
              </a:solidFill>
              <a:latin typeface="Times New Roman" panose="02020603050405020304" pitchFamily="18" charset="0"/>
              <a:cs typeface="Times New Roman" panose="02020603050405020304" pitchFamily="18" charset="0"/>
            </a:rPr>
            <a:t>Modelos Ionosféricos</a:t>
          </a:r>
        </a:p>
      </dgm:t>
    </dgm:pt>
    <dgm:pt modelId="{5CCA99BD-F9D3-408F-9C86-43DB17CEC952}" type="parTrans" cxnId="{011D5E46-E567-4A01-B1FF-E7DF9538C549}">
      <dgm:prSet/>
      <dgm:spPr/>
      <dgm:t>
        <a:bodyPr/>
        <a:lstStyle/>
        <a:p>
          <a:endParaRPr lang="es-ES" sz="1800"/>
        </a:p>
      </dgm:t>
    </dgm:pt>
    <dgm:pt modelId="{04AE3153-A40F-4476-8CC1-741DA025A817}" type="sibTrans" cxnId="{011D5E46-E567-4A01-B1FF-E7DF9538C549}">
      <dgm:prSet/>
      <dgm:spPr/>
      <dgm:t>
        <a:bodyPr/>
        <a:lstStyle/>
        <a:p>
          <a:endParaRPr lang="es-ES" sz="1800"/>
        </a:p>
      </dgm:t>
    </dgm:pt>
    <dgm:pt modelId="{86ACF9EE-6C60-4933-B30F-F4BE600DC0CC}">
      <dgm:prSet custT="1"/>
      <dgm:spPr/>
      <dgm:t>
        <a:bodyPr/>
        <a:lstStyle/>
        <a:p>
          <a:r>
            <a:rPr lang="es-ES" sz="1800">
              <a:solidFill>
                <a:sysClr val="windowText" lastClr="000000"/>
              </a:solidFill>
              <a:latin typeface="Times New Roman" panose="02020603050405020304" pitchFamily="18" charset="0"/>
              <a:cs typeface="Times New Roman" panose="02020603050405020304" pitchFamily="18" charset="0"/>
            </a:rPr>
            <a:t>Efemérides Precisas de Orientación de la Tierra.</a:t>
          </a:r>
        </a:p>
      </dgm:t>
    </dgm:pt>
    <dgm:pt modelId="{F150196F-E76D-4C35-A647-0CA60761E7A2}" type="parTrans" cxnId="{9E11BB52-5E9C-47DB-9961-F3653869A819}">
      <dgm:prSet/>
      <dgm:spPr/>
      <dgm:t>
        <a:bodyPr/>
        <a:lstStyle/>
        <a:p>
          <a:endParaRPr lang="es-ES" sz="1800"/>
        </a:p>
      </dgm:t>
    </dgm:pt>
    <dgm:pt modelId="{B0D13B81-E8FB-46A0-B331-9762A5EB2097}" type="sibTrans" cxnId="{9E11BB52-5E9C-47DB-9961-F3653869A819}">
      <dgm:prSet/>
      <dgm:spPr/>
      <dgm:t>
        <a:bodyPr/>
        <a:lstStyle/>
        <a:p>
          <a:endParaRPr lang="es-ES" sz="1800"/>
        </a:p>
      </dgm:t>
    </dgm:pt>
    <dgm:pt modelId="{5BBDD6D1-04BB-4807-BFF8-AF0780510917}">
      <dgm:prSet custT="1"/>
      <dgm:spPr/>
      <dgm:t>
        <a:bodyPr/>
        <a:lstStyle/>
        <a:p>
          <a:r>
            <a:rPr lang="es-ES" sz="1800">
              <a:solidFill>
                <a:sysClr val="windowText" lastClr="000000"/>
              </a:solidFill>
              <a:latin typeface="Times New Roman" panose="02020603050405020304" pitchFamily="18" charset="0"/>
              <a:cs typeface="Times New Roman" panose="02020603050405020304" pitchFamily="18" charset="0"/>
            </a:rPr>
            <a:t>Datos RINEX </a:t>
          </a:r>
        </a:p>
        <a:p>
          <a:r>
            <a:rPr lang="es-ES" sz="1800">
              <a:solidFill>
                <a:sysClr val="windowText" lastClr="000000"/>
              </a:solidFill>
              <a:latin typeface="Times New Roman" panose="02020603050405020304" pitchFamily="18" charset="0"/>
              <a:cs typeface="Times New Roman" panose="02020603050405020304" pitchFamily="18" charset="0"/>
            </a:rPr>
            <a:t>de Observación</a:t>
          </a:r>
        </a:p>
      </dgm:t>
    </dgm:pt>
    <dgm:pt modelId="{F6A47291-5C92-42AD-A27F-6151859010D3}" type="parTrans" cxnId="{F7779E43-F668-4EA9-BFC6-43ECE944B5F9}">
      <dgm:prSet/>
      <dgm:spPr/>
      <dgm:t>
        <a:bodyPr/>
        <a:lstStyle/>
        <a:p>
          <a:endParaRPr lang="es-ES" sz="1800"/>
        </a:p>
      </dgm:t>
    </dgm:pt>
    <dgm:pt modelId="{B554F153-AB6E-4457-B6C2-432E058A7B05}" type="sibTrans" cxnId="{F7779E43-F668-4EA9-BFC6-43ECE944B5F9}">
      <dgm:prSet/>
      <dgm:spPr/>
      <dgm:t>
        <a:bodyPr/>
        <a:lstStyle/>
        <a:p>
          <a:endParaRPr lang="es-ES" sz="1800"/>
        </a:p>
      </dgm:t>
    </dgm:pt>
    <dgm:pt modelId="{25EE1714-1670-41C6-8A1F-E305FA2A4171}">
      <dgm:prSet custT="1"/>
      <dgm:spPr/>
      <dgm:t>
        <a:bodyPr/>
        <a:lstStyle/>
        <a:p>
          <a:r>
            <a:rPr lang="es-ES" sz="1800" dirty="0">
              <a:solidFill>
                <a:sysClr val="windowText" lastClr="000000"/>
              </a:solidFill>
              <a:latin typeface="Times New Roman" panose="02020603050405020304" pitchFamily="18" charset="0"/>
              <a:cs typeface="Times New Roman" panose="02020603050405020304" pitchFamily="18" charset="0"/>
            </a:rPr>
            <a:t>Archivos:</a:t>
          </a:r>
        </a:p>
        <a:p>
          <a:r>
            <a:rPr lang="es-ES" sz="1800" dirty="0">
              <a:solidFill>
                <a:sysClr val="windowText" lastClr="000000"/>
              </a:solidFill>
              <a:latin typeface="Times New Roman" panose="02020603050405020304" pitchFamily="18" charset="0"/>
              <a:cs typeface="Times New Roman" panose="02020603050405020304" pitchFamily="18" charset="0"/>
            </a:rPr>
            <a:t>* .ABB</a:t>
          </a:r>
        </a:p>
        <a:p>
          <a:r>
            <a:rPr lang="es-ES" sz="1800" dirty="0">
              <a:solidFill>
                <a:sysClr val="windowText" lastClr="000000"/>
              </a:solidFill>
              <a:latin typeface="Times New Roman" panose="02020603050405020304" pitchFamily="18" charset="0"/>
              <a:cs typeface="Times New Roman" panose="02020603050405020304" pitchFamily="18" charset="0"/>
            </a:rPr>
            <a:t>* .BLQ</a:t>
          </a:r>
        </a:p>
        <a:p>
          <a:r>
            <a:rPr lang="es-ES" sz="1800" dirty="0">
              <a:solidFill>
                <a:sysClr val="windowText" lastClr="000000"/>
              </a:solidFill>
              <a:latin typeface="Times New Roman" panose="02020603050405020304" pitchFamily="18" charset="0"/>
              <a:cs typeface="Times New Roman" panose="02020603050405020304" pitchFamily="18" charset="0"/>
            </a:rPr>
            <a:t>* .CRD</a:t>
          </a:r>
        </a:p>
        <a:p>
          <a:r>
            <a:rPr lang="es-ES" sz="1800" dirty="0">
              <a:solidFill>
                <a:sysClr val="windowText" lastClr="000000"/>
              </a:solidFill>
              <a:latin typeface="Times New Roman" panose="02020603050405020304" pitchFamily="18" charset="0"/>
              <a:cs typeface="Times New Roman" panose="02020603050405020304" pitchFamily="18" charset="0"/>
            </a:rPr>
            <a:t>* .SES</a:t>
          </a:r>
        </a:p>
        <a:p>
          <a:r>
            <a:rPr lang="es-ES" sz="1800" dirty="0">
              <a:solidFill>
                <a:sysClr val="windowText" lastClr="000000"/>
              </a:solidFill>
              <a:latin typeface="Times New Roman" panose="02020603050405020304" pitchFamily="18" charset="0"/>
              <a:cs typeface="Times New Roman" panose="02020603050405020304" pitchFamily="18" charset="0"/>
            </a:rPr>
            <a:t>* .STA</a:t>
          </a:r>
        </a:p>
        <a:p>
          <a:r>
            <a:rPr lang="es-ES" sz="1800" dirty="0">
              <a:solidFill>
                <a:sysClr val="windowText" lastClr="000000"/>
              </a:solidFill>
              <a:latin typeface="Times New Roman" panose="02020603050405020304" pitchFamily="18" charset="0"/>
              <a:cs typeface="Times New Roman" panose="02020603050405020304" pitchFamily="18" charset="0"/>
            </a:rPr>
            <a:t>* .VEL</a:t>
          </a:r>
        </a:p>
      </dgm:t>
    </dgm:pt>
    <dgm:pt modelId="{50C727BC-C3DE-4735-AE3D-4FE73CD065FC}" type="parTrans" cxnId="{BEA4C63D-13E5-4EBE-9B8A-CDC2A51B471E}">
      <dgm:prSet/>
      <dgm:spPr/>
      <dgm:t>
        <a:bodyPr/>
        <a:lstStyle/>
        <a:p>
          <a:endParaRPr lang="es-ES" sz="1800"/>
        </a:p>
      </dgm:t>
    </dgm:pt>
    <dgm:pt modelId="{FE2488A2-77E9-439A-8C1B-97A6B9B38F68}" type="sibTrans" cxnId="{BEA4C63D-13E5-4EBE-9B8A-CDC2A51B471E}">
      <dgm:prSet/>
      <dgm:spPr/>
      <dgm:t>
        <a:bodyPr/>
        <a:lstStyle/>
        <a:p>
          <a:endParaRPr lang="es-ES" sz="1800"/>
        </a:p>
      </dgm:t>
    </dgm:pt>
    <dgm:pt modelId="{2FFBB9C6-2B4E-44E4-A987-7F78D28A8548}" type="pres">
      <dgm:prSet presAssocID="{8C8E8319-69DE-4B0B-BF8D-DF1B6E5F48C4}" presName="hierChild1" presStyleCnt="0">
        <dgm:presLayoutVars>
          <dgm:orgChart val="1"/>
          <dgm:chPref val="1"/>
          <dgm:dir/>
          <dgm:animOne val="branch"/>
          <dgm:animLvl val="lvl"/>
          <dgm:resizeHandles/>
        </dgm:presLayoutVars>
      </dgm:prSet>
      <dgm:spPr/>
      <dgm:t>
        <a:bodyPr/>
        <a:lstStyle/>
        <a:p>
          <a:endParaRPr lang="es-ES"/>
        </a:p>
      </dgm:t>
    </dgm:pt>
    <dgm:pt modelId="{A735B693-02C3-466B-AB54-1912E58354E4}" type="pres">
      <dgm:prSet presAssocID="{315F345C-6728-4A3F-B914-0183F01650B5}" presName="hierRoot1" presStyleCnt="0">
        <dgm:presLayoutVars>
          <dgm:hierBranch val="init"/>
        </dgm:presLayoutVars>
      </dgm:prSet>
      <dgm:spPr/>
    </dgm:pt>
    <dgm:pt modelId="{8A398EAF-2C69-493B-82A9-FF538F277180}" type="pres">
      <dgm:prSet presAssocID="{315F345C-6728-4A3F-B914-0183F01650B5}" presName="rootComposite1" presStyleCnt="0"/>
      <dgm:spPr/>
    </dgm:pt>
    <dgm:pt modelId="{92E95642-1401-4B4F-ABC2-539313AA7DAB}" type="pres">
      <dgm:prSet presAssocID="{315F345C-6728-4A3F-B914-0183F01650B5}" presName="rootText1" presStyleLbl="node0" presStyleIdx="0" presStyleCnt="1" custScaleX="377707" custLinFactY="-100000" custLinFactNeighborX="-1909" custLinFactNeighborY="-148155">
        <dgm:presLayoutVars>
          <dgm:chPref val="3"/>
        </dgm:presLayoutVars>
      </dgm:prSet>
      <dgm:spPr/>
      <dgm:t>
        <a:bodyPr/>
        <a:lstStyle/>
        <a:p>
          <a:endParaRPr lang="es-ES"/>
        </a:p>
      </dgm:t>
    </dgm:pt>
    <dgm:pt modelId="{291A24B5-2DAA-4176-A315-7A7CBF95F466}" type="pres">
      <dgm:prSet presAssocID="{315F345C-6728-4A3F-B914-0183F01650B5}" presName="rootConnector1" presStyleLbl="node1" presStyleIdx="0" presStyleCnt="0"/>
      <dgm:spPr/>
      <dgm:t>
        <a:bodyPr/>
        <a:lstStyle/>
        <a:p>
          <a:endParaRPr lang="es-ES"/>
        </a:p>
      </dgm:t>
    </dgm:pt>
    <dgm:pt modelId="{8BCDBFFB-1D3D-472E-A4D9-89495A899618}" type="pres">
      <dgm:prSet presAssocID="{315F345C-6728-4A3F-B914-0183F01650B5}" presName="hierChild2" presStyleCnt="0"/>
      <dgm:spPr/>
    </dgm:pt>
    <dgm:pt modelId="{C4CF2436-1499-43BE-AD09-A6343D8841D7}" type="pres">
      <dgm:prSet presAssocID="{22831038-E393-486C-A915-88ABF0428130}" presName="Name37" presStyleLbl="parChTrans1D2" presStyleIdx="0" presStyleCnt="8"/>
      <dgm:spPr/>
      <dgm:t>
        <a:bodyPr/>
        <a:lstStyle/>
        <a:p>
          <a:endParaRPr lang="es-ES"/>
        </a:p>
      </dgm:t>
    </dgm:pt>
    <dgm:pt modelId="{532F321A-2E58-4F4A-A3AE-790F6972E7F9}" type="pres">
      <dgm:prSet presAssocID="{F7C73A7F-C3FD-4764-9203-79638BCAEB45}" presName="hierRoot2" presStyleCnt="0">
        <dgm:presLayoutVars>
          <dgm:hierBranch/>
        </dgm:presLayoutVars>
      </dgm:prSet>
      <dgm:spPr/>
    </dgm:pt>
    <dgm:pt modelId="{A61A72FF-8C33-410F-A27E-ABBAB171B935}" type="pres">
      <dgm:prSet presAssocID="{F7C73A7F-C3FD-4764-9203-79638BCAEB45}" presName="rootComposite" presStyleCnt="0"/>
      <dgm:spPr/>
    </dgm:pt>
    <dgm:pt modelId="{3DC39A61-7080-406D-AFEF-BD57B8FADD21}" type="pres">
      <dgm:prSet presAssocID="{F7C73A7F-C3FD-4764-9203-79638BCAEB45}" presName="rootText" presStyleLbl="node2" presStyleIdx="0" presStyleCnt="8" custLinFactNeighborX="-8421" custLinFactNeighborY="25345">
        <dgm:presLayoutVars>
          <dgm:chPref val="3"/>
        </dgm:presLayoutVars>
      </dgm:prSet>
      <dgm:spPr/>
      <dgm:t>
        <a:bodyPr/>
        <a:lstStyle/>
        <a:p>
          <a:endParaRPr lang="es-ES"/>
        </a:p>
      </dgm:t>
    </dgm:pt>
    <dgm:pt modelId="{C7764591-CE2E-497D-9913-D91ED382EE49}" type="pres">
      <dgm:prSet presAssocID="{F7C73A7F-C3FD-4764-9203-79638BCAEB45}" presName="rootConnector" presStyleLbl="node2" presStyleIdx="0" presStyleCnt="8"/>
      <dgm:spPr/>
      <dgm:t>
        <a:bodyPr/>
        <a:lstStyle/>
        <a:p>
          <a:endParaRPr lang="es-ES"/>
        </a:p>
      </dgm:t>
    </dgm:pt>
    <dgm:pt modelId="{CF55F75B-13F2-4ACB-AE62-4B586FE01126}" type="pres">
      <dgm:prSet presAssocID="{F7C73A7F-C3FD-4764-9203-79638BCAEB45}" presName="hierChild4" presStyleCnt="0"/>
      <dgm:spPr/>
    </dgm:pt>
    <dgm:pt modelId="{776EE87E-72A3-4BA6-899A-9BE817DA040E}" type="pres">
      <dgm:prSet presAssocID="{5CCA99BD-F9D3-408F-9C86-43DB17CEC952}" presName="Name35" presStyleLbl="parChTrans1D3" presStyleIdx="0" presStyleCnt="4"/>
      <dgm:spPr/>
      <dgm:t>
        <a:bodyPr/>
        <a:lstStyle/>
        <a:p>
          <a:endParaRPr lang="es-ES"/>
        </a:p>
      </dgm:t>
    </dgm:pt>
    <dgm:pt modelId="{FEB26B20-2A6D-4429-8CA5-BF300DCE1275}" type="pres">
      <dgm:prSet presAssocID="{DACAB5E7-94CA-4D9E-911A-ABB344356DF2}" presName="hierRoot2" presStyleCnt="0">
        <dgm:presLayoutVars>
          <dgm:hierBranch val="init"/>
        </dgm:presLayoutVars>
      </dgm:prSet>
      <dgm:spPr/>
    </dgm:pt>
    <dgm:pt modelId="{39295F45-D9EE-437A-8C5C-52195C761328}" type="pres">
      <dgm:prSet presAssocID="{DACAB5E7-94CA-4D9E-911A-ABB344356DF2}" presName="rootComposite" presStyleCnt="0"/>
      <dgm:spPr/>
    </dgm:pt>
    <dgm:pt modelId="{A448B80B-2EA8-4A3E-ADEA-9F771C0568E9}" type="pres">
      <dgm:prSet presAssocID="{DACAB5E7-94CA-4D9E-911A-ABB344356DF2}" presName="rootText" presStyleLbl="node3" presStyleIdx="0" presStyleCnt="4" custScaleX="146804" custScaleY="236662" custLinFactNeighborX="-2350" custLinFactNeighborY="53368">
        <dgm:presLayoutVars>
          <dgm:chPref val="3"/>
        </dgm:presLayoutVars>
      </dgm:prSet>
      <dgm:spPr/>
      <dgm:t>
        <a:bodyPr/>
        <a:lstStyle/>
        <a:p>
          <a:endParaRPr lang="es-ES"/>
        </a:p>
      </dgm:t>
    </dgm:pt>
    <dgm:pt modelId="{EAD0B4E4-1BB2-481C-92E4-F38D08E278B8}" type="pres">
      <dgm:prSet presAssocID="{DACAB5E7-94CA-4D9E-911A-ABB344356DF2}" presName="rootConnector" presStyleLbl="node3" presStyleIdx="0" presStyleCnt="4"/>
      <dgm:spPr/>
      <dgm:t>
        <a:bodyPr/>
        <a:lstStyle/>
        <a:p>
          <a:endParaRPr lang="es-ES"/>
        </a:p>
      </dgm:t>
    </dgm:pt>
    <dgm:pt modelId="{8ABB476E-1D4F-4317-958A-0059F35E954D}" type="pres">
      <dgm:prSet presAssocID="{DACAB5E7-94CA-4D9E-911A-ABB344356DF2}" presName="hierChild4" presStyleCnt="0"/>
      <dgm:spPr/>
    </dgm:pt>
    <dgm:pt modelId="{A7443D16-70F2-4546-826B-130FD3F5AB00}" type="pres">
      <dgm:prSet presAssocID="{DACAB5E7-94CA-4D9E-911A-ABB344356DF2}" presName="hierChild5" presStyleCnt="0"/>
      <dgm:spPr/>
    </dgm:pt>
    <dgm:pt modelId="{CD9D7D32-FE9A-43EB-959E-6D727197FE3B}" type="pres">
      <dgm:prSet presAssocID="{F7C73A7F-C3FD-4764-9203-79638BCAEB45}" presName="hierChild5" presStyleCnt="0"/>
      <dgm:spPr/>
    </dgm:pt>
    <dgm:pt modelId="{BAC145A9-0BC2-45E3-8F96-32B7AB35611C}" type="pres">
      <dgm:prSet presAssocID="{E854C921-B592-4842-95B9-56D23A9942AF}" presName="Name37" presStyleLbl="parChTrans1D2" presStyleIdx="1" presStyleCnt="8"/>
      <dgm:spPr/>
      <dgm:t>
        <a:bodyPr/>
        <a:lstStyle/>
        <a:p>
          <a:endParaRPr lang="es-ES"/>
        </a:p>
      </dgm:t>
    </dgm:pt>
    <dgm:pt modelId="{62CF9A7A-9175-449D-ADCD-479D1AD155E4}" type="pres">
      <dgm:prSet presAssocID="{30D2F9F6-C695-44BF-B87D-E83F574E5447}" presName="hierRoot2" presStyleCnt="0">
        <dgm:presLayoutVars>
          <dgm:hierBranch val="init"/>
        </dgm:presLayoutVars>
      </dgm:prSet>
      <dgm:spPr/>
    </dgm:pt>
    <dgm:pt modelId="{EB1CA46A-B65B-4205-9EAB-DA0CDAE584D3}" type="pres">
      <dgm:prSet presAssocID="{30D2F9F6-C695-44BF-B87D-E83F574E5447}" presName="rootComposite" presStyleCnt="0"/>
      <dgm:spPr/>
    </dgm:pt>
    <dgm:pt modelId="{B9FA3690-433A-41F5-9E37-163FC2FA3C31}" type="pres">
      <dgm:prSet presAssocID="{30D2F9F6-C695-44BF-B87D-E83F574E5447}" presName="rootText" presStyleLbl="node2" presStyleIdx="1" presStyleCnt="8" custLinFactNeighborX="-4378" custLinFactNeighborY="25803">
        <dgm:presLayoutVars>
          <dgm:chPref val="3"/>
        </dgm:presLayoutVars>
      </dgm:prSet>
      <dgm:spPr/>
      <dgm:t>
        <a:bodyPr/>
        <a:lstStyle/>
        <a:p>
          <a:endParaRPr lang="es-ES"/>
        </a:p>
      </dgm:t>
    </dgm:pt>
    <dgm:pt modelId="{0DF29436-F753-430D-A56C-7AEB80A15C0C}" type="pres">
      <dgm:prSet presAssocID="{30D2F9F6-C695-44BF-B87D-E83F574E5447}" presName="rootConnector" presStyleLbl="node2" presStyleIdx="1" presStyleCnt="8"/>
      <dgm:spPr/>
      <dgm:t>
        <a:bodyPr/>
        <a:lstStyle/>
        <a:p>
          <a:endParaRPr lang="es-ES"/>
        </a:p>
      </dgm:t>
    </dgm:pt>
    <dgm:pt modelId="{59A12AAE-0476-49D9-AB03-DD94252ACD30}" type="pres">
      <dgm:prSet presAssocID="{30D2F9F6-C695-44BF-B87D-E83F574E5447}" presName="hierChild4" presStyleCnt="0"/>
      <dgm:spPr/>
    </dgm:pt>
    <dgm:pt modelId="{4ABAF5D5-6F7C-46BD-90F9-F62F2F6B9261}" type="pres">
      <dgm:prSet presAssocID="{30D2F9F6-C695-44BF-B87D-E83F574E5447}" presName="hierChild5" presStyleCnt="0"/>
      <dgm:spPr/>
    </dgm:pt>
    <dgm:pt modelId="{15D6E1C3-2A07-4F97-AC92-34EBDBD02157}" type="pres">
      <dgm:prSet presAssocID="{BE79F738-26D5-42FA-95DD-FE26F32AFF6F}" presName="Name37" presStyleLbl="parChTrans1D2" presStyleIdx="2" presStyleCnt="8"/>
      <dgm:spPr/>
      <dgm:t>
        <a:bodyPr/>
        <a:lstStyle/>
        <a:p>
          <a:endParaRPr lang="es-ES"/>
        </a:p>
      </dgm:t>
    </dgm:pt>
    <dgm:pt modelId="{65C40ABA-ED55-4379-9A30-2519070DDBD6}" type="pres">
      <dgm:prSet presAssocID="{F28961CC-2C0D-4B3B-B138-1219760B5A89}" presName="hierRoot2" presStyleCnt="0">
        <dgm:presLayoutVars>
          <dgm:hierBranch val="init"/>
        </dgm:presLayoutVars>
      </dgm:prSet>
      <dgm:spPr/>
    </dgm:pt>
    <dgm:pt modelId="{3FC68CEF-E44C-42BE-9E9B-6F06CFF4D163}" type="pres">
      <dgm:prSet presAssocID="{F28961CC-2C0D-4B3B-B138-1219760B5A89}" presName="rootComposite" presStyleCnt="0"/>
      <dgm:spPr/>
    </dgm:pt>
    <dgm:pt modelId="{1BC2A01F-CDF2-41A2-85FB-3112BE7382BC}" type="pres">
      <dgm:prSet presAssocID="{F28961CC-2C0D-4B3B-B138-1219760B5A89}" presName="rootText" presStyleLbl="node2" presStyleIdx="2" presStyleCnt="8" custLinFactNeighborX="-6287" custLinFactNeighborY="26253">
        <dgm:presLayoutVars>
          <dgm:chPref val="3"/>
        </dgm:presLayoutVars>
      </dgm:prSet>
      <dgm:spPr/>
      <dgm:t>
        <a:bodyPr/>
        <a:lstStyle/>
        <a:p>
          <a:endParaRPr lang="es-ES"/>
        </a:p>
      </dgm:t>
    </dgm:pt>
    <dgm:pt modelId="{377D6BA6-8DAA-4AD5-BD78-C5B4533E2DCA}" type="pres">
      <dgm:prSet presAssocID="{F28961CC-2C0D-4B3B-B138-1219760B5A89}" presName="rootConnector" presStyleLbl="node2" presStyleIdx="2" presStyleCnt="8"/>
      <dgm:spPr/>
      <dgm:t>
        <a:bodyPr/>
        <a:lstStyle/>
        <a:p>
          <a:endParaRPr lang="es-ES"/>
        </a:p>
      </dgm:t>
    </dgm:pt>
    <dgm:pt modelId="{C0374A40-53AF-43F1-9C19-8D03930FEC14}" type="pres">
      <dgm:prSet presAssocID="{F28961CC-2C0D-4B3B-B138-1219760B5A89}" presName="hierChild4" presStyleCnt="0"/>
      <dgm:spPr/>
    </dgm:pt>
    <dgm:pt modelId="{3D73AE17-AFED-4F04-81D4-8902377707D3}" type="pres">
      <dgm:prSet presAssocID="{F28961CC-2C0D-4B3B-B138-1219760B5A89}" presName="hierChild5" presStyleCnt="0"/>
      <dgm:spPr/>
    </dgm:pt>
    <dgm:pt modelId="{92E38A60-4073-4A30-B7F7-7996E5DF6305}" type="pres">
      <dgm:prSet presAssocID="{9888CBA8-3504-4FF7-A8DE-B295235F87B4}" presName="Name37" presStyleLbl="parChTrans1D2" presStyleIdx="3" presStyleCnt="8"/>
      <dgm:spPr/>
      <dgm:t>
        <a:bodyPr/>
        <a:lstStyle/>
        <a:p>
          <a:endParaRPr lang="es-ES"/>
        </a:p>
      </dgm:t>
    </dgm:pt>
    <dgm:pt modelId="{F71FF9AC-AC4C-42CD-A127-0E3CB5DF3DC0}" type="pres">
      <dgm:prSet presAssocID="{F826C8E2-568B-4A24-8079-09927ADFDE73}" presName="hierRoot2" presStyleCnt="0">
        <dgm:presLayoutVars>
          <dgm:hierBranch/>
        </dgm:presLayoutVars>
      </dgm:prSet>
      <dgm:spPr/>
    </dgm:pt>
    <dgm:pt modelId="{57E487AD-D684-44F0-BA3D-219505B0A42F}" type="pres">
      <dgm:prSet presAssocID="{F826C8E2-568B-4A24-8079-09927ADFDE73}" presName="rootComposite" presStyleCnt="0"/>
      <dgm:spPr/>
    </dgm:pt>
    <dgm:pt modelId="{F3D0295E-67D8-4755-AB8E-F36EF284A219}" type="pres">
      <dgm:prSet presAssocID="{F826C8E2-568B-4A24-8079-09927ADFDE73}" presName="rootText" presStyleLbl="node2" presStyleIdx="3" presStyleCnt="8" custLinFactNeighborX="-3143" custLinFactNeighborY="29621">
        <dgm:presLayoutVars>
          <dgm:chPref val="3"/>
        </dgm:presLayoutVars>
      </dgm:prSet>
      <dgm:spPr/>
      <dgm:t>
        <a:bodyPr/>
        <a:lstStyle/>
        <a:p>
          <a:endParaRPr lang="es-ES"/>
        </a:p>
      </dgm:t>
    </dgm:pt>
    <dgm:pt modelId="{A164BACC-B5A0-4097-940C-32E459E995F0}" type="pres">
      <dgm:prSet presAssocID="{F826C8E2-568B-4A24-8079-09927ADFDE73}" presName="rootConnector" presStyleLbl="node2" presStyleIdx="3" presStyleCnt="8"/>
      <dgm:spPr/>
      <dgm:t>
        <a:bodyPr/>
        <a:lstStyle/>
        <a:p>
          <a:endParaRPr lang="es-ES"/>
        </a:p>
      </dgm:t>
    </dgm:pt>
    <dgm:pt modelId="{2B196720-97D4-4F8B-94F9-4FC6FAF25BC8}" type="pres">
      <dgm:prSet presAssocID="{F826C8E2-568B-4A24-8079-09927ADFDE73}" presName="hierChild4" presStyleCnt="0"/>
      <dgm:spPr/>
    </dgm:pt>
    <dgm:pt modelId="{F860BE95-E780-4F1A-A722-7982D8D40A00}" type="pres">
      <dgm:prSet presAssocID="{F150196F-E76D-4C35-A647-0CA60761E7A2}" presName="Name35" presStyleLbl="parChTrans1D3" presStyleIdx="1" presStyleCnt="4"/>
      <dgm:spPr/>
      <dgm:t>
        <a:bodyPr/>
        <a:lstStyle/>
        <a:p>
          <a:endParaRPr lang="es-ES"/>
        </a:p>
      </dgm:t>
    </dgm:pt>
    <dgm:pt modelId="{930C08A3-E6FE-4068-8BD7-19A07E19F8BF}" type="pres">
      <dgm:prSet presAssocID="{86ACF9EE-6C60-4933-B30F-F4BE600DC0CC}" presName="hierRoot2" presStyleCnt="0">
        <dgm:presLayoutVars>
          <dgm:hierBranch/>
        </dgm:presLayoutVars>
      </dgm:prSet>
      <dgm:spPr/>
    </dgm:pt>
    <dgm:pt modelId="{74630B11-587A-4261-B769-59A955064F37}" type="pres">
      <dgm:prSet presAssocID="{86ACF9EE-6C60-4933-B30F-F4BE600DC0CC}" presName="rootComposite" presStyleCnt="0"/>
      <dgm:spPr/>
    </dgm:pt>
    <dgm:pt modelId="{2DD0A6F1-61C7-413F-BE40-29A2FA464F93}" type="pres">
      <dgm:prSet presAssocID="{86ACF9EE-6C60-4933-B30F-F4BE600DC0CC}" presName="rootText" presStyleLbl="node3" presStyleIdx="1" presStyleCnt="4" custScaleX="150179" custScaleY="303366" custLinFactNeighborX="-1654" custLinFactNeighborY="35126">
        <dgm:presLayoutVars>
          <dgm:chPref val="3"/>
        </dgm:presLayoutVars>
      </dgm:prSet>
      <dgm:spPr/>
      <dgm:t>
        <a:bodyPr/>
        <a:lstStyle/>
        <a:p>
          <a:endParaRPr lang="es-ES"/>
        </a:p>
      </dgm:t>
    </dgm:pt>
    <dgm:pt modelId="{C7D43AC5-35C2-4606-8E65-D3D34CED9730}" type="pres">
      <dgm:prSet presAssocID="{86ACF9EE-6C60-4933-B30F-F4BE600DC0CC}" presName="rootConnector" presStyleLbl="node3" presStyleIdx="1" presStyleCnt="4"/>
      <dgm:spPr/>
      <dgm:t>
        <a:bodyPr/>
        <a:lstStyle/>
        <a:p>
          <a:endParaRPr lang="es-ES"/>
        </a:p>
      </dgm:t>
    </dgm:pt>
    <dgm:pt modelId="{61894D88-B7C0-4B1B-9161-75E20BC65A09}" type="pres">
      <dgm:prSet presAssocID="{86ACF9EE-6C60-4933-B30F-F4BE600DC0CC}" presName="hierChild4" presStyleCnt="0"/>
      <dgm:spPr/>
    </dgm:pt>
    <dgm:pt modelId="{95372B93-A39C-442E-BED9-7EEAFA1FD0E0}" type="pres">
      <dgm:prSet presAssocID="{86ACF9EE-6C60-4933-B30F-F4BE600DC0CC}" presName="hierChild5" presStyleCnt="0"/>
      <dgm:spPr/>
    </dgm:pt>
    <dgm:pt modelId="{DE71B5FF-37B6-4F6E-8EF4-79556A9337A9}" type="pres">
      <dgm:prSet presAssocID="{F826C8E2-568B-4A24-8079-09927ADFDE73}" presName="hierChild5" presStyleCnt="0"/>
      <dgm:spPr/>
    </dgm:pt>
    <dgm:pt modelId="{7E350D83-7006-4C13-A185-9B4C4ED37C19}" type="pres">
      <dgm:prSet presAssocID="{1BA9E01B-6330-4FF3-9971-933999115A8D}" presName="Name37" presStyleLbl="parChTrans1D2" presStyleIdx="4" presStyleCnt="8"/>
      <dgm:spPr/>
      <dgm:t>
        <a:bodyPr/>
        <a:lstStyle/>
        <a:p>
          <a:endParaRPr lang="es-ES"/>
        </a:p>
      </dgm:t>
    </dgm:pt>
    <dgm:pt modelId="{064626E4-CBF8-4AA8-8175-B3E8B5CF3BDF}" type="pres">
      <dgm:prSet presAssocID="{D92837F1-A251-42EB-AFD1-9180026ECBDA}" presName="hierRoot2" presStyleCnt="0">
        <dgm:presLayoutVars>
          <dgm:hierBranch val="init"/>
        </dgm:presLayoutVars>
      </dgm:prSet>
      <dgm:spPr/>
    </dgm:pt>
    <dgm:pt modelId="{5F9BE1C7-6AC3-46FE-ADAB-F40C6DF29BF0}" type="pres">
      <dgm:prSet presAssocID="{D92837F1-A251-42EB-AFD1-9180026ECBDA}" presName="rootComposite" presStyleCnt="0"/>
      <dgm:spPr/>
    </dgm:pt>
    <dgm:pt modelId="{2A0F1DB9-8F11-46DF-BD00-5CAF12ACA1ED}" type="pres">
      <dgm:prSet presAssocID="{D92837F1-A251-42EB-AFD1-9180026ECBDA}" presName="rootText" presStyleLbl="node2" presStyleIdx="4" presStyleCnt="8" custLinFactNeighborX="1009" custLinFactNeighborY="29621">
        <dgm:presLayoutVars>
          <dgm:chPref val="3"/>
        </dgm:presLayoutVars>
      </dgm:prSet>
      <dgm:spPr/>
      <dgm:t>
        <a:bodyPr/>
        <a:lstStyle/>
        <a:p>
          <a:endParaRPr lang="es-ES"/>
        </a:p>
      </dgm:t>
    </dgm:pt>
    <dgm:pt modelId="{6BC91FB5-A1FB-40D5-8030-A1619C370492}" type="pres">
      <dgm:prSet presAssocID="{D92837F1-A251-42EB-AFD1-9180026ECBDA}" presName="rootConnector" presStyleLbl="node2" presStyleIdx="4" presStyleCnt="8"/>
      <dgm:spPr/>
      <dgm:t>
        <a:bodyPr/>
        <a:lstStyle/>
        <a:p>
          <a:endParaRPr lang="es-ES"/>
        </a:p>
      </dgm:t>
    </dgm:pt>
    <dgm:pt modelId="{BD9778D2-490C-4FAA-9005-98D1DFE8F255}" type="pres">
      <dgm:prSet presAssocID="{D92837F1-A251-42EB-AFD1-9180026ECBDA}" presName="hierChild4" presStyleCnt="0"/>
      <dgm:spPr/>
    </dgm:pt>
    <dgm:pt modelId="{82033665-AD79-4716-9219-D73437965E6B}" type="pres">
      <dgm:prSet presAssocID="{D92837F1-A251-42EB-AFD1-9180026ECBDA}" presName="hierChild5" presStyleCnt="0"/>
      <dgm:spPr/>
    </dgm:pt>
    <dgm:pt modelId="{CF0D43B2-FBAE-4C47-A5FC-321DAAB00087}" type="pres">
      <dgm:prSet presAssocID="{1E2DA8FF-91CA-4686-BD8E-DF7A774C6763}" presName="Name37" presStyleLbl="parChTrans1D2" presStyleIdx="5" presStyleCnt="8"/>
      <dgm:spPr/>
      <dgm:t>
        <a:bodyPr/>
        <a:lstStyle/>
        <a:p>
          <a:endParaRPr lang="es-ES"/>
        </a:p>
      </dgm:t>
    </dgm:pt>
    <dgm:pt modelId="{42A6D5DE-B27A-4860-B2A3-B9A66E9A4121}" type="pres">
      <dgm:prSet presAssocID="{C49FCC49-C274-4F3E-82A0-5AABFD0C493F}" presName="hierRoot2" presStyleCnt="0">
        <dgm:presLayoutVars>
          <dgm:hierBranch/>
        </dgm:presLayoutVars>
      </dgm:prSet>
      <dgm:spPr/>
    </dgm:pt>
    <dgm:pt modelId="{FD46E77F-4C80-4B7E-8629-680469D12B3C}" type="pres">
      <dgm:prSet presAssocID="{C49FCC49-C274-4F3E-82A0-5AABFD0C493F}" presName="rootComposite" presStyleCnt="0"/>
      <dgm:spPr/>
    </dgm:pt>
    <dgm:pt modelId="{28859CE0-4ECE-46D0-8A1C-3ECC7E23EAA5}" type="pres">
      <dgm:prSet presAssocID="{C49FCC49-C274-4F3E-82A0-5AABFD0C493F}" presName="rootText" presStyleLbl="node2" presStyleIdx="5" presStyleCnt="8" custLinFactNeighborX="-3593" custLinFactNeighborY="32989">
        <dgm:presLayoutVars>
          <dgm:chPref val="3"/>
        </dgm:presLayoutVars>
      </dgm:prSet>
      <dgm:spPr/>
      <dgm:t>
        <a:bodyPr/>
        <a:lstStyle/>
        <a:p>
          <a:endParaRPr lang="es-ES"/>
        </a:p>
      </dgm:t>
    </dgm:pt>
    <dgm:pt modelId="{653468F6-ABCF-4AC6-8DBA-34D4313E716D}" type="pres">
      <dgm:prSet presAssocID="{C49FCC49-C274-4F3E-82A0-5AABFD0C493F}" presName="rootConnector" presStyleLbl="node2" presStyleIdx="5" presStyleCnt="8"/>
      <dgm:spPr/>
      <dgm:t>
        <a:bodyPr/>
        <a:lstStyle/>
        <a:p>
          <a:endParaRPr lang="es-ES"/>
        </a:p>
      </dgm:t>
    </dgm:pt>
    <dgm:pt modelId="{D668DAEE-A72D-4B0F-AF06-428D7C25C64B}" type="pres">
      <dgm:prSet presAssocID="{C49FCC49-C274-4F3E-82A0-5AABFD0C493F}" presName="hierChild4" presStyleCnt="0"/>
      <dgm:spPr/>
    </dgm:pt>
    <dgm:pt modelId="{005CA845-97EB-4458-8B3E-EA2B271BE908}" type="pres">
      <dgm:prSet presAssocID="{F6A47291-5C92-42AD-A27F-6151859010D3}" presName="Name35" presStyleLbl="parChTrans1D3" presStyleIdx="2" presStyleCnt="4"/>
      <dgm:spPr/>
      <dgm:t>
        <a:bodyPr/>
        <a:lstStyle/>
        <a:p>
          <a:endParaRPr lang="es-ES"/>
        </a:p>
      </dgm:t>
    </dgm:pt>
    <dgm:pt modelId="{900F5261-C29F-4AAA-8707-4A1D8369C53C}" type="pres">
      <dgm:prSet presAssocID="{5BBDD6D1-04BB-4807-BFF8-AF0780510917}" presName="hierRoot2" presStyleCnt="0">
        <dgm:presLayoutVars>
          <dgm:hierBranch val="init"/>
        </dgm:presLayoutVars>
      </dgm:prSet>
      <dgm:spPr/>
    </dgm:pt>
    <dgm:pt modelId="{8EF20F3E-208F-4285-A0C1-48C2C1D32B0B}" type="pres">
      <dgm:prSet presAssocID="{5BBDD6D1-04BB-4807-BFF8-AF0780510917}" presName="rootComposite" presStyleCnt="0"/>
      <dgm:spPr/>
    </dgm:pt>
    <dgm:pt modelId="{884193B3-A2F2-4310-A532-5C59447BBFD4}" type="pres">
      <dgm:prSet presAssocID="{5BBDD6D1-04BB-4807-BFF8-AF0780510917}" presName="rootText" presStyleLbl="node3" presStyleIdx="2" presStyleCnt="4" custScaleX="141674" custScaleY="308923" custLinFactNeighborX="3337" custLinFactNeighborY="41746">
        <dgm:presLayoutVars>
          <dgm:chPref val="3"/>
        </dgm:presLayoutVars>
      </dgm:prSet>
      <dgm:spPr/>
      <dgm:t>
        <a:bodyPr/>
        <a:lstStyle/>
        <a:p>
          <a:endParaRPr lang="es-ES"/>
        </a:p>
      </dgm:t>
    </dgm:pt>
    <dgm:pt modelId="{D46FC979-C3F9-445A-8535-86E695245B34}" type="pres">
      <dgm:prSet presAssocID="{5BBDD6D1-04BB-4807-BFF8-AF0780510917}" presName="rootConnector" presStyleLbl="node3" presStyleIdx="2" presStyleCnt="4"/>
      <dgm:spPr/>
      <dgm:t>
        <a:bodyPr/>
        <a:lstStyle/>
        <a:p>
          <a:endParaRPr lang="es-ES"/>
        </a:p>
      </dgm:t>
    </dgm:pt>
    <dgm:pt modelId="{42A1DD98-FE6D-4BC0-A3B8-A26C952C0484}" type="pres">
      <dgm:prSet presAssocID="{5BBDD6D1-04BB-4807-BFF8-AF0780510917}" presName="hierChild4" presStyleCnt="0"/>
      <dgm:spPr/>
    </dgm:pt>
    <dgm:pt modelId="{CC53400E-6583-4CCE-827F-406AE170169F}" type="pres">
      <dgm:prSet presAssocID="{5BBDD6D1-04BB-4807-BFF8-AF0780510917}" presName="hierChild5" presStyleCnt="0"/>
      <dgm:spPr/>
    </dgm:pt>
    <dgm:pt modelId="{BBD1E27D-8AB8-4F0A-8D13-9FC4C7B701E4}" type="pres">
      <dgm:prSet presAssocID="{C49FCC49-C274-4F3E-82A0-5AABFD0C493F}" presName="hierChild5" presStyleCnt="0"/>
      <dgm:spPr/>
    </dgm:pt>
    <dgm:pt modelId="{F63D7AC7-B2D6-4805-BDFC-2CC462F99C56}" type="pres">
      <dgm:prSet presAssocID="{05D482ED-B333-468E-8785-A9B0D8980717}" presName="Name37" presStyleLbl="parChTrans1D2" presStyleIdx="6" presStyleCnt="8"/>
      <dgm:spPr/>
      <dgm:t>
        <a:bodyPr/>
        <a:lstStyle/>
        <a:p>
          <a:endParaRPr lang="es-ES"/>
        </a:p>
      </dgm:t>
    </dgm:pt>
    <dgm:pt modelId="{5E20A679-BA0A-4687-ABF7-0CA3AD077654}" type="pres">
      <dgm:prSet presAssocID="{2B0DEFF9-437D-447E-84BB-40810794FE9F}" presName="hierRoot2" presStyleCnt="0">
        <dgm:presLayoutVars>
          <dgm:hierBranch val="init"/>
        </dgm:presLayoutVars>
      </dgm:prSet>
      <dgm:spPr/>
    </dgm:pt>
    <dgm:pt modelId="{E7C1AA2E-7C11-43FC-B880-5582C7749179}" type="pres">
      <dgm:prSet presAssocID="{2B0DEFF9-437D-447E-84BB-40810794FE9F}" presName="rootComposite" presStyleCnt="0"/>
      <dgm:spPr/>
    </dgm:pt>
    <dgm:pt modelId="{CB73F80E-3145-468D-8A24-1A4BC25B2044}" type="pres">
      <dgm:prSet presAssocID="{2B0DEFF9-437D-447E-84BB-40810794FE9F}" presName="rootText" presStyleLbl="node2" presStyleIdx="6" presStyleCnt="8" custLinFactNeighborX="225" custLinFactNeighborY="29172">
        <dgm:presLayoutVars>
          <dgm:chPref val="3"/>
        </dgm:presLayoutVars>
      </dgm:prSet>
      <dgm:spPr/>
      <dgm:t>
        <a:bodyPr/>
        <a:lstStyle/>
        <a:p>
          <a:endParaRPr lang="es-ES"/>
        </a:p>
      </dgm:t>
    </dgm:pt>
    <dgm:pt modelId="{B26A1CE8-6E7A-48DA-8BAF-B6B667260361}" type="pres">
      <dgm:prSet presAssocID="{2B0DEFF9-437D-447E-84BB-40810794FE9F}" presName="rootConnector" presStyleLbl="node2" presStyleIdx="6" presStyleCnt="8"/>
      <dgm:spPr/>
      <dgm:t>
        <a:bodyPr/>
        <a:lstStyle/>
        <a:p>
          <a:endParaRPr lang="es-ES"/>
        </a:p>
      </dgm:t>
    </dgm:pt>
    <dgm:pt modelId="{38F47089-3AF8-43B4-9DA8-C0F2FD804614}" type="pres">
      <dgm:prSet presAssocID="{2B0DEFF9-437D-447E-84BB-40810794FE9F}" presName="hierChild4" presStyleCnt="0"/>
      <dgm:spPr/>
    </dgm:pt>
    <dgm:pt modelId="{088519A1-8A92-4861-BA59-3B440048B25D}" type="pres">
      <dgm:prSet presAssocID="{2B0DEFF9-437D-447E-84BB-40810794FE9F}" presName="hierChild5" presStyleCnt="0"/>
      <dgm:spPr/>
    </dgm:pt>
    <dgm:pt modelId="{30667D9A-72E6-498B-9763-904F9FAEA697}" type="pres">
      <dgm:prSet presAssocID="{DD74F2F2-ED4D-4CEC-9E9F-6C5086519516}" presName="Name37" presStyleLbl="parChTrans1D2" presStyleIdx="7" presStyleCnt="8"/>
      <dgm:spPr/>
      <dgm:t>
        <a:bodyPr/>
        <a:lstStyle/>
        <a:p>
          <a:endParaRPr lang="es-ES"/>
        </a:p>
      </dgm:t>
    </dgm:pt>
    <dgm:pt modelId="{CE8E72BD-8FEA-4CEB-B6A5-B2AD2D589DD4}" type="pres">
      <dgm:prSet presAssocID="{74FC3076-4516-4785-B621-0444D45A3864}" presName="hierRoot2" presStyleCnt="0">
        <dgm:presLayoutVars>
          <dgm:hierBranch/>
        </dgm:presLayoutVars>
      </dgm:prSet>
      <dgm:spPr/>
    </dgm:pt>
    <dgm:pt modelId="{5063FE66-57BE-4F4F-9438-F46445EEC550}" type="pres">
      <dgm:prSet presAssocID="{74FC3076-4516-4785-B621-0444D45A3864}" presName="rootComposite" presStyleCnt="0"/>
      <dgm:spPr/>
    </dgm:pt>
    <dgm:pt modelId="{EB8E1440-D808-423F-9913-B9CA944262DB}" type="pres">
      <dgm:prSet presAssocID="{74FC3076-4516-4785-B621-0444D45A3864}" presName="rootText" presStyleLbl="node2" presStyleIdx="7" presStyleCnt="8" custLinFactNeighborX="-2918" custLinFactNeighborY="28722">
        <dgm:presLayoutVars>
          <dgm:chPref val="3"/>
        </dgm:presLayoutVars>
      </dgm:prSet>
      <dgm:spPr/>
      <dgm:t>
        <a:bodyPr/>
        <a:lstStyle/>
        <a:p>
          <a:endParaRPr lang="es-ES"/>
        </a:p>
      </dgm:t>
    </dgm:pt>
    <dgm:pt modelId="{43F508AC-DD3F-4615-AD38-143965227767}" type="pres">
      <dgm:prSet presAssocID="{74FC3076-4516-4785-B621-0444D45A3864}" presName="rootConnector" presStyleLbl="node2" presStyleIdx="7" presStyleCnt="8"/>
      <dgm:spPr/>
      <dgm:t>
        <a:bodyPr/>
        <a:lstStyle/>
        <a:p>
          <a:endParaRPr lang="es-ES"/>
        </a:p>
      </dgm:t>
    </dgm:pt>
    <dgm:pt modelId="{EEA5D0DB-EC64-4C62-A09A-E5D01DF5A2F8}" type="pres">
      <dgm:prSet presAssocID="{74FC3076-4516-4785-B621-0444D45A3864}" presName="hierChild4" presStyleCnt="0"/>
      <dgm:spPr/>
    </dgm:pt>
    <dgm:pt modelId="{9044A6DC-7629-47D6-BC76-169753FDD50B}" type="pres">
      <dgm:prSet presAssocID="{50C727BC-C3DE-4735-AE3D-4FE73CD065FC}" presName="Name35" presStyleLbl="parChTrans1D3" presStyleIdx="3" presStyleCnt="4"/>
      <dgm:spPr/>
      <dgm:t>
        <a:bodyPr/>
        <a:lstStyle/>
        <a:p>
          <a:endParaRPr lang="es-ES"/>
        </a:p>
      </dgm:t>
    </dgm:pt>
    <dgm:pt modelId="{686DC417-890E-4999-A0B0-2BB12DD2B8A0}" type="pres">
      <dgm:prSet presAssocID="{25EE1714-1670-41C6-8A1F-E305FA2A4171}" presName="hierRoot2" presStyleCnt="0">
        <dgm:presLayoutVars>
          <dgm:hierBranch val="init"/>
        </dgm:presLayoutVars>
      </dgm:prSet>
      <dgm:spPr/>
    </dgm:pt>
    <dgm:pt modelId="{FC0885C9-9DAE-4339-A17A-38324E669F51}" type="pres">
      <dgm:prSet presAssocID="{25EE1714-1670-41C6-8A1F-E305FA2A4171}" presName="rootComposite" presStyleCnt="0"/>
      <dgm:spPr/>
    </dgm:pt>
    <dgm:pt modelId="{9D8A9F67-A8FA-45F8-B3FE-7EB029C5F158}" type="pres">
      <dgm:prSet presAssocID="{25EE1714-1670-41C6-8A1F-E305FA2A4171}" presName="rootText" presStyleLbl="node3" presStyleIdx="3" presStyleCnt="4" custScaleX="133562" custScaleY="541579" custLinFactNeighborX="754" custLinFactNeighborY="48637">
        <dgm:presLayoutVars>
          <dgm:chPref val="3"/>
        </dgm:presLayoutVars>
      </dgm:prSet>
      <dgm:spPr/>
      <dgm:t>
        <a:bodyPr/>
        <a:lstStyle/>
        <a:p>
          <a:endParaRPr lang="es-ES"/>
        </a:p>
      </dgm:t>
    </dgm:pt>
    <dgm:pt modelId="{B963A521-93DF-4AD0-8F1A-1EB02CCD3717}" type="pres">
      <dgm:prSet presAssocID="{25EE1714-1670-41C6-8A1F-E305FA2A4171}" presName="rootConnector" presStyleLbl="node3" presStyleIdx="3" presStyleCnt="4"/>
      <dgm:spPr/>
      <dgm:t>
        <a:bodyPr/>
        <a:lstStyle/>
        <a:p>
          <a:endParaRPr lang="es-ES"/>
        </a:p>
      </dgm:t>
    </dgm:pt>
    <dgm:pt modelId="{03433172-CB75-462B-9AFD-BCDD879D9593}" type="pres">
      <dgm:prSet presAssocID="{25EE1714-1670-41C6-8A1F-E305FA2A4171}" presName="hierChild4" presStyleCnt="0"/>
      <dgm:spPr/>
    </dgm:pt>
    <dgm:pt modelId="{D7D3BF4B-B7CD-4A9E-9BBD-A4140DF0F54A}" type="pres">
      <dgm:prSet presAssocID="{25EE1714-1670-41C6-8A1F-E305FA2A4171}" presName="hierChild5" presStyleCnt="0"/>
      <dgm:spPr/>
    </dgm:pt>
    <dgm:pt modelId="{AD2907D5-DC6C-4D44-81A0-EDE040486D26}" type="pres">
      <dgm:prSet presAssocID="{74FC3076-4516-4785-B621-0444D45A3864}" presName="hierChild5" presStyleCnt="0"/>
      <dgm:spPr/>
    </dgm:pt>
    <dgm:pt modelId="{16DB2750-39F4-471D-90AA-C49938CA494F}" type="pres">
      <dgm:prSet presAssocID="{315F345C-6728-4A3F-B914-0183F01650B5}" presName="hierChild3" presStyleCnt="0"/>
      <dgm:spPr/>
    </dgm:pt>
  </dgm:ptLst>
  <dgm:cxnLst>
    <dgm:cxn modelId="{B3226312-3DE0-4BA4-8300-C02E4D72497B}" type="presOf" srcId="{5BBDD6D1-04BB-4807-BFF8-AF0780510917}" destId="{884193B3-A2F2-4310-A532-5C59447BBFD4}" srcOrd="0" destOrd="0" presId="urn:microsoft.com/office/officeart/2005/8/layout/orgChart1"/>
    <dgm:cxn modelId="{77C264A7-60B6-4845-A7D6-2F34E9B7ACE5}" type="presOf" srcId="{8C8E8319-69DE-4B0B-BF8D-DF1B6E5F48C4}" destId="{2FFBB9C6-2B4E-44E4-A987-7F78D28A8548}" srcOrd="0" destOrd="0" presId="urn:microsoft.com/office/officeart/2005/8/layout/orgChart1"/>
    <dgm:cxn modelId="{F7AF81A8-34D5-4B22-BA1F-3DF9E7D3B408}" type="presOf" srcId="{5CCA99BD-F9D3-408F-9C86-43DB17CEC952}" destId="{776EE87E-72A3-4BA6-899A-9BE817DA040E}" srcOrd="0" destOrd="0" presId="urn:microsoft.com/office/officeart/2005/8/layout/orgChart1"/>
    <dgm:cxn modelId="{BB4B1DEA-7198-4E05-8E33-97B2BEE79804}" srcId="{315F345C-6728-4A3F-B914-0183F01650B5}" destId="{C49FCC49-C274-4F3E-82A0-5AABFD0C493F}" srcOrd="5" destOrd="0" parTransId="{1E2DA8FF-91CA-4686-BD8E-DF7A774C6763}" sibTransId="{981AAAB5-00CE-4D40-B812-25341B05C005}"/>
    <dgm:cxn modelId="{BFBC6CCF-8251-4461-B060-4A8469CA8232}" type="presOf" srcId="{9888CBA8-3504-4FF7-A8DE-B295235F87B4}" destId="{92E38A60-4073-4A30-B7F7-7996E5DF6305}" srcOrd="0" destOrd="0" presId="urn:microsoft.com/office/officeart/2005/8/layout/orgChart1"/>
    <dgm:cxn modelId="{9E11BB52-5E9C-47DB-9961-F3653869A819}" srcId="{F826C8E2-568B-4A24-8079-09927ADFDE73}" destId="{86ACF9EE-6C60-4933-B30F-F4BE600DC0CC}" srcOrd="0" destOrd="0" parTransId="{F150196F-E76D-4C35-A647-0CA60761E7A2}" sibTransId="{B0D13B81-E8FB-46A0-B331-9762A5EB2097}"/>
    <dgm:cxn modelId="{45D0CC9B-4210-466F-9C62-4EA8C5B5FE16}" type="presOf" srcId="{86ACF9EE-6C60-4933-B30F-F4BE600DC0CC}" destId="{2DD0A6F1-61C7-413F-BE40-29A2FA464F93}" srcOrd="0" destOrd="0" presId="urn:microsoft.com/office/officeart/2005/8/layout/orgChart1"/>
    <dgm:cxn modelId="{04CED7AA-7508-452C-B6CF-A044DFFFBD7D}" type="presOf" srcId="{C49FCC49-C274-4F3E-82A0-5AABFD0C493F}" destId="{653468F6-ABCF-4AC6-8DBA-34D4313E716D}" srcOrd="1" destOrd="0" presId="urn:microsoft.com/office/officeart/2005/8/layout/orgChart1"/>
    <dgm:cxn modelId="{8EF1D51C-DD12-426B-B207-B1FD7D693886}" srcId="{8C8E8319-69DE-4B0B-BF8D-DF1B6E5F48C4}" destId="{315F345C-6728-4A3F-B914-0183F01650B5}" srcOrd="0" destOrd="0" parTransId="{5C72885E-43FB-4D2B-8811-ECE605E27505}" sibTransId="{9C12A563-6E19-4EF5-892C-EF32673F89E8}"/>
    <dgm:cxn modelId="{FE4C2086-61A7-450E-94F9-14A8C569FFE3}" srcId="{315F345C-6728-4A3F-B914-0183F01650B5}" destId="{74FC3076-4516-4785-B621-0444D45A3864}" srcOrd="7" destOrd="0" parTransId="{DD74F2F2-ED4D-4CEC-9E9F-6C5086519516}" sibTransId="{006E9F49-3290-49A7-ACF3-847DBF3C246A}"/>
    <dgm:cxn modelId="{F57CA874-81A1-439C-A417-C075A79D6C92}" srcId="{315F345C-6728-4A3F-B914-0183F01650B5}" destId="{F826C8E2-568B-4A24-8079-09927ADFDE73}" srcOrd="3" destOrd="0" parTransId="{9888CBA8-3504-4FF7-A8DE-B295235F87B4}" sibTransId="{336546F2-3959-4850-89CD-C7FF3A968013}"/>
    <dgm:cxn modelId="{4CB9A4DE-6B8B-4AA1-A1BF-6D47041C596A}" srcId="{315F345C-6728-4A3F-B914-0183F01650B5}" destId="{D92837F1-A251-42EB-AFD1-9180026ECBDA}" srcOrd="4" destOrd="0" parTransId="{1BA9E01B-6330-4FF3-9971-933999115A8D}" sibTransId="{FC014CBD-A49F-4D17-B5F3-7E714E7A9894}"/>
    <dgm:cxn modelId="{F743884E-FB38-4B94-8795-5A053E348E78}" type="presOf" srcId="{F6A47291-5C92-42AD-A27F-6151859010D3}" destId="{005CA845-97EB-4458-8B3E-EA2B271BE908}" srcOrd="0" destOrd="0" presId="urn:microsoft.com/office/officeart/2005/8/layout/orgChart1"/>
    <dgm:cxn modelId="{604A4CF0-CFF7-438F-9B66-A1B8CC9BFF23}" type="presOf" srcId="{25EE1714-1670-41C6-8A1F-E305FA2A4171}" destId="{9D8A9F67-A8FA-45F8-B3FE-7EB029C5F158}" srcOrd="0" destOrd="0" presId="urn:microsoft.com/office/officeart/2005/8/layout/orgChart1"/>
    <dgm:cxn modelId="{AA99C977-3B4E-4F03-9208-1459272A9BE8}" type="presOf" srcId="{50C727BC-C3DE-4735-AE3D-4FE73CD065FC}" destId="{9044A6DC-7629-47D6-BC76-169753FDD50B}" srcOrd="0" destOrd="0" presId="urn:microsoft.com/office/officeart/2005/8/layout/orgChart1"/>
    <dgm:cxn modelId="{386EAC2E-1FF0-474C-84E7-51AD76437B4D}" srcId="{315F345C-6728-4A3F-B914-0183F01650B5}" destId="{2B0DEFF9-437D-447E-84BB-40810794FE9F}" srcOrd="6" destOrd="0" parTransId="{05D482ED-B333-468E-8785-A9B0D8980717}" sibTransId="{1C37B796-87D7-40CC-861B-4A1C0F7C37D2}"/>
    <dgm:cxn modelId="{BEA4C63D-13E5-4EBE-9B8A-CDC2A51B471E}" srcId="{74FC3076-4516-4785-B621-0444D45A3864}" destId="{25EE1714-1670-41C6-8A1F-E305FA2A4171}" srcOrd="0" destOrd="0" parTransId="{50C727BC-C3DE-4735-AE3D-4FE73CD065FC}" sibTransId="{FE2488A2-77E9-439A-8C1B-97A6B9B38F68}"/>
    <dgm:cxn modelId="{3C5832FF-C539-42C8-B6D9-B7C3E4A7C83C}" type="presOf" srcId="{74FC3076-4516-4785-B621-0444D45A3864}" destId="{43F508AC-DD3F-4615-AD38-143965227767}" srcOrd="1" destOrd="0" presId="urn:microsoft.com/office/officeart/2005/8/layout/orgChart1"/>
    <dgm:cxn modelId="{8BF40BED-01CC-4B21-9BA1-88DDE99FBA6B}" type="presOf" srcId="{315F345C-6728-4A3F-B914-0183F01650B5}" destId="{92E95642-1401-4B4F-ABC2-539313AA7DAB}" srcOrd="0" destOrd="0" presId="urn:microsoft.com/office/officeart/2005/8/layout/orgChart1"/>
    <dgm:cxn modelId="{E5336F0E-CFBB-4312-9A3C-30F5FD66E549}" type="presOf" srcId="{86ACF9EE-6C60-4933-B30F-F4BE600DC0CC}" destId="{C7D43AC5-35C2-4606-8E65-D3D34CED9730}" srcOrd="1" destOrd="0" presId="urn:microsoft.com/office/officeart/2005/8/layout/orgChart1"/>
    <dgm:cxn modelId="{F7779E43-F668-4EA9-BFC6-43ECE944B5F9}" srcId="{C49FCC49-C274-4F3E-82A0-5AABFD0C493F}" destId="{5BBDD6D1-04BB-4807-BFF8-AF0780510917}" srcOrd="0" destOrd="0" parTransId="{F6A47291-5C92-42AD-A27F-6151859010D3}" sibTransId="{B554F153-AB6E-4457-B6C2-432E058A7B05}"/>
    <dgm:cxn modelId="{B53172A4-7210-43A5-B67B-1A7F08E371B5}" type="presOf" srcId="{25EE1714-1670-41C6-8A1F-E305FA2A4171}" destId="{B963A521-93DF-4AD0-8F1A-1EB02CCD3717}" srcOrd="1" destOrd="0" presId="urn:microsoft.com/office/officeart/2005/8/layout/orgChart1"/>
    <dgm:cxn modelId="{FD1AD10A-D889-4D81-BAD0-9639DBCA1811}" type="presOf" srcId="{1BA9E01B-6330-4FF3-9971-933999115A8D}" destId="{7E350D83-7006-4C13-A185-9B4C4ED37C19}" srcOrd="0" destOrd="0" presId="urn:microsoft.com/office/officeart/2005/8/layout/orgChart1"/>
    <dgm:cxn modelId="{30D47F1C-FBDA-4EC0-800B-E41475547D08}" type="presOf" srcId="{F28961CC-2C0D-4B3B-B138-1219760B5A89}" destId="{1BC2A01F-CDF2-41A2-85FB-3112BE7382BC}" srcOrd="0" destOrd="0" presId="urn:microsoft.com/office/officeart/2005/8/layout/orgChart1"/>
    <dgm:cxn modelId="{431917C0-A04F-40A5-9C53-F604B94A403A}" type="presOf" srcId="{DACAB5E7-94CA-4D9E-911A-ABB344356DF2}" destId="{A448B80B-2EA8-4A3E-ADEA-9F771C0568E9}" srcOrd="0" destOrd="0" presId="urn:microsoft.com/office/officeart/2005/8/layout/orgChart1"/>
    <dgm:cxn modelId="{57715091-18C6-4000-B445-E3C61224CB47}" type="presOf" srcId="{E854C921-B592-4842-95B9-56D23A9942AF}" destId="{BAC145A9-0BC2-45E3-8F96-32B7AB35611C}" srcOrd="0" destOrd="0" presId="urn:microsoft.com/office/officeart/2005/8/layout/orgChart1"/>
    <dgm:cxn modelId="{2A28AC5B-4CB2-46E7-A30E-1B59CD004B2C}" type="presOf" srcId="{1E2DA8FF-91CA-4686-BD8E-DF7A774C6763}" destId="{CF0D43B2-FBAE-4C47-A5FC-321DAAB00087}" srcOrd="0" destOrd="0" presId="urn:microsoft.com/office/officeart/2005/8/layout/orgChart1"/>
    <dgm:cxn modelId="{5613F2CC-DDCD-4C89-A7BB-AFF9356AC124}" type="presOf" srcId="{2B0DEFF9-437D-447E-84BB-40810794FE9F}" destId="{CB73F80E-3145-468D-8A24-1A4BC25B2044}" srcOrd="0" destOrd="0" presId="urn:microsoft.com/office/officeart/2005/8/layout/orgChart1"/>
    <dgm:cxn modelId="{4E88E222-910B-4025-8430-DCA1876F58A0}" type="presOf" srcId="{F826C8E2-568B-4A24-8079-09927ADFDE73}" destId="{F3D0295E-67D8-4755-AB8E-F36EF284A219}" srcOrd="0" destOrd="0" presId="urn:microsoft.com/office/officeart/2005/8/layout/orgChart1"/>
    <dgm:cxn modelId="{12D0150D-A10C-4CB5-A103-E227A4EE5A0E}" type="presOf" srcId="{30D2F9F6-C695-44BF-B87D-E83F574E5447}" destId="{0DF29436-F753-430D-A56C-7AEB80A15C0C}" srcOrd="1" destOrd="0" presId="urn:microsoft.com/office/officeart/2005/8/layout/orgChart1"/>
    <dgm:cxn modelId="{F54C4CD3-CAED-4663-87A2-1AE89E3D3D1A}" srcId="{315F345C-6728-4A3F-B914-0183F01650B5}" destId="{30D2F9F6-C695-44BF-B87D-E83F574E5447}" srcOrd="1" destOrd="0" parTransId="{E854C921-B592-4842-95B9-56D23A9942AF}" sibTransId="{74C59EC9-9EF0-454E-B85C-8B9CA8C2EE11}"/>
    <dgm:cxn modelId="{8DA1A11F-D660-4307-A094-0525786736A9}" type="presOf" srcId="{D92837F1-A251-42EB-AFD1-9180026ECBDA}" destId="{6BC91FB5-A1FB-40D5-8030-A1619C370492}" srcOrd="1" destOrd="0" presId="urn:microsoft.com/office/officeart/2005/8/layout/orgChart1"/>
    <dgm:cxn modelId="{A589FB55-589A-4CF9-B308-75B0F4CAD782}" type="presOf" srcId="{D92837F1-A251-42EB-AFD1-9180026ECBDA}" destId="{2A0F1DB9-8F11-46DF-BD00-5CAF12ACA1ED}" srcOrd="0" destOrd="0" presId="urn:microsoft.com/office/officeart/2005/8/layout/orgChart1"/>
    <dgm:cxn modelId="{B5F1F873-BE86-4309-B4F2-22D59AC91A7D}" type="presOf" srcId="{5BBDD6D1-04BB-4807-BFF8-AF0780510917}" destId="{D46FC979-C3F9-445A-8535-86E695245B34}" srcOrd="1" destOrd="0" presId="urn:microsoft.com/office/officeart/2005/8/layout/orgChart1"/>
    <dgm:cxn modelId="{37778D4B-3E6F-4361-B6B4-756AE7C3D870}" type="presOf" srcId="{F28961CC-2C0D-4B3B-B138-1219760B5A89}" destId="{377D6BA6-8DAA-4AD5-BD78-C5B4533E2DCA}" srcOrd="1" destOrd="0" presId="urn:microsoft.com/office/officeart/2005/8/layout/orgChart1"/>
    <dgm:cxn modelId="{D6377EBF-AAB6-47D9-B186-D4B9105D76CD}" type="presOf" srcId="{DACAB5E7-94CA-4D9E-911A-ABB344356DF2}" destId="{EAD0B4E4-1BB2-481C-92E4-F38D08E278B8}" srcOrd="1" destOrd="0" presId="urn:microsoft.com/office/officeart/2005/8/layout/orgChart1"/>
    <dgm:cxn modelId="{43A443A2-2BB4-4249-97E8-866A8F257667}" type="presOf" srcId="{74FC3076-4516-4785-B621-0444D45A3864}" destId="{EB8E1440-D808-423F-9913-B9CA944262DB}" srcOrd="0" destOrd="0" presId="urn:microsoft.com/office/officeart/2005/8/layout/orgChart1"/>
    <dgm:cxn modelId="{DBBCE8DA-641B-4A1C-9E13-7117E55EC567}" type="presOf" srcId="{F7C73A7F-C3FD-4764-9203-79638BCAEB45}" destId="{3DC39A61-7080-406D-AFEF-BD57B8FADD21}" srcOrd="0" destOrd="0" presId="urn:microsoft.com/office/officeart/2005/8/layout/orgChart1"/>
    <dgm:cxn modelId="{1F636BB1-EAD4-45D3-9A8A-975283231273}" type="presOf" srcId="{F7C73A7F-C3FD-4764-9203-79638BCAEB45}" destId="{C7764591-CE2E-497D-9913-D91ED382EE49}" srcOrd="1" destOrd="0" presId="urn:microsoft.com/office/officeart/2005/8/layout/orgChart1"/>
    <dgm:cxn modelId="{7C1178FF-AF67-4F4A-9856-A082A3268372}" type="presOf" srcId="{F150196F-E76D-4C35-A647-0CA60761E7A2}" destId="{F860BE95-E780-4F1A-A722-7982D8D40A00}" srcOrd="0" destOrd="0" presId="urn:microsoft.com/office/officeart/2005/8/layout/orgChart1"/>
    <dgm:cxn modelId="{08323BA2-1B15-4387-9680-62DE361BC543}" type="presOf" srcId="{DD74F2F2-ED4D-4CEC-9E9F-6C5086519516}" destId="{30667D9A-72E6-498B-9763-904F9FAEA697}" srcOrd="0" destOrd="0" presId="urn:microsoft.com/office/officeart/2005/8/layout/orgChart1"/>
    <dgm:cxn modelId="{36E7C638-7E31-43CC-8A6C-18D7E9B61B41}" type="presOf" srcId="{22831038-E393-486C-A915-88ABF0428130}" destId="{C4CF2436-1499-43BE-AD09-A6343D8841D7}" srcOrd="0" destOrd="0" presId="urn:microsoft.com/office/officeart/2005/8/layout/orgChart1"/>
    <dgm:cxn modelId="{719DC852-C359-4369-935E-CA782D17B177}" srcId="{315F345C-6728-4A3F-B914-0183F01650B5}" destId="{F7C73A7F-C3FD-4764-9203-79638BCAEB45}" srcOrd="0" destOrd="0" parTransId="{22831038-E393-486C-A915-88ABF0428130}" sibTransId="{3D4D3449-0CE9-4FF0-91E1-D00A47EDE27D}"/>
    <dgm:cxn modelId="{2C5BC2F1-8E6C-4859-A33C-A9A320955F73}" type="presOf" srcId="{315F345C-6728-4A3F-B914-0183F01650B5}" destId="{291A24B5-2DAA-4176-A315-7A7CBF95F466}" srcOrd="1" destOrd="0" presId="urn:microsoft.com/office/officeart/2005/8/layout/orgChart1"/>
    <dgm:cxn modelId="{5F43119F-090A-4285-B5F9-7B0B12436F84}" type="presOf" srcId="{F826C8E2-568B-4A24-8079-09927ADFDE73}" destId="{A164BACC-B5A0-4097-940C-32E459E995F0}" srcOrd="1" destOrd="0" presId="urn:microsoft.com/office/officeart/2005/8/layout/orgChart1"/>
    <dgm:cxn modelId="{67E4D61B-39A8-4327-9FD8-0073B7BE31E3}" type="presOf" srcId="{30D2F9F6-C695-44BF-B87D-E83F574E5447}" destId="{B9FA3690-433A-41F5-9E37-163FC2FA3C31}" srcOrd="0" destOrd="0" presId="urn:microsoft.com/office/officeart/2005/8/layout/orgChart1"/>
    <dgm:cxn modelId="{EECD62E6-36BC-4FA6-B4A6-4008F93B11DD}" type="presOf" srcId="{05D482ED-B333-468E-8785-A9B0D8980717}" destId="{F63D7AC7-B2D6-4805-BDFC-2CC462F99C56}" srcOrd="0" destOrd="0" presId="urn:microsoft.com/office/officeart/2005/8/layout/orgChart1"/>
    <dgm:cxn modelId="{78A9451A-6A3C-48FB-8626-BC779C2413D5}" type="presOf" srcId="{C49FCC49-C274-4F3E-82A0-5AABFD0C493F}" destId="{28859CE0-4ECE-46D0-8A1C-3ECC7E23EAA5}" srcOrd="0" destOrd="0" presId="urn:microsoft.com/office/officeart/2005/8/layout/orgChart1"/>
    <dgm:cxn modelId="{E27986AC-4BC3-4860-B9B0-38B47B87A01F}" type="presOf" srcId="{BE79F738-26D5-42FA-95DD-FE26F32AFF6F}" destId="{15D6E1C3-2A07-4F97-AC92-34EBDBD02157}" srcOrd="0" destOrd="0" presId="urn:microsoft.com/office/officeart/2005/8/layout/orgChart1"/>
    <dgm:cxn modelId="{AA2B8711-475A-4906-BDB7-4603881A8EFE}" srcId="{315F345C-6728-4A3F-B914-0183F01650B5}" destId="{F28961CC-2C0D-4B3B-B138-1219760B5A89}" srcOrd="2" destOrd="0" parTransId="{BE79F738-26D5-42FA-95DD-FE26F32AFF6F}" sibTransId="{F6CBD53D-ECBF-43C2-9B3C-0057B6D096C4}"/>
    <dgm:cxn modelId="{718C1875-6DEF-46FA-BCD6-02471941CEE8}" type="presOf" srcId="{2B0DEFF9-437D-447E-84BB-40810794FE9F}" destId="{B26A1CE8-6E7A-48DA-8BAF-B6B667260361}" srcOrd="1" destOrd="0" presId="urn:microsoft.com/office/officeart/2005/8/layout/orgChart1"/>
    <dgm:cxn modelId="{011D5E46-E567-4A01-B1FF-E7DF9538C549}" srcId="{F7C73A7F-C3FD-4764-9203-79638BCAEB45}" destId="{DACAB5E7-94CA-4D9E-911A-ABB344356DF2}" srcOrd="0" destOrd="0" parTransId="{5CCA99BD-F9D3-408F-9C86-43DB17CEC952}" sibTransId="{04AE3153-A40F-4476-8CC1-741DA025A817}"/>
    <dgm:cxn modelId="{5286C42B-0357-49EE-935B-546A13F6A986}" type="presParOf" srcId="{2FFBB9C6-2B4E-44E4-A987-7F78D28A8548}" destId="{A735B693-02C3-466B-AB54-1912E58354E4}" srcOrd="0" destOrd="0" presId="urn:microsoft.com/office/officeart/2005/8/layout/orgChart1"/>
    <dgm:cxn modelId="{2E0BCE71-F606-4694-990D-194364F975C5}" type="presParOf" srcId="{A735B693-02C3-466B-AB54-1912E58354E4}" destId="{8A398EAF-2C69-493B-82A9-FF538F277180}" srcOrd="0" destOrd="0" presId="urn:microsoft.com/office/officeart/2005/8/layout/orgChart1"/>
    <dgm:cxn modelId="{A7A8062E-9A50-4DC8-9937-CA53D7593CEC}" type="presParOf" srcId="{8A398EAF-2C69-493B-82A9-FF538F277180}" destId="{92E95642-1401-4B4F-ABC2-539313AA7DAB}" srcOrd="0" destOrd="0" presId="urn:microsoft.com/office/officeart/2005/8/layout/orgChart1"/>
    <dgm:cxn modelId="{B098DFE4-19CF-4FBF-A127-EA2A2E95AA6D}" type="presParOf" srcId="{8A398EAF-2C69-493B-82A9-FF538F277180}" destId="{291A24B5-2DAA-4176-A315-7A7CBF95F466}" srcOrd="1" destOrd="0" presId="urn:microsoft.com/office/officeart/2005/8/layout/orgChart1"/>
    <dgm:cxn modelId="{D7886192-A90B-414C-A8AD-E87C2DB1CADD}" type="presParOf" srcId="{A735B693-02C3-466B-AB54-1912E58354E4}" destId="{8BCDBFFB-1D3D-472E-A4D9-89495A899618}" srcOrd="1" destOrd="0" presId="urn:microsoft.com/office/officeart/2005/8/layout/orgChart1"/>
    <dgm:cxn modelId="{B8164350-BE7C-49A9-B0D8-9644ACA86B4F}" type="presParOf" srcId="{8BCDBFFB-1D3D-472E-A4D9-89495A899618}" destId="{C4CF2436-1499-43BE-AD09-A6343D8841D7}" srcOrd="0" destOrd="0" presId="urn:microsoft.com/office/officeart/2005/8/layout/orgChart1"/>
    <dgm:cxn modelId="{C9387E23-D10B-4B31-B1E4-9D0EA401D1C9}" type="presParOf" srcId="{8BCDBFFB-1D3D-472E-A4D9-89495A899618}" destId="{532F321A-2E58-4F4A-A3AE-790F6972E7F9}" srcOrd="1" destOrd="0" presId="urn:microsoft.com/office/officeart/2005/8/layout/orgChart1"/>
    <dgm:cxn modelId="{AFBAC6D7-ABC8-46D8-B2DA-AE5BA0BBA654}" type="presParOf" srcId="{532F321A-2E58-4F4A-A3AE-790F6972E7F9}" destId="{A61A72FF-8C33-410F-A27E-ABBAB171B935}" srcOrd="0" destOrd="0" presId="urn:microsoft.com/office/officeart/2005/8/layout/orgChart1"/>
    <dgm:cxn modelId="{6DC5F171-8116-482F-B8EA-C9D4C7519EB5}" type="presParOf" srcId="{A61A72FF-8C33-410F-A27E-ABBAB171B935}" destId="{3DC39A61-7080-406D-AFEF-BD57B8FADD21}" srcOrd="0" destOrd="0" presId="urn:microsoft.com/office/officeart/2005/8/layout/orgChart1"/>
    <dgm:cxn modelId="{9CAEE6B5-3EC4-4D9F-8F27-6A2F53E782D6}" type="presParOf" srcId="{A61A72FF-8C33-410F-A27E-ABBAB171B935}" destId="{C7764591-CE2E-497D-9913-D91ED382EE49}" srcOrd="1" destOrd="0" presId="urn:microsoft.com/office/officeart/2005/8/layout/orgChart1"/>
    <dgm:cxn modelId="{CE4481E4-D731-489E-BFD1-CC795614284D}" type="presParOf" srcId="{532F321A-2E58-4F4A-A3AE-790F6972E7F9}" destId="{CF55F75B-13F2-4ACB-AE62-4B586FE01126}" srcOrd="1" destOrd="0" presId="urn:microsoft.com/office/officeart/2005/8/layout/orgChart1"/>
    <dgm:cxn modelId="{6FF053B7-9708-4DE8-84F2-72B0F85C3DC3}" type="presParOf" srcId="{CF55F75B-13F2-4ACB-AE62-4B586FE01126}" destId="{776EE87E-72A3-4BA6-899A-9BE817DA040E}" srcOrd="0" destOrd="0" presId="urn:microsoft.com/office/officeart/2005/8/layout/orgChart1"/>
    <dgm:cxn modelId="{62476DA6-75DE-4223-954F-EA0F5B9DE15F}" type="presParOf" srcId="{CF55F75B-13F2-4ACB-AE62-4B586FE01126}" destId="{FEB26B20-2A6D-4429-8CA5-BF300DCE1275}" srcOrd="1" destOrd="0" presId="urn:microsoft.com/office/officeart/2005/8/layout/orgChart1"/>
    <dgm:cxn modelId="{B34E9771-312C-48E0-B8EC-ECF70A0054D1}" type="presParOf" srcId="{FEB26B20-2A6D-4429-8CA5-BF300DCE1275}" destId="{39295F45-D9EE-437A-8C5C-52195C761328}" srcOrd="0" destOrd="0" presId="urn:microsoft.com/office/officeart/2005/8/layout/orgChart1"/>
    <dgm:cxn modelId="{8D5D6701-0E05-4AD0-86FA-F6BB31ABB57A}" type="presParOf" srcId="{39295F45-D9EE-437A-8C5C-52195C761328}" destId="{A448B80B-2EA8-4A3E-ADEA-9F771C0568E9}" srcOrd="0" destOrd="0" presId="urn:microsoft.com/office/officeart/2005/8/layout/orgChart1"/>
    <dgm:cxn modelId="{A1984EF3-81C1-42E7-A5CB-F2B2FB3AD320}" type="presParOf" srcId="{39295F45-D9EE-437A-8C5C-52195C761328}" destId="{EAD0B4E4-1BB2-481C-92E4-F38D08E278B8}" srcOrd="1" destOrd="0" presId="urn:microsoft.com/office/officeart/2005/8/layout/orgChart1"/>
    <dgm:cxn modelId="{E37339C3-57BA-41FE-8CE2-0B614BC158AA}" type="presParOf" srcId="{FEB26B20-2A6D-4429-8CA5-BF300DCE1275}" destId="{8ABB476E-1D4F-4317-958A-0059F35E954D}" srcOrd="1" destOrd="0" presId="urn:microsoft.com/office/officeart/2005/8/layout/orgChart1"/>
    <dgm:cxn modelId="{9B176ED4-0159-41E0-A1E0-00E292358802}" type="presParOf" srcId="{FEB26B20-2A6D-4429-8CA5-BF300DCE1275}" destId="{A7443D16-70F2-4546-826B-130FD3F5AB00}" srcOrd="2" destOrd="0" presId="urn:microsoft.com/office/officeart/2005/8/layout/orgChart1"/>
    <dgm:cxn modelId="{5CCD3FBC-1808-4C66-A0CD-CD2A043BE392}" type="presParOf" srcId="{532F321A-2E58-4F4A-A3AE-790F6972E7F9}" destId="{CD9D7D32-FE9A-43EB-959E-6D727197FE3B}" srcOrd="2" destOrd="0" presId="urn:microsoft.com/office/officeart/2005/8/layout/orgChart1"/>
    <dgm:cxn modelId="{BB5B3030-819F-4FDD-92C6-D4A2CB56DFEF}" type="presParOf" srcId="{8BCDBFFB-1D3D-472E-A4D9-89495A899618}" destId="{BAC145A9-0BC2-45E3-8F96-32B7AB35611C}" srcOrd="2" destOrd="0" presId="urn:microsoft.com/office/officeart/2005/8/layout/orgChart1"/>
    <dgm:cxn modelId="{2C8977B1-FE40-4059-9150-09AE985CF931}" type="presParOf" srcId="{8BCDBFFB-1D3D-472E-A4D9-89495A899618}" destId="{62CF9A7A-9175-449D-ADCD-479D1AD155E4}" srcOrd="3" destOrd="0" presId="urn:microsoft.com/office/officeart/2005/8/layout/orgChart1"/>
    <dgm:cxn modelId="{C4244EB3-FA31-426D-BFC0-275C5F2AF7BA}" type="presParOf" srcId="{62CF9A7A-9175-449D-ADCD-479D1AD155E4}" destId="{EB1CA46A-B65B-4205-9EAB-DA0CDAE584D3}" srcOrd="0" destOrd="0" presId="urn:microsoft.com/office/officeart/2005/8/layout/orgChart1"/>
    <dgm:cxn modelId="{3946F9D1-A0A6-45C7-BA8A-A2503BC7171A}" type="presParOf" srcId="{EB1CA46A-B65B-4205-9EAB-DA0CDAE584D3}" destId="{B9FA3690-433A-41F5-9E37-163FC2FA3C31}" srcOrd="0" destOrd="0" presId="urn:microsoft.com/office/officeart/2005/8/layout/orgChart1"/>
    <dgm:cxn modelId="{50A18D45-9083-4875-8BB7-CC791DA7585A}" type="presParOf" srcId="{EB1CA46A-B65B-4205-9EAB-DA0CDAE584D3}" destId="{0DF29436-F753-430D-A56C-7AEB80A15C0C}" srcOrd="1" destOrd="0" presId="urn:microsoft.com/office/officeart/2005/8/layout/orgChart1"/>
    <dgm:cxn modelId="{72105588-D006-4384-9C8A-E7F97EB5DCC9}" type="presParOf" srcId="{62CF9A7A-9175-449D-ADCD-479D1AD155E4}" destId="{59A12AAE-0476-49D9-AB03-DD94252ACD30}" srcOrd="1" destOrd="0" presId="urn:microsoft.com/office/officeart/2005/8/layout/orgChart1"/>
    <dgm:cxn modelId="{5DB51B20-4D41-4C3D-A91F-DB106B2C76F1}" type="presParOf" srcId="{62CF9A7A-9175-449D-ADCD-479D1AD155E4}" destId="{4ABAF5D5-6F7C-46BD-90F9-F62F2F6B9261}" srcOrd="2" destOrd="0" presId="urn:microsoft.com/office/officeart/2005/8/layout/orgChart1"/>
    <dgm:cxn modelId="{6CC84AF5-95A4-40AA-9152-1DFC061FE9B2}" type="presParOf" srcId="{8BCDBFFB-1D3D-472E-A4D9-89495A899618}" destId="{15D6E1C3-2A07-4F97-AC92-34EBDBD02157}" srcOrd="4" destOrd="0" presId="urn:microsoft.com/office/officeart/2005/8/layout/orgChart1"/>
    <dgm:cxn modelId="{85CD98EE-AB82-4E11-B821-547F95F68220}" type="presParOf" srcId="{8BCDBFFB-1D3D-472E-A4D9-89495A899618}" destId="{65C40ABA-ED55-4379-9A30-2519070DDBD6}" srcOrd="5" destOrd="0" presId="urn:microsoft.com/office/officeart/2005/8/layout/orgChart1"/>
    <dgm:cxn modelId="{701A37FA-88E6-4656-A9A2-90D22C9E6342}" type="presParOf" srcId="{65C40ABA-ED55-4379-9A30-2519070DDBD6}" destId="{3FC68CEF-E44C-42BE-9E9B-6F06CFF4D163}" srcOrd="0" destOrd="0" presId="urn:microsoft.com/office/officeart/2005/8/layout/orgChart1"/>
    <dgm:cxn modelId="{F6391783-6C20-426E-A00A-4BEACB07DCC8}" type="presParOf" srcId="{3FC68CEF-E44C-42BE-9E9B-6F06CFF4D163}" destId="{1BC2A01F-CDF2-41A2-85FB-3112BE7382BC}" srcOrd="0" destOrd="0" presId="urn:microsoft.com/office/officeart/2005/8/layout/orgChart1"/>
    <dgm:cxn modelId="{1E4AC7A1-5E99-4F17-8D57-21CC0006002F}" type="presParOf" srcId="{3FC68CEF-E44C-42BE-9E9B-6F06CFF4D163}" destId="{377D6BA6-8DAA-4AD5-BD78-C5B4533E2DCA}" srcOrd="1" destOrd="0" presId="urn:microsoft.com/office/officeart/2005/8/layout/orgChart1"/>
    <dgm:cxn modelId="{BE61F036-D0A2-4393-B630-12EA18728A2C}" type="presParOf" srcId="{65C40ABA-ED55-4379-9A30-2519070DDBD6}" destId="{C0374A40-53AF-43F1-9C19-8D03930FEC14}" srcOrd="1" destOrd="0" presId="urn:microsoft.com/office/officeart/2005/8/layout/orgChart1"/>
    <dgm:cxn modelId="{C98C30B0-2090-4570-ACB2-CB4D63327755}" type="presParOf" srcId="{65C40ABA-ED55-4379-9A30-2519070DDBD6}" destId="{3D73AE17-AFED-4F04-81D4-8902377707D3}" srcOrd="2" destOrd="0" presId="urn:microsoft.com/office/officeart/2005/8/layout/orgChart1"/>
    <dgm:cxn modelId="{DDF09F61-8230-42E1-931E-49C4920862FE}" type="presParOf" srcId="{8BCDBFFB-1D3D-472E-A4D9-89495A899618}" destId="{92E38A60-4073-4A30-B7F7-7996E5DF6305}" srcOrd="6" destOrd="0" presId="urn:microsoft.com/office/officeart/2005/8/layout/orgChart1"/>
    <dgm:cxn modelId="{7C786D84-11DF-4570-AE4E-47AF74C2E143}" type="presParOf" srcId="{8BCDBFFB-1D3D-472E-A4D9-89495A899618}" destId="{F71FF9AC-AC4C-42CD-A127-0E3CB5DF3DC0}" srcOrd="7" destOrd="0" presId="urn:microsoft.com/office/officeart/2005/8/layout/orgChart1"/>
    <dgm:cxn modelId="{9A6E35D1-C9EA-4FDE-84BB-3B37CFE18764}" type="presParOf" srcId="{F71FF9AC-AC4C-42CD-A127-0E3CB5DF3DC0}" destId="{57E487AD-D684-44F0-BA3D-219505B0A42F}" srcOrd="0" destOrd="0" presId="urn:microsoft.com/office/officeart/2005/8/layout/orgChart1"/>
    <dgm:cxn modelId="{23EB6811-D93C-40A7-89D2-8F104BEB2279}" type="presParOf" srcId="{57E487AD-D684-44F0-BA3D-219505B0A42F}" destId="{F3D0295E-67D8-4755-AB8E-F36EF284A219}" srcOrd="0" destOrd="0" presId="urn:microsoft.com/office/officeart/2005/8/layout/orgChart1"/>
    <dgm:cxn modelId="{A91E1AC0-3606-4B84-A72C-39DF2F324AB0}" type="presParOf" srcId="{57E487AD-D684-44F0-BA3D-219505B0A42F}" destId="{A164BACC-B5A0-4097-940C-32E459E995F0}" srcOrd="1" destOrd="0" presId="urn:microsoft.com/office/officeart/2005/8/layout/orgChart1"/>
    <dgm:cxn modelId="{CC83AE8D-8BF3-486D-82D8-D78E71E4DEDF}" type="presParOf" srcId="{F71FF9AC-AC4C-42CD-A127-0E3CB5DF3DC0}" destId="{2B196720-97D4-4F8B-94F9-4FC6FAF25BC8}" srcOrd="1" destOrd="0" presId="urn:microsoft.com/office/officeart/2005/8/layout/orgChart1"/>
    <dgm:cxn modelId="{828122A8-603C-4425-B955-1F80E296FD5B}" type="presParOf" srcId="{2B196720-97D4-4F8B-94F9-4FC6FAF25BC8}" destId="{F860BE95-E780-4F1A-A722-7982D8D40A00}" srcOrd="0" destOrd="0" presId="urn:microsoft.com/office/officeart/2005/8/layout/orgChart1"/>
    <dgm:cxn modelId="{2F7819B5-7D5E-4827-8697-A4B3E69B17A3}" type="presParOf" srcId="{2B196720-97D4-4F8B-94F9-4FC6FAF25BC8}" destId="{930C08A3-E6FE-4068-8BD7-19A07E19F8BF}" srcOrd="1" destOrd="0" presId="urn:microsoft.com/office/officeart/2005/8/layout/orgChart1"/>
    <dgm:cxn modelId="{E46587BC-74C1-421E-8309-FF6F50563E86}" type="presParOf" srcId="{930C08A3-E6FE-4068-8BD7-19A07E19F8BF}" destId="{74630B11-587A-4261-B769-59A955064F37}" srcOrd="0" destOrd="0" presId="urn:microsoft.com/office/officeart/2005/8/layout/orgChart1"/>
    <dgm:cxn modelId="{3DD3E917-6B44-49C2-A4F7-51E376A312DD}" type="presParOf" srcId="{74630B11-587A-4261-B769-59A955064F37}" destId="{2DD0A6F1-61C7-413F-BE40-29A2FA464F93}" srcOrd="0" destOrd="0" presId="urn:microsoft.com/office/officeart/2005/8/layout/orgChart1"/>
    <dgm:cxn modelId="{82E290CD-F608-43C3-BFB8-FD8B919D9A7A}" type="presParOf" srcId="{74630B11-587A-4261-B769-59A955064F37}" destId="{C7D43AC5-35C2-4606-8E65-D3D34CED9730}" srcOrd="1" destOrd="0" presId="urn:microsoft.com/office/officeart/2005/8/layout/orgChart1"/>
    <dgm:cxn modelId="{0A53E4A6-0B6E-4119-9BB5-6B2BC0EF210B}" type="presParOf" srcId="{930C08A3-E6FE-4068-8BD7-19A07E19F8BF}" destId="{61894D88-B7C0-4B1B-9161-75E20BC65A09}" srcOrd="1" destOrd="0" presId="urn:microsoft.com/office/officeart/2005/8/layout/orgChart1"/>
    <dgm:cxn modelId="{C8F922C5-4248-4672-A8AA-F293120D48DB}" type="presParOf" srcId="{930C08A3-E6FE-4068-8BD7-19A07E19F8BF}" destId="{95372B93-A39C-442E-BED9-7EEAFA1FD0E0}" srcOrd="2" destOrd="0" presId="urn:microsoft.com/office/officeart/2005/8/layout/orgChart1"/>
    <dgm:cxn modelId="{542754F0-FA3B-41E5-98A1-AFF0E5ED0658}" type="presParOf" srcId="{F71FF9AC-AC4C-42CD-A127-0E3CB5DF3DC0}" destId="{DE71B5FF-37B6-4F6E-8EF4-79556A9337A9}" srcOrd="2" destOrd="0" presId="urn:microsoft.com/office/officeart/2005/8/layout/orgChart1"/>
    <dgm:cxn modelId="{932DE9B1-C559-4370-88C0-E74AC981FAA7}" type="presParOf" srcId="{8BCDBFFB-1D3D-472E-A4D9-89495A899618}" destId="{7E350D83-7006-4C13-A185-9B4C4ED37C19}" srcOrd="8" destOrd="0" presId="urn:microsoft.com/office/officeart/2005/8/layout/orgChart1"/>
    <dgm:cxn modelId="{A93367DD-471C-4122-8E74-6FA4ED71C81D}" type="presParOf" srcId="{8BCDBFFB-1D3D-472E-A4D9-89495A899618}" destId="{064626E4-CBF8-4AA8-8175-B3E8B5CF3BDF}" srcOrd="9" destOrd="0" presId="urn:microsoft.com/office/officeart/2005/8/layout/orgChart1"/>
    <dgm:cxn modelId="{3FC69535-532C-49ED-908A-DA3C48A5FABF}" type="presParOf" srcId="{064626E4-CBF8-4AA8-8175-B3E8B5CF3BDF}" destId="{5F9BE1C7-6AC3-46FE-ADAB-F40C6DF29BF0}" srcOrd="0" destOrd="0" presId="urn:microsoft.com/office/officeart/2005/8/layout/orgChart1"/>
    <dgm:cxn modelId="{D37DF583-F583-4854-A6B4-022A6984523B}" type="presParOf" srcId="{5F9BE1C7-6AC3-46FE-ADAB-F40C6DF29BF0}" destId="{2A0F1DB9-8F11-46DF-BD00-5CAF12ACA1ED}" srcOrd="0" destOrd="0" presId="urn:microsoft.com/office/officeart/2005/8/layout/orgChart1"/>
    <dgm:cxn modelId="{E779C57A-355F-4CB2-A1EB-A9F8CAE90B76}" type="presParOf" srcId="{5F9BE1C7-6AC3-46FE-ADAB-F40C6DF29BF0}" destId="{6BC91FB5-A1FB-40D5-8030-A1619C370492}" srcOrd="1" destOrd="0" presId="urn:microsoft.com/office/officeart/2005/8/layout/orgChart1"/>
    <dgm:cxn modelId="{30661B96-4EEF-4D79-89C6-D9594185687E}" type="presParOf" srcId="{064626E4-CBF8-4AA8-8175-B3E8B5CF3BDF}" destId="{BD9778D2-490C-4FAA-9005-98D1DFE8F255}" srcOrd="1" destOrd="0" presId="urn:microsoft.com/office/officeart/2005/8/layout/orgChart1"/>
    <dgm:cxn modelId="{917CBF22-3D34-4C30-837B-FE9D1FAF14FB}" type="presParOf" srcId="{064626E4-CBF8-4AA8-8175-B3E8B5CF3BDF}" destId="{82033665-AD79-4716-9219-D73437965E6B}" srcOrd="2" destOrd="0" presId="urn:microsoft.com/office/officeart/2005/8/layout/orgChart1"/>
    <dgm:cxn modelId="{337CE437-40BB-4BE2-81BA-427BFDF9E4FC}" type="presParOf" srcId="{8BCDBFFB-1D3D-472E-A4D9-89495A899618}" destId="{CF0D43B2-FBAE-4C47-A5FC-321DAAB00087}" srcOrd="10" destOrd="0" presId="urn:microsoft.com/office/officeart/2005/8/layout/orgChart1"/>
    <dgm:cxn modelId="{88CF301F-E053-4175-A3B1-F4F49CE372EA}" type="presParOf" srcId="{8BCDBFFB-1D3D-472E-A4D9-89495A899618}" destId="{42A6D5DE-B27A-4860-B2A3-B9A66E9A4121}" srcOrd="11" destOrd="0" presId="urn:microsoft.com/office/officeart/2005/8/layout/orgChart1"/>
    <dgm:cxn modelId="{403F86D1-4B7C-4BA1-A1C9-1B00882D4714}" type="presParOf" srcId="{42A6D5DE-B27A-4860-B2A3-B9A66E9A4121}" destId="{FD46E77F-4C80-4B7E-8629-680469D12B3C}" srcOrd="0" destOrd="0" presId="urn:microsoft.com/office/officeart/2005/8/layout/orgChart1"/>
    <dgm:cxn modelId="{9868652A-07A7-410E-9605-3CBB532B8352}" type="presParOf" srcId="{FD46E77F-4C80-4B7E-8629-680469D12B3C}" destId="{28859CE0-4ECE-46D0-8A1C-3ECC7E23EAA5}" srcOrd="0" destOrd="0" presId="urn:microsoft.com/office/officeart/2005/8/layout/orgChart1"/>
    <dgm:cxn modelId="{0F5F9D9A-BF59-4E4B-8367-36AC00E5E474}" type="presParOf" srcId="{FD46E77F-4C80-4B7E-8629-680469D12B3C}" destId="{653468F6-ABCF-4AC6-8DBA-34D4313E716D}" srcOrd="1" destOrd="0" presId="urn:microsoft.com/office/officeart/2005/8/layout/orgChart1"/>
    <dgm:cxn modelId="{18CB14C2-EC86-409B-9CAC-7D31EEE73312}" type="presParOf" srcId="{42A6D5DE-B27A-4860-B2A3-B9A66E9A4121}" destId="{D668DAEE-A72D-4B0F-AF06-428D7C25C64B}" srcOrd="1" destOrd="0" presId="urn:microsoft.com/office/officeart/2005/8/layout/orgChart1"/>
    <dgm:cxn modelId="{D84E6481-B515-4FC2-8A0B-0EFA032F4083}" type="presParOf" srcId="{D668DAEE-A72D-4B0F-AF06-428D7C25C64B}" destId="{005CA845-97EB-4458-8B3E-EA2B271BE908}" srcOrd="0" destOrd="0" presId="urn:microsoft.com/office/officeart/2005/8/layout/orgChart1"/>
    <dgm:cxn modelId="{9B94AA4E-A481-4ACD-9517-1A335FA0B96C}" type="presParOf" srcId="{D668DAEE-A72D-4B0F-AF06-428D7C25C64B}" destId="{900F5261-C29F-4AAA-8707-4A1D8369C53C}" srcOrd="1" destOrd="0" presId="urn:microsoft.com/office/officeart/2005/8/layout/orgChart1"/>
    <dgm:cxn modelId="{8A9666D5-7A54-4DB3-9C5A-205655A4EB2C}" type="presParOf" srcId="{900F5261-C29F-4AAA-8707-4A1D8369C53C}" destId="{8EF20F3E-208F-4285-A0C1-48C2C1D32B0B}" srcOrd="0" destOrd="0" presId="urn:microsoft.com/office/officeart/2005/8/layout/orgChart1"/>
    <dgm:cxn modelId="{211C2CE3-EF81-44C3-8070-D05F06143BBD}" type="presParOf" srcId="{8EF20F3E-208F-4285-A0C1-48C2C1D32B0B}" destId="{884193B3-A2F2-4310-A532-5C59447BBFD4}" srcOrd="0" destOrd="0" presId="urn:microsoft.com/office/officeart/2005/8/layout/orgChart1"/>
    <dgm:cxn modelId="{46DA6136-0737-46CA-89D2-9CF2EF8A775D}" type="presParOf" srcId="{8EF20F3E-208F-4285-A0C1-48C2C1D32B0B}" destId="{D46FC979-C3F9-445A-8535-86E695245B34}" srcOrd="1" destOrd="0" presId="urn:microsoft.com/office/officeart/2005/8/layout/orgChart1"/>
    <dgm:cxn modelId="{528AF3CD-303C-45C8-A574-3F1996A7FA85}" type="presParOf" srcId="{900F5261-C29F-4AAA-8707-4A1D8369C53C}" destId="{42A1DD98-FE6D-4BC0-A3B8-A26C952C0484}" srcOrd="1" destOrd="0" presId="urn:microsoft.com/office/officeart/2005/8/layout/orgChart1"/>
    <dgm:cxn modelId="{36819544-5220-4C5F-82AB-90CD9114ABB5}" type="presParOf" srcId="{900F5261-C29F-4AAA-8707-4A1D8369C53C}" destId="{CC53400E-6583-4CCE-827F-406AE170169F}" srcOrd="2" destOrd="0" presId="urn:microsoft.com/office/officeart/2005/8/layout/orgChart1"/>
    <dgm:cxn modelId="{E03BDCB9-4298-497C-930D-D070C4B77BA2}" type="presParOf" srcId="{42A6D5DE-B27A-4860-B2A3-B9A66E9A4121}" destId="{BBD1E27D-8AB8-4F0A-8D13-9FC4C7B701E4}" srcOrd="2" destOrd="0" presId="urn:microsoft.com/office/officeart/2005/8/layout/orgChart1"/>
    <dgm:cxn modelId="{2B6020CB-FB99-42F1-86DD-6BC879F255F6}" type="presParOf" srcId="{8BCDBFFB-1D3D-472E-A4D9-89495A899618}" destId="{F63D7AC7-B2D6-4805-BDFC-2CC462F99C56}" srcOrd="12" destOrd="0" presId="urn:microsoft.com/office/officeart/2005/8/layout/orgChart1"/>
    <dgm:cxn modelId="{E6E6B24D-E1F0-4352-994A-ACD08B1C943D}" type="presParOf" srcId="{8BCDBFFB-1D3D-472E-A4D9-89495A899618}" destId="{5E20A679-BA0A-4687-ABF7-0CA3AD077654}" srcOrd="13" destOrd="0" presId="urn:microsoft.com/office/officeart/2005/8/layout/orgChart1"/>
    <dgm:cxn modelId="{04407B9E-B225-48DB-A4B6-BFC5FD6095A9}" type="presParOf" srcId="{5E20A679-BA0A-4687-ABF7-0CA3AD077654}" destId="{E7C1AA2E-7C11-43FC-B880-5582C7749179}" srcOrd="0" destOrd="0" presId="urn:microsoft.com/office/officeart/2005/8/layout/orgChart1"/>
    <dgm:cxn modelId="{4E45A59D-311E-4259-AD1C-F34382BE12C7}" type="presParOf" srcId="{E7C1AA2E-7C11-43FC-B880-5582C7749179}" destId="{CB73F80E-3145-468D-8A24-1A4BC25B2044}" srcOrd="0" destOrd="0" presId="urn:microsoft.com/office/officeart/2005/8/layout/orgChart1"/>
    <dgm:cxn modelId="{1F29E47C-67CF-4D66-B73B-58D696D1482D}" type="presParOf" srcId="{E7C1AA2E-7C11-43FC-B880-5582C7749179}" destId="{B26A1CE8-6E7A-48DA-8BAF-B6B667260361}" srcOrd="1" destOrd="0" presId="urn:microsoft.com/office/officeart/2005/8/layout/orgChart1"/>
    <dgm:cxn modelId="{A6023C36-5985-4E73-A1A0-B8CB2B36E8ED}" type="presParOf" srcId="{5E20A679-BA0A-4687-ABF7-0CA3AD077654}" destId="{38F47089-3AF8-43B4-9DA8-C0F2FD804614}" srcOrd="1" destOrd="0" presId="urn:microsoft.com/office/officeart/2005/8/layout/orgChart1"/>
    <dgm:cxn modelId="{DF9E5414-85E1-4674-B64A-D825B3FBF79E}" type="presParOf" srcId="{5E20A679-BA0A-4687-ABF7-0CA3AD077654}" destId="{088519A1-8A92-4861-BA59-3B440048B25D}" srcOrd="2" destOrd="0" presId="urn:microsoft.com/office/officeart/2005/8/layout/orgChart1"/>
    <dgm:cxn modelId="{FA8FECA6-9BF0-4C02-B00B-E1B05FCBCA40}" type="presParOf" srcId="{8BCDBFFB-1D3D-472E-A4D9-89495A899618}" destId="{30667D9A-72E6-498B-9763-904F9FAEA697}" srcOrd="14" destOrd="0" presId="urn:microsoft.com/office/officeart/2005/8/layout/orgChart1"/>
    <dgm:cxn modelId="{191019D5-6B32-4F90-9552-8145C9F56DB4}" type="presParOf" srcId="{8BCDBFFB-1D3D-472E-A4D9-89495A899618}" destId="{CE8E72BD-8FEA-4CEB-B6A5-B2AD2D589DD4}" srcOrd="15" destOrd="0" presId="urn:microsoft.com/office/officeart/2005/8/layout/orgChart1"/>
    <dgm:cxn modelId="{10EDF925-DAA6-4C71-8ACF-BF6A5912ACE4}" type="presParOf" srcId="{CE8E72BD-8FEA-4CEB-B6A5-B2AD2D589DD4}" destId="{5063FE66-57BE-4F4F-9438-F46445EEC550}" srcOrd="0" destOrd="0" presId="urn:microsoft.com/office/officeart/2005/8/layout/orgChart1"/>
    <dgm:cxn modelId="{D8066F43-B336-4082-98E7-C7421C899BA1}" type="presParOf" srcId="{5063FE66-57BE-4F4F-9438-F46445EEC550}" destId="{EB8E1440-D808-423F-9913-B9CA944262DB}" srcOrd="0" destOrd="0" presId="urn:microsoft.com/office/officeart/2005/8/layout/orgChart1"/>
    <dgm:cxn modelId="{2457F6F1-7DA8-44CD-8612-CBBE0F89D925}" type="presParOf" srcId="{5063FE66-57BE-4F4F-9438-F46445EEC550}" destId="{43F508AC-DD3F-4615-AD38-143965227767}" srcOrd="1" destOrd="0" presId="urn:microsoft.com/office/officeart/2005/8/layout/orgChart1"/>
    <dgm:cxn modelId="{5314BA4B-1B48-4084-A983-CAD5B05283F7}" type="presParOf" srcId="{CE8E72BD-8FEA-4CEB-B6A5-B2AD2D589DD4}" destId="{EEA5D0DB-EC64-4C62-A09A-E5D01DF5A2F8}" srcOrd="1" destOrd="0" presId="urn:microsoft.com/office/officeart/2005/8/layout/orgChart1"/>
    <dgm:cxn modelId="{44151741-2A9C-4F51-B141-404530A3265D}" type="presParOf" srcId="{EEA5D0DB-EC64-4C62-A09A-E5D01DF5A2F8}" destId="{9044A6DC-7629-47D6-BC76-169753FDD50B}" srcOrd="0" destOrd="0" presId="urn:microsoft.com/office/officeart/2005/8/layout/orgChart1"/>
    <dgm:cxn modelId="{85953FFA-D0CD-491D-A352-1272BFF5648E}" type="presParOf" srcId="{EEA5D0DB-EC64-4C62-A09A-E5D01DF5A2F8}" destId="{686DC417-890E-4999-A0B0-2BB12DD2B8A0}" srcOrd="1" destOrd="0" presId="urn:microsoft.com/office/officeart/2005/8/layout/orgChart1"/>
    <dgm:cxn modelId="{DB693477-220E-4633-8C07-CAEB1C817A6D}" type="presParOf" srcId="{686DC417-890E-4999-A0B0-2BB12DD2B8A0}" destId="{FC0885C9-9DAE-4339-A17A-38324E669F51}" srcOrd="0" destOrd="0" presId="urn:microsoft.com/office/officeart/2005/8/layout/orgChart1"/>
    <dgm:cxn modelId="{D50C6555-01A0-4195-A02E-02A0431339EB}" type="presParOf" srcId="{FC0885C9-9DAE-4339-A17A-38324E669F51}" destId="{9D8A9F67-A8FA-45F8-B3FE-7EB029C5F158}" srcOrd="0" destOrd="0" presId="urn:microsoft.com/office/officeart/2005/8/layout/orgChart1"/>
    <dgm:cxn modelId="{D198891E-5707-4DA4-A492-DF937BA3FA85}" type="presParOf" srcId="{FC0885C9-9DAE-4339-A17A-38324E669F51}" destId="{B963A521-93DF-4AD0-8F1A-1EB02CCD3717}" srcOrd="1" destOrd="0" presId="urn:microsoft.com/office/officeart/2005/8/layout/orgChart1"/>
    <dgm:cxn modelId="{7CCA0A7D-7C2F-4B46-A178-7C7885EAFCC5}" type="presParOf" srcId="{686DC417-890E-4999-A0B0-2BB12DD2B8A0}" destId="{03433172-CB75-462B-9AFD-BCDD879D9593}" srcOrd="1" destOrd="0" presId="urn:microsoft.com/office/officeart/2005/8/layout/orgChart1"/>
    <dgm:cxn modelId="{20CF8375-CABA-4FBA-AEDD-7B9D41E45D74}" type="presParOf" srcId="{686DC417-890E-4999-A0B0-2BB12DD2B8A0}" destId="{D7D3BF4B-B7CD-4A9E-9BBD-A4140DF0F54A}" srcOrd="2" destOrd="0" presId="urn:microsoft.com/office/officeart/2005/8/layout/orgChart1"/>
    <dgm:cxn modelId="{DD4B0F71-8BEF-48D0-8EA0-8D4BBF725C9E}" type="presParOf" srcId="{CE8E72BD-8FEA-4CEB-B6A5-B2AD2D589DD4}" destId="{AD2907D5-DC6C-4D44-81A0-EDE040486D26}" srcOrd="2" destOrd="0" presId="urn:microsoft.com/office/officeart/2005/8/layout/orgChart1"/>
    <dgm:cxn modelId="{D0D688F6-C927-4607-9364-6FF05596B78D}" type="presParOf" srcId="{A735B693-02C3-466B-AB54-1912E58354E4}" destId="{16DB2750-39F4-471D-90AA-C49938CA494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B5A1B7-6237-445A-A65E-3463AC413BF3}"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ES"/>
        </a:p>
      </dgm:t>
    </dgm:pt>
    <dgm:pt modelId="{51E7724A-DF92-445D-B3D2-06353A3767C8}">
      <dgm:prSet phldrT="[Texto]" custT="1"/>
      <dgm:spPr/>
      <dgm:t>
        <a:bodyPr/>
        <a:lstStyle/>
        <a:p>
          <a:r>
            <a:rPr lang="es-ES" sz="1800" dirty="0" smtClean="0">
              <a:latin typeface="+mn-lt"/>
            </a:rPr>
            <a:t>CLEAN/SMOOTH Archivos de Observación.- Detecta y resuelve saltos de ciclo y errores groseros </a:t>
          </a:r>
          <a:endParaRPr lang="es-ES" sz="1800" dirty="0">
            <a:latin typeface="+mn-lt"/>
          </a:endParaRPr>
        </a:p>
      </dgm:t>
    </dgm:pt>
    <dgm:pt modelId="{9E3EC177-93B1-4F8B-98AA-7CF7DCD83541}" type="parTrans" cxnId="{D6E4DD6E-4DB9-482A-94D5-39EFD8BCDD78}">
      <dgm:prSet/>
      <dgm:spPr/>
      <dgm:t>
        <a:bodyPr/>
        <a:lstStyle/>
        <a:p>
          <a:endParaRPr lang="es-ES" sz="1800">
            <a:latin typeface="+mn-lt"/>
          </a:endParaRPr>
        </a:p>
      </dgm:t>
    </dgm:pt>
    <dgm:pt modelId="{A4C1C868-80C4-4DB7-AAAA-DEF57CC98D6B}" type="sibTrans" cxnId="{D6E4DD6E-4DB9-482A-94D5-39EFD8BCDD78}">
      <dgm:prSet/>
      <dgm:spPr/>
      <dgm:t>
        <a:bodyPr/>
        <a:lstStyle/>
        <a:p>
          <a:endParaRPr lang="es-ES" sz="1800">
            <a:latin typeface="+mn-lt"/>
          </a:endParaRPr>
        </a:p>
      </dgm:t>
    </dgm:pt>
    <dgm:pt modelId="{A4F5A077-86BF-4456-A522-6628001390BE}">
      <dgm:prSet phldrT="[Texto]" custT="1"/>
      <dgm:spPr/>
      <dgm:t>
        <a:bodyPr/>
        <a:lstStyle/>
        <a:p>
          <a:r>
            <a:rPr lang="es-ES" sz="1800" dirty="0" smtClean="0">
              <a:latin typeface="+mn-lt"/>
            </a:rPr>
            <a:t>Generación de un Modelo Ionosférico</a:t>
          </a:r>
          <a:endParaRPr lang="es-ES" sz="1800" dirty="0">
            <a:latin typeface="+mn-lt"/>
          </a:endParaRPr>
        </a:p>
      </dgm:t>
    </dgm:pt>
    <dgm:pt modelId="{0D185ACE-E803-44AA-887D-7210D3BB41CE}" type="parTrans" cxnId="{C548E3DB-7530-48A2-AAC9-91A67B8A410D}">
      <dgm:prSet/>
      <dgm:spPr/>
      <dgm:t>
        <a:bodyPr/>
        <a:lstStyle/>
        <a:p>
          <a:endParaRPr lang="es-ES" sz="1800">
            <a:latin typeface="+mn-lt"/>
          </a:endParaRPr>
        </a:p>
      </dgm:t>
    </dgm:pt>
    <dgm:pt modelId="{EB39A102-0685-4C38-A5A6-B3E9E7C7C388}" type="sibTrans" cxnId="{C548E3DB-7530-48A2-AAC9-91A67B8A410D}">
      <dgm:prSet/>
      <dgm:spPr/>
      <dgm:t>
        <a:bodyPr/>
        <a:lstStyle/>
        <a:p>
          <a:endParaRPr lang="es-ES" sz="1800">
            <a:latin typeface="+mn-lt"/>
          </a:endParaRPr>
        </a:p>
      </dgm:t>
    </dgm:pt>
    <dgm:pt modelId="{076DA172-8C54-44A7-88CB-129F92C6D3D4}">
      <dgm:prSet phldrT="[Texto]" custT="1"/>
      <dgm:spPr/>
      <dgm:t>
        <a:bodyPr/>
        <a:lstStyle/>
        <a:p>
          <a:r>
            <a:rPr lang="es-ES" sz="1800" dirty="0" smtClean="0">
              <a:latin typeface="Times New Roman" panose="02020603050405020304" pitchFamily="18" charset="0"/>
              <a:ea typeface="Calibri" panose="020F0502020204030204" pitchFamily="34" charset="0"/>
              <a:cs typeface="Times New Roman" panose="02020603050405020304" pitchFamily="18" charset="0"/>
            </a:rPr>
            <a:t>Primera Solución de Red (FLOAT).- Mediante esta opción se puede generar una solución con los valores reales de las ambigüedades (solución flotante).</a:t>
          </a:r>
          <a:endParaRPr lang="es-ES" sz="1800" dirty="0">
            <a:latin typeface="+mn-lt"/>
          </a:endParaRPr>
        </a:p>
      </dgm:t>
    </dgm:pt>
    <dgm:pt modelId="{6DC5EA7C-06C3-4E91-80BC-0184C5BDFD12}" type="sibTrans" cxnId="{0A97A78F-2780-418B-8686-684CE725D1FD}">
      <dgm:prSet/>
      <dgm:spPr/>
      <dgm:t>
        <a:bodyPr/>
        <a:lstStyle/>
        <a:p>
          <a:endParaRPr lang="es-ES" sz="1800">
            <a:latin typeface="+mn-lt"/>
          </a:endParaRPr>
        </a:p>
      </dgm:t>
    </dgm:pt>
    <dgm:pt modelId="{239EA83C-FDB5-40FE-B667-92B1E604D063}" type="parTrans" cxnId="{0A97A78F-2780-418B-8686-684CE725D1FD}">
      <dgm:prSet/>
      <dgm:spPr/>
      <dgm:t>
        <a:bodyPr/>
        <a:lstStyle/>
        <a:p>
          <a:endParaRPr lang="es-ES" sz="1800">
            <a:latin typeface="+mn-lt"/>
          </a:endParaRPr>
        </a:p>
      </dgm:t>
    </dgm:pt>
    <dgm:pt modelId="{B5732E8C-F4E9-4C27-9694-DE45DD94AE5C}" type="pres">
      <dgm:prSet presAssocID="{65B5A1B7-6237-445A-A65E-3463AC413BF3}" presName="linear" presStyleCnt="0">
        <dgm:presLayoutVars>
          <dgm:dir/>
          <dgm:animLvl val="lvl"/>
          <dgm:resizeHandles val="exact"/>
        </dgm:presLayoutVars>
      </dgm:prSet>
      <dgm:spPr/>
      <dgm:t>
        <a:bodyPr/>
        <a:lstStyle/>
        <a:p>
          <a:endParaRPr lang="es-ES"/>
        </a:p>
      </dgm:t>
    </dgm:pt>
    <dgm:pt modelId="{7FC33805-C88B-45E6-B30A-9530C5BB46A2}" type="pres">
      <dgm:prSet presAssocID="{076DA172-8C54-44A7-88CB-129F92C6D3D4}" presName="parentLin" presStyleCnt="0"/>
      <dgm:spPr/>
    </dgm:pt>
    <dgm:pt modelId="{F9ABEB4E-D829-4C5C-BFC0-6C2CE06650FE}" type="pres">
      <dgm:prSet presAssocID="{076DA172-8C54-44A7-88CB-129F92C6D3D4}" presName="parentLeftMargin" presStyleLbl="node1" presStyleIdx="0" presStyleCnt="3"/>
      <dgm:spPr/>
      <dgm:t>
        <a:bodyPr/>
        <a:lstStyle/>
        <a:p>
          <a:endParaRPr lang="es-ES"/>
        </a:p>
      </dgm:t>
    </dgm:pt>
    <dgm:pt modelId="{5A4A36C0-8A43-4FEC-9CDB-0A7F96E7278F}" type="pres">
      <dgm:prSet presAssocID="{076DA172-8C54-44A7-88CB-129F92C6D3D4}" presName="parentText" presStyleLbl="node1" presStyleIdx="0" presStyleCnt="3">
        <dgm:presLayoutVars>
          <dgm:chMax val="0"/>
          <dgm:bulletEnabled val="1"/>
        </dgm:presLayoutVars>
      </dgm:prSet>
      <dgm:spPr/>
      <dgm:t>
        <a:bodyPr/>
        <a:lstStyle/>
        <a:p>
          <a:endParaRPr lang="es-ES"/>
        </a:p>
      </dgm:t>
    </dgm:pt>
    <dgm:pt modelId="{3D5A28F8-E208-45B6-8A53-74AC92353212}" type="pres">
      <dgm:prSet presAssocID="{076DA172-8C54-44A7-88CB-129F92C6D3D4}" presName="negativeSpace" presStyleCnt="0"/>
      <dgm:spPr/>
    </dgm:pt>
    <dgm:pt modelId="{01EA3FD4-DBA9-4B27-9995-15659F7A9697}" type="pres">
      <dgm:prSet presAssocID="{076DA172-8C54-44A7-88CB-129F92C6D3D4}" presName="childText" presStyleLbl="conFgAcc1" presStyleIdx="0" presStyleCnt="3">
        <dgm:presLayoutVars>
          <dgm:bulletEnabled val="1"/>
        </dgm:presLayoutVars>
      </dgm:prSet>
      <dgm:spPr/>
    </dgm:pt>
    <dgm:pt modelId="{2E101427-11DA-4034-B2D6-7C14ABCFE796}" type="pres">
      <dgm:prSet presAssocID="{6DC5EA7C-06C3-4E91-80BC-0184C5BDFD12}" presName="spaceBetweenRectangles" presStyleCnt="0"/>
      <dgm:spPr/>
    </dgm:pt>
    <dgm:pt modelId="{7E5EA90A-F6D9-409B-BC77-0136F965587C}" type="pres">
      <dgm:prSet presAssocID="{51E7724A-DF92-445D-B3D2-06353A3767C8}" presName="parentLin" presStyleCnt="0"/>
      <dgm:spPr/>
    </dgm:pt>
    <dgm:pt modelId="{C95B8394-D161-4870-8664-634673CB94EE}" type="pres">
      <dgm:prSet presAssocID="{51E7724A-DF92-445D-B3D2-06353A3767C8}" presName="parentLeftMargin" presStyleLbl="node1" presStyleIdx="0" presStyleCnt="3"/>
      <dgm:spPr/>
      <dgm:t>
        <a:bodyPr/>
        <a:lstStyle/>
        <a:p>
          <a:endParaRPr lang="es-ES"/>
        </a:p>
      </dgm:t>
    </dgm:pt>
    <dgm:pt modelId="{3F045A18-8063-48BF-9E96-1A57386FE961}" type="pres">
      <dgm:prSet presAssocID="{51E7724A-DF92-445D-B3D2-06353A3767C8}" presName="parentText" presStyleLbl="node1" presStyleIdx="1" presStyleCnt="3">
        <dgm:presLayoutVars>
          <dgm:chMax val="0"/>
          <dgm:bulletEnabled val="1"/>
        </dgm:presLayoutVars>
      </dgm:prSet>
      <dgm:spPr/>
      <dgm:t>
        <a:bodyPr/>
        <a:lstStyle/>
        <a:p>
          <a:endParaRPr lang="es-ES"/>
        </a:p>
      </dgm:t>
    </dgm:pt>
    <dgm:pt modelId="{C55A3988-B95C-4C46-A011-3DA4096FF51D}" type="pres">
      <dgm:prSet presAssocID="{51E7724A-DF92-445D-B3D2-06353A3767C8}" presName="negativeSpace" presStyleCnt="0"/>
      <dgm:spPr/>
    </dgm:pt>
    <dgm:pt modelId="{D38014E8-4F99-4CBB-B229-EB2ADFA192EB}" type="pres">
      <dgm:prSet presAssocID="{51E7724A-DF92-445D-B3D2-06353A3767C8}" presName="childText" presStyleLbl="conFgAcc1" presStyleIdx="1" presStyleCnt="3">
        <dgm:presLayoutVars>
          <dgm:bulletEnabled val="1"/>
        </dgm:presLayoutVars>
      </dgm:prSet>
      <dgm:spPr/>
    </dgm:pt>
    <dgm:pt modelId="{E6BAA4B5-E3F2-409E-8080-EAEA56D3EB39}" type="pres">
      <dgm:prSet presAssocID="{A4C1C868-80C4-4DB7-AAAA-DEF57CC98D6B}" presName="spaceBetweenRectangles" presStyleCnt="0"/>
      <dgm:spPr/>
    </dgm:pt>
    <dgm:pt modelId="{D5FD0B02-4286-47A0-A9D9-67C28EC3622F}" type="pres">
      <dgm:prSet presAssocID="{A4F5A077-86BF-4456-A522-6628001390BE}" presName="parentLin" presStyleCnt="0"/>
      <dgm:spPr/>
    </dgm:pt>
    <dgm:pt modelId="{474DAC94-4F3D-4B1B-907C-11A58A904062}" type="pres">
      <dgm:prSet presAssocID="{A4F5A077-86BF-4456-A522-6628001390BE}" presName="parentLeftMargin" presStyleLbl="node1" presStyleIdx="1" presStyleCnt="3"/>
      <dgm:spPr/>
      <dgm:t>
        <a:bodyPr/>
        <a:lstStyle/>
        <a:p>
          <a:endParaRPr lang="es-ES"/>
        </a:p>
      </dgm:t>
    </dgm:pt>
    <dgm:pt modelId="{B166855D-BA33-413D-960B-97CEC56C3AFC}" type="pres">
      <dgm:prSet presAssocID="{A4F5A077-86BF-4456-A522-6628001390BE}" presName="parentText" presStyleLbl="node1" presStyleIdx="2" presStyleCnt="3" custScaleY="63229">
        <dgm:presLayoutVars>
          <dgm:chMax val="0"/>
          <dgm:bulletEnabled val="1"/>
        </dgm:presLayoutVars>
      </dgm:prSet>
      <dgm:spPr/>
      <dgm:t>
        <a:bodyPr/>
        <a:lstStyle/>
        <a:p>
          <a:endParaRPr lang="es-ES"/>
        </a:p>
      </dgm:t>
    </dgm:pt>
    <dgm:pt modelId="{50947411-16BB-4AE5-ADDB-E6E3F20E86CE}" type="pres">
      <dgm:prSet presAssocID="{A4F5A077-86BF-4456-A522-6628001390BE}" presName="negativeSpace" presStyleCnt="0"/>
      <dgm:spPr/>
    </dgm:pt>
    <dgm:pt modelId="{E68A9DF2-B89B-4FC3-8824-B50E3F703759}" type="pres">
      <dgm:prSet presAssocID="{A4F5A077-86BF-4456-A522-6628001390BE}" presName="childText" presStyleLbl="conFgAcc1" presStyleIdx="2" presStyleCnt="3">
        <dgm:presLayoutVars>
          <dgm:bulletEnabled val="1"/>
        </dgm:presLayoutVars>
      </dgm:prSet>
      <dgm:spPr/>
    </dgm:pt>
  </dgm:ptLst>
  <dgm:cxnLst>
    <dgm:cxn modelId="{848FCB54-4EFF-415C-9C17-CD0D70F30A27}" type="presOf" srcId="{076DA172-8C54-44A7-88CB-129F92C6D3D4}" destId="{F9ABEB4E-D829-4C5C-BFC0-6C2CE06650FE}" srcOrd="0" destOrd="0" presId="urn:microsoft.com/office/officeart/2005/8/layout/list1"/>
    <dgm:cxn modelId="{D56917B7-966C-44A4-86FF-7ECA86C2F87E}" type="presOf" srcId="{A4F5A077-86BF-4456-A522-6628001390BE}" destId="{B166855D-BA33-413D-960B-97CEC56C3AFC}" srcOrd="1" destOrd="0" presId="urn:microsoft.com/office/officeart/2005/8/layout/list1"/>
    <dgm:cxn modelId="{2B684AE4-24ED-466B-BFF0-65EAAE24EB13}" type="presOf" srcId="{51E7724A-DF92-445D-B3D2-06353A3767C8}" destId="{3F045A18-8063-48BF-9E96-1A57386FE961}" srcOrd="1" destOrd="0" presId="urn:microsoft.com/office/officeart/2005/8/layout/list1"/>
    <dgm:cxn modelId="{C548E3DB-7530-48A2-AAC9-91A67B8A410D}" srcId="{65B5A1B7-6237-445A-A65E-3463AC413BF3}" destId="{A4F5A077-86BF-4456-A522-6628001390BE}" srcOrd="2" destOrd="0" parTransId="{0D185ACE-E803-44AA-887D-7210D3BB41CE}" sibTransId="{EB39A102-0685-4C38-A5A6-B3E9E7C7C388}"/>
    <dgm:cxn modelId="{D6E4DD6E-4DB9-482A-94D5-39EFD8BCDD78}" srcId="{65B5A1B7-6237-445A-A65E-3463AC413BF3}" destId="{51E7724A-DF92-445D-B3D2-06353A3767C8}" srcOrd="1" destOrd="0" parTransId="{9E3EC177-93B1-4F8B-98AA-7CF7DCD83541}" sibTransId="{A4C1C868-80C4-4DB7-AAAA-DEF57CC98D6B}"/>
    <dgm:cxn modelId="{710564A8-00AD-4256-A852-F5B2F42540E9}" type="presOf" srcId="{65B5A1B7-6237-445A-A65E-3463AC413BF3}" destId="{B5732E8C-F4E9-4C27-9694-DE45DD94AE5C}" srcOrd="0" destOrd="0" presId="urn:microsoft.com/office/officeart/2005/8/layout/list1"/>
    <dgm:cxn modelId="{520FCA80-7653-4754-8F18-F233485862B7}" type="presOf" srcId="{076DA172-8C54-44A7-88CB-129F92C6D3D4}" destId="{5A4A36C0-8A43-4FEC-9CDB-0A7F96E7278F}" srcOrd="1" destOrd="0" presId="urn:microsoft.com/office/officeart/2005/8/layout/list1"/>
    <dgm:cxn modelId="{0A97A78F-2780-418B-8686-684CE725D1FD}" srcId="{65B5A1B7-6237-445A-A65E-3463AC413BF3}" destId="{076DA172-8C54-44A7-88CB-129F92C6D3D4}" srcOrd="0" destOrd="0" parTransId="{239EA83C-FDB5-40FE-B667-92B1E604D063}" sibTransId="{6DC5EA7C-06C3-4E91-80BC-0184C5BDFD12}"/>
    <dgm:cxn modelId="{39CE871B-E45D-45B6-A451-AEDC2BEB534F}" type="presOf" srcId="{51E7724A-DF92-445D-B3D2-06353A3767C8}" destId="{C95B8394-D161-4870-8664-634673CB94EE}" srcOrd="0" destOrd="0" presId="urn:microsoft.com/office/officeart/2005/8/layout/list1"/>
    <dgm:cxn modelId="{4BF02C47-BA7D-4764-9C3E-28E991760DDF}" type="presOf" srcId="{A4F5A077-86BF-4456-A522-6628001390BE}" destId="{474DAC94-4F3D-4B1B-907C-11A58A904062}" srcOrd="0" destOrd="0" presId="urn:microsoft.com/office/officeart/2005/8/layout/list1"/>
    <dgm:cxn modelId="{713D85C6-9BC5-40F1-A285-99DA3CEA88A3}" type="presParOf" srcId="{B5732E8C-F4E9-4C27-9694-DE45DD94AE5C}" destId="{7FC33805-C88B-45E6-B30A-9530C5BB46A2}" srcOrd="0" destOrd="0" presId="urn:microsoft.com/office/officeart/2005/8/layout/list1"/>
    <dgm:cxn modelId="{6CCC7747-E903-4973-BC4A-DEF7D5D21151}" type="presParOf" srcId="{7FC33805-C88B-45E6-B30A-9530C5BB46A2}" destId="{F9ABEB4E-D829-4C5C-BFC0-6C2CE06650FE}" srcOrd="0" destOrd="0" presId="urn:microsoft.com/office/officeart/2005/8/layout/list1"/>
    <dgm:cxn modelId="{8B80E01C-0BDC-46C0-A40E-D50979EE7FA1}" type="presParOf" srcId="{7FC33805-C88B-45E6-B30A-9530C5BB46A2}" destId="{5A4A36C0-8A43-4FEC-9CDB-0A7F96E7278F}" srcOrd="1" destOrd="0" presId="urn:microsoft.com/office/officeart/2005/8/layout/list1"/>
    <dgm:cxn modelId="{2595CD07-51B8-4D33-A97A-1BD51CFB192C}" type="presParOf" srcId="{B5732E8C-F4E9-4C27-9694-DE45DD94AE5C}" destId="{3D5A28F8-E208-45B6-8A53-74AC92353212}" srcOrd="1" destOrd="0" presId="urn:microsoft.com/office/officeart/2005/8/layout/list1"/>
    <dgm:cxn modelId="{AB42A2A0-6E0A-4481-BF1A-215FB6357538}" type="presParOf" srcId="{B5732E8C-F4E9-4C27-9694-DE45DD94AE5C}" destId="{01EA3FD4-DBA9-4B27-9995-15659F7A9697}" srcOrd="2" destOrd="0" presId="urn:microsoft.com/office/officeart/2005/8/layout/list1"/>
    <dgm:cxn modelId="{0F1ACDB3-0BE1-418E-B469-72437F327691}" type="presParOf" srcId="{B5732E8C-F4E9-4C27-9694-DE45DD94AE5C}" destId="{2E101427-11DA-4034-B2D6-7C14ABCFE796}" srcOrd="3" destOrd="0" presId="urn:microsoft.com/office/officeart/2005/8/layout/list1"/>
    <dgm:cxn modelId="{656941E5-72C1-4567-97EB-2490B1E43FD1}" type="presParOf" srcId="{B5732E8C-F4E9-4C27-9694-DE45DD94AE5C}" destId="{7E5EA90A-F6D9-409B-BC77-0136F965587C}" srcOrd="4" destOrd="0" presId="urn:microsoft.com/office/officeart/2005/8/layout/list1"/>
    <dgm:cxn modelId="{CEADDCB3-9FE7-4DBD-A716-261B2E21DC5A}" type="presParOf" srcId="{7E5EA90A-F6D9-409B-BC77-0136F965587C}" destId="{C95B8394-D161-4870-8664-634673CB94EE}" srcOrd="0" destOrd="0" presId="urn:microsoft.com/office/officeart/2005/8/layout/list1"/>
    <dgm:cxn modelId="{10F0C9AF-C1B7-4874-BC6E-0AC7C53B8DD8}" type="presParOf" srcId="{7E5EA90A-F6D9-409B-BC77-0136F965587C}" destId="{3F045A18-8063-48BF-9E96-1A57386FE961}" srcOrd="1" destOrd="0" presId="urn:microsoft.com/office/officeart/2005/8/layout/list1"/>
    <dgm:cxn modelId="{895CCADE-B073-46D0-BB13-54E82B72C85A}" type="presParOf" srcId="{B5732E8C-F4E9-4C27-9694-DE45DD94AE5C}" destId="{C55A3988-B95C-4C46-A011-3DA4096FF51D}" srcOrd="5" destOrd="0" presId="urn:microsoft.com/office/officeart/2005/8/layout/list1"/>
    <dgm:cxn modelId="{5C9EF5D2-2151-42EE-B05A-2AE8B13D1B21}" type="presParOf" srcId="{B5732E8C-F4E9-4C27-9694-DE45DD94AE5C}" destId="{D38014E8-4F99-4CBB-B229-EB2ADFA192EB}" srcOrd="6" destOrd="0" presId="urn:microsoft.com/office/officeart/2005/8/layout/list1"/>
    <dgm:cxn modelId="{8658A893-E925-4411-B81A-658BAA47C341}" type="presParOf" srcId="{B5732E8C-F4E9-4C27-9694-DE45DD94AE5C}" destId="{E6BAA4B5-E3F2-409E-8080-EAEA56D3EB39}" srcOrd="7" destOrd="0" presId="urn:microsoft.com/office/officeart/2005/8/layout/list1"/>
    <dgm:cxn modelId="{D9F71D88-4B40-4810-92B8-23A1F72E15A1}" type="presParOf" srcId="{B5732E8C-F4E9-4C27-9694-DE45DD94AE5C}" destId="{D5FD0B02-4286-47A0-A9D9-67C28EC3622F}" srcOrd="8" destOrd="0" presId="urn:microsoft.com/office/officeart/2005/8/layout/list1"/>
    <dgm:cxn modelId="{AACE0C92-0A54-4CA3-AD3F-B1961FC287EE}" type="presParOf" srcId="{D5FD0B02-4286-47A0-A9D9-67C28EC3622F}" destId="{474DAC94-4F3D-4B1B-907C-11A58A904062}" srcOrd="0" destOrd="0" presId="urn:microsoft.com/office/officeart/2005/8/layout/list1"/>
    <dgm:cxn modelId="{6F8DC006-CFFE-4542-92AE-B81EE385562B}" type="presParOf" srcId="{D5FD0B02-4286-47A0-A9D9-67C28EC3622F}" destId="{B166855D-BA33-413D-960B-97CEC56C3AFC}" srcOrd="1" destOrd="0" presId="urn:microsoft.com/office/officeart/2005/8/layout/list1"/>
    <dgm:cxn modelId="{5060F3A8-3DCB-4904-86BF-A6E67B591A67}" type="presParOf" srcId="{B5732E8C-F4E9-4C27-9694-DE45DD94AE5C}" destId="{50947411-16BB-4AE5-ADDB-E6E3F20E86CE}" srcOrd="9" destOrd="0" presId="urn:microsoft.com/office/officeart/2005/8/layout/list1"/>
    <dgm:cxn modelId="{97B91C28-D95D-4294-8803-A92DBAFBE0CC}" type="presParOf" srcId="{B5732E8C-F4E9-4C27-9694-DE45DD94AE5C}" destId="{E68A9DF2-B89B-4FC3-8824-B50E3F70375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10B60-3926-4906-9D1B-FEAF2935ACC8}">
      <dsp:nvSpPr>
        <dsp:cNvPr id="0" name=""/>
        <dsp:cNvSpPr/>
      </dsp:nvSpPr>
      <dsp:spPr>
        <a:xfrm>
          <a:off x="962067" y="365"/>
          <a:ext cx="2315036" cy="1018299"/>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ysClr val="windowText" lastClr="000000"/>
              </a:solidFill>
              <a:latin typeface="Times New Roman" panose="02020603050405020304" pitchFamily="18" charset="0"/>
              <a:cs typeface="Times New Roman" panose="02020603050405020304" pitchFamily="18" charset="0"/>
            </a:rPr>
            <a:t>Preparación de datos</a:t>
          </a:r>
        </a:p>
      </dsp:txBody>
      <dsp:txXfrm>
        <a:off x="991892" y="30190"/>
        <a:ext cx="2255386" cy="958649"/>
      </dsp:txXfrm>
    </dsp:sp>
    <dsp:sp modelId="{9905AEE5-B97C-4992-B973-B95875F0B050}">
      <dsp:nvSpPr>
        <dsp:cNvPr id="0" name=""/>
        <dsp:cNvSpPr/>
      </dsp:nvSpPr>
      <dsp:spPr>
        <a:xfrm rot="20928">
          <a:off x="3594402" y="310371"/>
          <a:ext cx="764434" cy="420897"/>
        </a:xfrm>
        <a:prstGeom prst="rightArrow">
          <a:avLst>
            <a:gd name="adj1" fmla="val 60000"/>
            <a:gd name="adj2" fmla="val 5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ysClr val="windowText" lastClr="000000"/>
            </a:solidFill>
            <a:latin typeface="Times New Roman" panose="02020603050405020304" pitchFamily="18" charset="0"/>
            <a:cs typeface="Times New Roman" panose="02020603050405020304" pitchFamily="18" charset="0"/>
          </a:endParaRPr>
        </a:p>
      </dsp:txBody>
      <dsp:txXfrm>
        <a:off x="3594403" y="394166"/>
        <a:ext cx="638165" cy="252539"/>
      </dsp:txXfrm>
    </dsp:sp>
    <dsp:sp modelId="{F68B13FE-9D7B-4AD0-9F1E-F14287D314D4}">
      <dsp:nvSpPr>
        <dsp:cNvPr id="0" name=""/>
        <dsp:cNvSpPr/>
      </dsp:nvSpPr>
      <dsp:spPr>
        <a:xfrm>
          <a:off x="4719405" y="25079"/>
          <a:ext cx="2919651" cy="1018299"/>
        </a:xfrm>
        <a:prstGeom prst="roundRect">
          <a:avLst>
            <a:gd name="adj" fmla="val 10000"/>
          </a:avLst>
        </a:prstGeom>
        <a:gradFill rotWithShape="0">
          <a:gsLst>
            <a:gs pos="0">
              <a:schemeClr val="accent5">
                <a:hueOff val="-2483469"/>
                <a:satOff val="9953"/>
                <a:lumOff val="2157"/>
                <a:alphaOff val="0"/>
                <a:tint val="98000"/>
                <a:lumMod val="114000"/>
              </a:schemeClr>
            </a:gs>
            <a:gs pos="100000">
              <a:schemeClr val="accent5">
                <a:hueOff val="-2483469"/>
                <a:satOff val="9953"/>
                <a:lumOff val="215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ysClr val="windowText" lastClr="000000"/>
              </a:solidFill>
              <a:latin typeface="Times New Roman" panose="02020603050405020304" pitchFamily="18" charset="0"/>
              <a:cs typeface="Times New Roman" panose="02020603050405020304" pitchFamily="18" charset="0"/>
            </a:rPr>
            <a:t>Procesamiento en software </a:t>
          </a:r>
          <a:r>
            <a:rPr lang="es-ES" sz="2400" kern="1200" dirty="0" smtClean="0">
              <a:solidFill>
                <a:sysClr val="windowText" lastClr="000000"/>
              </a:solidFill>
              <a:latin typeface="Times New Roman" panose="02020603050405020304" pitchFamily="18" charset="0"/>
              <a:cs typeface="Times New Roman" panose="02020603050405020304" pitchFamily="18" charset="0"/>
            </a:rPr>
            <a:t>Bernese </a:t>
          </a:r>
          <a:r>
            <a:rPr lang="es-ES" sz="2400" kern="1200" dirty="0">
              <a:solidFill>
                <a:sysClr val="windowText" lastClr="000000"/>
              </a:solidFill>
              <a:latin typeface="Times New Roman" panose="02020603050405020304" pitchFamily="18" charset="0"/>
              <a:cs typeface="Times New Roman" panose="02020603050405020304" pitchFamily="18" charset="0"/>
            </a:rPr>
            <a:t>versión 5.0</a:t>
          </a:r>
        </a:p>
      </dsp:txBody>
      <dsp:txXfrm>
        <a:off x="4749230" y="54904"/>
        <a:ext cx="2860001" cy="958649"/>
      </dsp:txXfrm>
    </dsp:sp>
    <dsp:sp modelId="{20E4D481-50D1-4B7E-A120-F4DF8A97D865}">
      <dsp:nvSpPr>
        <dsp:cNvPr id="0" name=""/>
        <dsp:cNvSpPr/>
      </dsp:nvSpPr>
      <dsp:spPr>
        <a:xfrm>
          <a:off x="7821231" y="323780"/>
          <a:ext cx="438874" cy="420897"/>
        </a:xfrm>
        <a:prstGeom prst="rightArrow">
          <a:avLst>
            <a:gd name="adj1" fmla="val 60000"/>
            <a:gd name="adj2" fmla="val 50000"/>
          </a:avLst>
        </a:prstGeom>
        <a:gradFill rotWithShape="0">
          <a:gsLst>
            <a:gs pos="0">
              <a:schemeClr val="accent5">
                <a:hueOff val="-3311292"/>
                <a:satOff val="13270"/>
                <a:lumOff val="2876"/>
                <a:alphaOff val="0"/>
                <a:tint val="98000"/>
                <a:lumMod val="114000"/>
              </a:schemeClr>
            </a:gs>
            <a:gs pos="100000">
              <a:schemeClr val="accent5">
                <a:hueOff val="-3311292"/>
                <a:satOff val="13270"/>
                <a:lumOff val="2876"/>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ysClr val="windowText" lastClr="000000"/>
            </a:solidFill>
            <a:latin typeface="Times New Roman" panose="02020603050405020304" pitchFamily="18" charset="0"/>
            <a:cs typeface="Times New Roman" panose="02020603050405020304" pitchFamily="18" charset="0"/>
          </a:endParaRPr>
        </a:p>
      </dsp:txBody>
      <dsp:txXfrm>
        <a:off x="7821231" y="407959"/>
        <a:ext cx="312605" cy="252539"/>
      </dsp:txXfrm>
    </dsp:sp>
    <dsp:sp modelId="{2AB0A98B-A112-4CA5-886D-5491CC71308D}">
      <dsp:nvSpPr>
        <dsp:cNvPr id="0" name=""/>
        <dsp:cNvSpPr/>
      </dsp:nvSpPr>
      <dsp:spPr>
        <a:xfrm>
          <a:off x="8467121" y="25079"/>
          <a:ext cx="2500231" cy="1018299"/>
        </a:xfrm>
        <a:prstGeom prst="roundRect">
          <a:avLst>
            <a:gd name="adj" fmla="val 10000"/>
          </a:avLst>
        </a:prstGeom>
        <a:gradFill rotWithShape="0">
          <a:gsLst>
            <a:gs pos="0">
              <a:schemeClr val="accent5">
                <a:hueOff val="-4966938"/>
                <a:satOff val="19906"/>
                <a:lumOff val="4314"/>
                <a:alphaOff val="0"/>
                <a:tint val="98000"/>
                <a:lumMod val="114000"/>
              </a:schemeClr>
            </a:gs>
            <a:gs pos="100000">
              <a:schemeClr val="accent5">
                <a:hueOff val="-4966938"/>
                <a:satOff val="19906"/>
                <a:lumOff val="431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ysClr val="windowText" lastClr="000000"/>
              </a:solidFill>
              <a:latin typeface="Times New Roman" panose="02020603050405020304" pitchFamily="18" charset="0"/>
              <a:cs typeface="Times New Roman" panose="02020603050405020304" pitchFamily="18" charset="0"/>
            </a:rPr>
            <a:t>Interpolación</a:t>
          </a:r>
        </a:p>
      </dsp:txBody>
      <dsp:txXfrm>
        <a:off x="8496946" y="54904"/>
        <a:ext cx="2440581" cy="958649"/>
      </dsp:txXfrm>
    </dsp:sp>
    <dsp:sp modelId="{DA7596C0-5CCE-40F8-8840-37A96C673C95}">
      <dsp:nvSpPr>
        <dsp:cNvPr id="0" name=""/>
        <dsp:cNvSpPr/>
      </dsp:nvSpPr>
      <dsp:spPr>
        <a:xfrm rot="5379515">
          <a:off x="9561668" y="1126399"/>
          <a:ext cx="320703" cy="420897"/>
        </a:xfrm>
        <a:prstGeom prst="rightArrow">
          <a:avLst>
            <a:gd name="adj1" fmla="val 60000"/>
            <a:gd name="adj2" fmla="val 50000"/>
          </a:avLst>
        </a:prstGeom>
        <a:gradFill rotWithShape="0">
          <a:gsLst>
            <a:gs pos="0">
              <a:schemeClr val="accent5">
                <a:hueOff val="-6622584"/>
                <a:satOff val="26541"/>
                <a:lumOff val="5752"/>
                <a:alphaOff val="0"/>
                <a:tint val="98000"/>
                <a:lumMod val="114000"/>
              </a:schemeClr>
            </a:gs>
            <a:gs pos="100000">
              <a:schemeClr val="accent5">
                <a:hueOff val="-6622584"/>
                <a:satOff val="26541"/>
                <a:lumOff val="575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ysClr val="windowText" lastClr="000000"/>
            </a:solidFill>
            <a:latin typeface="Times New Roman" panose="02020603050405020304" pitchFamily="18" charset="0"/>
            <a:cs typeface="Times New Roman" panose="02020603050405020304" pitchFamily="18" charset="0"/>
          </a:endParaRPr>
        </a:p>
      </dsp:txBody>
      <dsp:txXfrm rot="-5400000">
        <a:off x="9595464" y="1176496"/>
        <a:ext cx="252539" cy="224492"/>
      </dsp:txXfrm>
    </dsp:sp>
    <dsp:sp modelId="{B5AC8B47-B1D0-473C-985B-101EE6C8D7B6}">
      <dsp:nvSpPr>
        <dsp:cNvPr id="0" name=""/>
        <dsp:cNvSpPr/>
      </dsp:nvSpPr>
      <dsp:spPr>
        <a:xfrm>
          <a:off x="8484687" y="1648469"/>
          <a:ext cx="2484447" cy="1018299"/>
        </a:xfrm>
        <a:prstGeom prst="roundRect">
          <a:avLst>
            <a:gd name="adj" fmla="val 10000"/>
          </a:avLst>
        </a:prstGeom>
        <a:gradFill rotWithShape="0">
          <a:gsLst>
            <a:gs pos="0">
              <a:schemeClr val="accent5">
                <a:hueOff val="-7450407"/>
                <a:satOff val="29858"/>
                <a:lumOff val="6471"/>
                <a:alphaOff val="0"/>
                <a:tint val="98000"/>
                <a:lumMod val="114000"/>
              </a:schemeClr>
            </a:gs>
            <a:gs pos="100000">
              <a:schemeClr val="accent5">
                <a:hueOff val="-7450407"/>
                <a:satOff val="29858"/>
                <a:lumOff val="647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ysClr val="windowText" lastClr="000000"/>
              </a:solidFill>
              <a:latin typeface="Times New Roman" panose="02020603050405020304" pitchFamily="18" charset="0"/>
              <a:cs typeface="Times New Roman" panose="02020603050405020304" pitchFamily="18" charset="0"/>
            </a:rPr>
            <a:t>Correlación</a:t>
          </a:r>
        </a:p>
      </dsp:txBody>
      <dsp:txXfrm>
        <a:off x="8514512" y="1678294"/>
        <a:ext cx="2424797" cy="958649"/>
      </dsp:txXfrm>
    </dsp:sp>
    <dsp:sp modelId="{9FC01B9C-77CD-49B9-B468-C4F507677470}">
      <dsp:nvSpPr>
        <dsp:cNvPr id="0" name=""/>
        <dsp:cNvSpPr/>
      </dsp:nvSpPr>
      <dsp:spPr>
        <a:xfrm rot="10800000">
          <a:off x="7085823" y="1947170"/>
          <a:ext cx="988530" cy="420897"/>
        </a:xfrm>
        <a:prstGeom prst="rightArrow">
          <a:avLst>
            <a:gd name="adj1" fmla="val 60000"/>
            <a:gd name="adj2" fmla="val 50000"/>
          </a:avLst>
        </a:prstGeom>
        <a:gradFill rotWithShape="0">
          <a:gsLst>
            <a:gs pos="0">
              <a:schemeClr val="accent5">
                <a:hueOff val="-9933876"/>
                <a:satOff val="39811"/>
                <a:lumOff val="8628"/>
                <a:alphaOff val="0"/>
                <a:tint val="98000"/>
                <a:lumMod val="114000"/>
              </a:schemeClr>
            </a:gs>
            <a:gs pos="100000">
              <a:schemeClr val="accent5">
                <a:hueOff val="-9933876"/>
                <a:satOff val="39811"/>
                <a:lumOff val="8628"/>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ysClr val="windowText" lastClr="000000"/>
            </a:solidFill>
            <a:latin typeface="Times New Roman" panose="02020603050405020304" pitchFamily="18" charset="0"/>
            <a:cs typeface="Times New Roman" panose="02020603050405020304" pitchFamily="18" charset="0"/>
          </a:endParaRPr>
        </a:p>
      </dsp:txBody>
      <dsp:txXfrm rot="10800000">
        <a:off x="7212092" y="2031349"/>
        <a:ext cx="862261" cy="252539"/>
      </dsp:txXfrm>
    </dsp:sp>
    <dsp:sp modelId="{EF128809-A41D-4BBB-BCB3-8E581569C384}">
      <dsp:nvSpPr>
        <dsp:cNvPr id="0" name=""/>
        <dsp:cNvSpPr/>
      </dsp:nvSpPr>
      <dsp:spPr>
        <a:xfrm>
          <a:off x="4922370" y="1648469"/>
          <a:ext cx="1697166" cy="1018299"/>
        </a:xfrm>
        <a:prstGeom prst="roundRect">
          <a:avLst>
            <a:gd name="adj" fmla="val 10000"/>
          </a:avLst>
        </a:prstGeom>
        <a:gradFill rotWithShape="0">
          <a:gsLst>
            <a:gs pos="0">
              <a:schemeClr val="accent5">
                <a:hueOff val="-9933876"/>
                <a:satOff val="39811"/>
                <a:lumOff val="8628"/>
                <a:alphaOff val="0"/>
                <a:tint val="98000"/>
                <a:lumMod val="114000"/>
              </a:schemeClr>
            </a:gs>
            <a:gs pos="100000">
              <a:schemeClr val="accent5">
                <a:hueOff val="-9933876"/>
                <a:satOff val="39811"/>
                <a:lumOff val="8628"/>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a:solidFill>
                <a:sysClr val="windowText" lastClr="000000"/>
              </a:solidFill>
              <a:latin typeface="Times New Roman" panose="02020603050405020304" pitchFamily="18" charset="0"/>
              <a:cs typeface="Times New Roman" panose="02020603050405020304" pitchFamily="18" charset="0"/>
            </a:rPr>
            <a:t>Análisis de resultados</a:t>
          </a:r>
        </a:p>
      </dsp:txBody>
      <dsp:txXfrm>
        <a:off x="4952195" y="1678294"/>
        <a:ext cx="1637516" cy="958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4A6DC-7629-47D6-BC76-169753FDD50B}">
      <dsp:nvSpPr>
        <dsp:cNvPr id="0" name=""/>
        <dsp:cNvSpPr/>
      </dsp:nvSpPr>
      <dsp:spPr>
        <a:xfrm>
          <a:off x="8377747" y="1331942"/>
          <a:ext cx="91440" cy="150972"/>
        </a:xfrm>
        <a:custGeom>
          <a:avLst/>
          <a:gdLst/>
          <a:ahLst/>
          <a:cxnLst/>
          <a:rect l="0" t="0" r="0" b="0"/>
          <a:pathLst>
            <a:path>
              <a:moveTo>
                <a:pt x="45720" y="0"/>
              </a:moveTo>
              <a:lnTo>
                <a:pt x="45720" y="54639"/>
              </a:lnTo>
              <a:lnTo>
                <a:pt x="78425" y="54639"/>
              </a:lnTo>
              <a:lnTo>
                <a:pt x="78425" y="150972"/>
              </a:lnTo>
            </a:path>
          </a:pathLst>
        </a:custGeom>
        <a:noFill/>
        <a:ln w="19050"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0667D9A-72E6-498B-9763-904F9FAEA697}">
      <dsp:nvSpPr>
        <dsp:cNvPr id="0" name=""/>
        <dsp:cNvSpPr/>
      </dsp:nvSpPr>
      <dsp:spPr>
        <a:xfrm>
          <a:off x="4547288" y="458729"/>
          <a:ext cx="3876178" cy="414484"/>
        </a:xfrm>
        <a:custGeom>
          <a:avLst/>
          <a:gdLst/>
          <a:ahLst/>
          <a:cxnLst/>
          <a:rect l="0" t="0" r="0" b="0"/>
          <a:pathLst>
            <a:path>
              <a:moveTo>
                <a:pt x="0" y="0"/>
              </a:moveTo>
              <a:lnTo>
                <a:pt x="0" y="318151"/>
              </a:lnTo>
              <a:lnTo>
                <a:pt x="3876178" y="318151"/>
              </a:lnTo>
              <a:lnTo>
                <a:pt x="3876178" y="414484"/>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3D7AC7-B2D6-4805-BDFC-2CC462F99C56}">
      <dsp:nvSpPr>
        <dsp:cNvPr id="0" name=""/>
        <dsp:cNvSpPr/>
      </dsp:nvSpPr>
      <dsp:spPr>
        <a:xfrm>
          <a:off x="4547288" y="458729"/>
          <a:ext cx="2794889" cy="416548"/>
        </a:xfrm>
        <a:custGeom>
          <a:avLst/>
          <a:gdLst/>
          <a:ahLst/>
          <a:cxnLst/>
          <a:rect l="0" t="0" r="0" b="0"/>
          <a:pathLst>
            <a:path>
              <a:moveTo>
                <a:pt x="0" y="0"/>
              </a:moveTo>
              <a:lnTo>
                <a:pt x="0" y="320215"/>
              </a:lnTo>
              <a:lnTo>
                <a:pt x="2794889" y="320215"/>
              </a:lnTo>
              <a:lnTo>
                <a:pt x="2794889" y="416548"/>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5CA845-97EB-4458-8B3E-EA2B271BE908}">
      <dsp:nvSpPr>
        <dsp:cNvPr id="0" name=""/>
        <dsp:cNvSpPr/>
      </dsp:nvSpPr>
      <dsp:spPr>
        <a:xfrm>
          <a:off x="6151305" y="1351516"/>
          <a:ext cx="91440" cy="232837"/>
        </a:xfrm>
        <a:custGeom>
          <a:avLst/>
          <a:gdLst/>
          <a:ahLst/>
          <a:cxnLst/>
          <a:rect l="0" t="0" r="0" b="0"/>
          <a:pathLst>
            <a:path>
              <a:moveTo>
                <a:pt x="45720" y="0"/>
              </a:moveTo>
              <a:lnTo>
                <a:pt x="45720" y="136504"/>
              </a:lnTo>
              <a:lnTo>
                <a:pt x="109299" y="136504"/>
              </a:lnTo>
              <a:lnTo>
                <a:pt x="109299" y="232837"/>
              </a:lnTo>
            </a:path>
          </a:pathLst>
        </a:custGeom>
        <a:noFill/>
        <a:ln w="19050"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F0D43B2-FBAE-4C47-A5FC-321DAAB00087}">
      <dsp:nvSpPr>
        <dsp:cNvPr id="0" name=""/>
        <dsp:cNvSpPr/>
      </dsp:nvSpPr>
      <dsp:spPr>
        <a:xfrm>
          <a:off x="4547288" y="458729"/>
          <a:ext cx="1649736" cy="434058"/>
        </a:xfrm>
        <a:custGeom>
          <a:avLst/>
          <a:gdLst/>
          <a:ahLst/>
          <a:cxnLst/>
          <a:rect l="0" t="0" r="0" b="0"/>
          <a:pathLst>
            <a:path>
              <a:moveTo>
                <a:pt x="0" y="0"/>
              </a:moveTo>
              <a:lnTo>
                <a:pt x="0" y="337725"/>
              </a:lnTo>
              <a:lnTo>
                <a:pt x="1649736" y="337725"/>
              </a:lnTo>
              <a:lnTo>
                <a:pt x="1649736" y="434058"/>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350D83-7006-4C13-A185-9B4C4ED37C19}">
      <dsp:nvSpPr>
        <dsp:cNvPr id="0" name=""/>
        <dsp:cNvSpPr/>
      </dsp:nvSpPr>
      <dsp:spPr>
        <a:xfrm>
          <a:off x="4547288" y="458729"/>
          <a:ext cx="581833" cy="418608"/>
        </a:xfrm>
        <a:custGeom>
          <a:avLst/>
          <a:gdLst/>
          <a:ahLst/>
          <a:cxnLst/>
          <a:rect l="0" t="0" r="0" b="0"/>
          <a:pathLst>
            <a:path>
              <a:moveTo>
                <a:pt x="0" y="0"/>
              </a:moveTo>
              <a:lnTo>
                <a:pt x="0" y="322275"/>
              </a:lnTo>
              <a:lnTo>
                <a:pt x="581833" y="322275"/>
              </a:lnTo>
              <a:lnTo>
                <a:pt x="581833" y="418608"/>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60BE95-E780-4F1A-A722-7982D8D40A00}">
      <dsp:nvSpPr>
        <dsp:cNvPr id="0" name=""/>
        <dsp:cNvSpPr/>
      </dsp:nvSpPr>
      <dsp:spPr>
        <a:xfrm>
          <a:off x="3935184" y="1336066"/>
          <a:ext cx="91440" cy="217919"/>
        </a:xfrm>
        <a:custGeom>
          <a:avLst/>
          <a:gdLst/>
          <a:ahLst/>
          <a:cxnLst/>
          <a:rect l="0" t="0" r="0" b="0"/>
          <a:pathLst>
            <a:path>
              <a:moveTo>
                <a:pt x="45720" y="0"/>
              </a:moveTo>
              <a:lnTo>
                <a:pt x="45720" y="121586"/>
              </a:lnTo>
              <a:lnTo>
                <a:pt x="59380" y="121586"/>
              </a:lnTo>
              <a:lnTo>
                <a:pt x="59380" y="217919"/>
              </a:lnTo>
            </a:path>
          </a:pathLst>
        </a:custGeom>
        <a:noFill/>
        <a:ln w="19050"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E38A60-4073-4A30-B7F7-7996E5DF6305}">
      <dsp:nvSpPr>
        <dsp:cNvPr id="0" name=""/>
        <dsp:cNvSpPr/>
      </dsp:nvSpPr>
      <dsp:spPr>
        <a:xfrm>
          <a:off x="3980904" y="458729"/>
          <a:ext cx="566383" cy="418608"/>
        </a:xfrm>
        <a:custGeom>
          <a:avLst/>
          <a:gdLst/>
          <a:ahLst/>
          <a:cxnLst/>
          <a:rect l="0" t="0" r="0" b="0"/>
          <a:pathLst>
            <a:path>
              <a:moveTo>
                <a:pt x="566383" y="0"/>
              </a:moveTo>
              <a:lnTo>
                <a:pt x="566383" y="322275"/>
              </a:lnTo>
              <a:lnTo>
                <a:pt x="0" y="322275"/>
              </a:lnTo>
              <a:lnTo>
                <a:pt x="0" y="418608"/>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5D6E1C3-2A07-4F97-AC92-34EBDBD02157}">
      <dsp:nvSpPr>
        <dsp:cNvPr id="0" name=""/>
        <dsp:cNvSpPr/>
      </dsp:nvSpPr>
      <dsp:spPr>
        <a:xfrm>
          <a:off x="2841935" y="458729"/>
          <a:ext cx="1705353" cy="403158"/>
        </a:xfrm>
        <a:custGeom>
          <a:avLst/>
          <a:gdLst/>
          <a:ahLst/>
          <a:cxnLst/>
          <a:rect l="0" t="0" r="0" b="0"/>
          <a:pathLst>
            <a:path>
              <a:moveTo>
                <a:pt x="1705353" y="0"/>
              </a:moveTo>
              <a:lnTo>
                <a:pt x="1705353" y="306825"/>
              </a:lnTo>
              <a:lnTo>
                <a:pt x="0" y="306825"/>
              </a:lnTo>
              <a:lnTo>
                <a:pt x="0" y="403158"/>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C145A9-0BC2-45E3-8F96-32B7AB35611C}">
      <dsp:nvSpPr>
        <dsp:cNvPr id="0" name=""/>
        <dsp:cNvSpPr/>
      </dsp:nvSpPr>
      <dsp:spPr>
        <a:xfrm>
          <a:off x="1749325" y="458729"/>
          <a:ext cx="2797963" cy="401094"/>
        </a:xfrm>
        <a:custGeom>
          <a:avLst/>
          <a:gdLst/>
          <a:ahLst/>
          <a:cxnLst/>
          <a:rect l="0" t="0" r="0" b="0"/>
          <a:pathLst>
            <a:path>
              <a:moveTo>
                <a:pt x="2797963" y="0"/>
              </a:moveTo>
              <a:lnTo>
                <a:pt x="2797963" y="304761"/>
              </a:lnTo>
              <a:lnTo>
                <a:pt x="0" y="304761"/>
              </a:lnTo>
              <a:lnTo>
                <a:pt x="0" y="401094"/>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6EE87E-72A3-4BA6-899A-9BE817DA040E}">
      <dsp:nvSpPr>
        <dsp:cNvPr id="0" name=""/>
        <dsp:cNvSpPr/>
      </dsp:nvSpPr>
      <dsp:spPr>
        <a:xfrm>
          <a:off x="556387" y="1316451"/>
          <a:ext cx="91440" cy="321215"/>
        </a:xfrm>
        <a:custGeom>
          <a:avLst/>
          <a:gdLst/>
          <a:ahLst/>
          <a:cxnLst/>
          <a:rect l="0" t="0" r="0" b="0"/>
          <a:pathLst>
            <a:path>
              <a:moveTo>
                <a:pt x="45720" y="0"/>
              </a:moveTo>
              <a:lnTo>
                <a:pt x="45720" y="224882"/>
              </a:lnTo>
              <a:lnTo>
                <a:pt x="117044" y="224882"/>
              </a:lnTo>
              <a:lnTo>
                <a:pt x="117044" y="321215"/>
              </a:lnTo>
            </a:path>
          </a:pathLst>
        </a:custGeom>
        <a:noFill/>
        <a:ln w="19050"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4CF2436-1499-43BE-AD09-A6343D8841D7}">
      <dsp:nvSpPr>
        <dsp:cNvPr id="0" name=""/>
        <dsp:cNvSpPr/>
      </dsp:nvSpPr>
      <dsp:spPr>
        <a:xfrm>
          <a:off x="602107" y="458729"/>
          <a:ext cx="3945180" cy="398993"/>
        </a:xfrm>
        <a:custGeom>
          <a:avLst/>
          <a:gdLst/>
          <a:ahLst/>
          <a:cxnLst/>
          <a:rect l="0" t="0" r="0" b="0"/>
          <a:pathLst>
            <a:path>
              <a:moveTo>
                <a:pt x="3945180" y="0"/>
              </a:moveTo>
              <a:lnTo>
                <a:pt x="3945180" y="302660"/>
              </a:lnTo>
              <a:lnTo>
                <a:pt x="0" y="302660"/>
              </a:lnTo>
              <a:lnTo>
                <a:pt x="0" y="398993"/>
              </a:lnTo>
            </a:path>
          </a:pathLst>
        </a:cu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E95642-1401-4B4F-ABC2-539313AA7DAB}">
      <dsp:nvSpPr>
        <dsp:cNvPr id="0" name=""/>
        <dsp:cNvSpPr/>
      </dsp:nvSpPr>
      <dsp:spPr>
        <a:xfrm>
          <a:off x="2814636" y="0"/>
          <a:ext cx="3465304" cy="458729"/>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ysClr val="windowText" lastClr="000000"/>
              </a:solidFill>
              <a:latin typeface="Times New Roman" panose="02020603050405020304" pitchFamily="18" charset="0"/>
              <a:cs typeface="Times New Roman" panose="02020603050405020304" pitchFamily="18" charset="0"/>
            </a:rPr>
            <a:t>GPSDATA/CAMPAING / CHI1569 </a:t>
          </a:r>
          <a:endParaRPr lang="es-ES" sz="1800" kern="1200" dirty="0">
            <a:solidFill>
              <a:sysClr val="windowText" lastClr="000000"/>
            </a:solidFill>
            <a:latin typeface="Times New Roman" panose="02020603050405020304" pitchFamily="18" charset="0"/>
            <a:cs typeface="Times New Roman" panose="02020603050405020304" pitchFamily="18" charset="0"/>
          </a:endParaRPr>
        </a:p>
      </dsp:txBody>
      <dsp:txXfrm>
        <a:off x="2814636" y="0"/>
        <a:ext cx="3465304" cy="458729"/>
      </dsp:txXfrm>
    </dsp:sp>
    <dsp:sp modelId="{3DC39A61-7080-406D-AFEF-BD57B8FADD21}">
      <dsp:nvSpPr>
        <dsp:cNvPr id="0" name=""/>
        <dsp:cNvSpPr/>
      </dsp:nvSpPr>
      <dsp:spPr>
        <a:xfrm>
          <a:off x="143378" y="857722"/>
          <a:ext cx="917458" cy="45872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ATM</a:t>
          </a:r>
        </a:p>
      </dsp:txBody>
      <dsp:txXfrm>
        <a:off x="143378" y="857722"/>
        <a:ext cx="917458" cy="458729"/>
      </dsp:txXfrm>
    </dsp:sp>
    <dsp:sp modelId="{A448B80B-2EA8-4A3E-ADEA-9F771C0568E9}">
      <dsp:nvSpPr>
        <dsp:cNvPr id="0" name=""/>
        <dsp:cNvSpPr/>
      </dsp:nvSpPr>
      <dsp:spPr>
        <a:xfrm>
          <a:off x="0" y="1637667"/>
          <a:ext cx="1346865" cy="1085637"/>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solidFill>
                <a:sysClr val="windowText" lastClr="000000"/>
              </a:solidFill>
              <a:latin typeface="Times New Roman" panose="02020603050405020304" pitchFamily="18" charset="0"/>
              <a:cs typeface="Times New Roman" panose="02020603050405020304" pitchFamily="18" charset="0"/>
            </a:rPr>
            <a:t>Modelos Ionosféricos</a:t>
          </a:r>
        </a:p>
      </dsp:txBody>
      <dsp:txXfrm>
        <a:off x="0" y="1637667"/>
        <a:ext cx="1346865" cy="1085637"/>
      </dsp:txXfrm>
    </dsp:sp>
    <dsp:sp modelId="{B9FA3690-433A-41F5-9E37-163FC2FA3C31}">
      <dsp:nvSpPr>
        <dsp:cNvPr id="0" name=""/>
        <dsp:cNvSpPr/>
      </dsp:nvSpPr>
      <dsp:spPr>
        <a:xfrm>
          <a:off x="1290596" y="859823"/>
          <a:ext cx="917458" cy="45872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BPE</a:t>
          </a:r>
        </a:p>
      </dsp:txBody>
      <dsp:txXfrm>
        <a:off x="1290596" y="859823"/>
        <a:ext cx="917458" cy="458729"/>
      </dsp:txXfrm>
    </dsp:sp>
    <dsp:sp modelId="{1BC2A01F-CDF2-41A2-85FB-3112BE7382BC}">
      <dsp:nvSpPr>
        <dsp:cNvPr id="0" name=""/>
        <dsp:cNvSpPr/>
      </dsp:nvSpPr>
      <dsp:spPr>
        <a:xfrm>
          <a:off x="2383206" y="861887"/>
          <a:ext cx="917458" cy="45872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OBS</a:t>
          </a:r>
        </a:p>
      </dsp:txBody>
      <dsp:txXfrm>
        <a:off x="2383206" y="861887"/>
        <a:ext cx="917458" cy="458729"/>
      </dsp:txXfrm>
    </dsp:sp>
    <dsp:sp modelId="{F3D0295E-67D8-4755-AB8E-F36EF284A219}">
      <dsp:nvSpPr>
        <dsp:cNvPr id="0" name=""/>
        <dsp:cNvSpPr/>
      </dsp:nvSpPr>
      <dsp:spPr>
        <a:xfrm>
          <a:off x="3522175" y="877337"/>
          <a:ext cx="917458" cy="45872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ORB</a:t>
          </a:r>
        </a:p>
      </dsp:txBody>
      <dsp:txXfrm>
        <a:off x="3522175" y="877337"/>
        <a:ext cx="917458" cy="458729"/>
      </dsp:txXfrm>
    </dsp:sp>
    <dsp:sp modelId="{2DD0A6F1-61C7-413F-BE40-29A2FA464F93}">
      <dsp:nvSpPr>
        <dsp:cNvPr id="0" name=""/>
        <dsp:cNvSpPr/>
      </dsp:nvSpPr>
      <dsp:spPr>
        <a:xfrm>
          <a:off x="3305651" y="1553986"/>
          <a:ext cx="1377829" cy="1391628"/>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Efemérides Precisas de Orientación de la Tierra.</a:t>
          </a:r>
        </a:p>
      </dsp:txBody>
      <dsp:txXfrm>
        <a:off x="3305651" y="1553986"/>
        <a:ext cx="1377829" cy="1391628"/>
      </dsp:txXfrm>
    </dsp:sp>
    <dsp:sp modelId="{2A0F1DB9-8F11-46DF-BD00-5CAF12ACA1ED}">
      <dsp:nvSpPr>
        <dsp:cNvPr id="0" name=""/>
        <dsp:cNvSpPr/>
      </dsp:nvSpPr>
      <dsp:spPr>
        <a:xfrm>
          <a:off x="4670393" y="877337"/>
          <a:ext cx="917458" cy="45872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OUT</a:t>
          </a:r>
        </a:p>
      </dsp:txBody>
      <dsp:txXfrm>
        <a:off x="4670393" y="877337"/>
        <a:ext cx="917458" cy="458729"/>
      </dsp:txXfrm>
    </dsp:sp>
    <dsp:sp modelId="{28859CE0-4ECE-46D0-8A1C-3ECC7E23EAA5}">
      <dsp:nvSpPr>
        <dsp:cNvPr id="0" name=""/>
        <dsp:cNvSpPr/>
      </dsp:nvSpPr>
      <dsp:spPr>
        <a:xfrm>
          <a:off x="5738296" y="892787"/>
          <a:ext cx="917458" cy="45872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RAW</a:t>
          </a:r>
        </a:p>
      </dsp:txBody>
      <dsp:txXfrm>
        <a:off x="5738296" y="892787"/>
        <a:ext cx="917458" cy="458729"/>
      </dsp:txXfrm>
    </dsp:sp>
    <dsp:sp modelId="{884193B3-A2F2-4310-A532-5C59447BBFD4}">
      <dsp:nvSpPr>
        <dsp:cNvPr id="0" name=""/>
        <dsp:cNvSpPr/>
      </dsp:nvSpPr>
      <dsp:spPr>
        <a:xfrm>
          <a:off x="5610705" y="1584354"/>
          <a:ext cx="1299799" cy="1417119"/>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Datos RINEX </a:t>
          </a:r>
        </a:p>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de Observación</a:t>
          </a:r>
        </a:p>
      </dsp:txBody>
      <dsp:txXfrm>
        <a:off x="5610705" y="1584354"/>
        <a:ext cx="1299799" cy="1417119"/>
      </dsp:txXfrm>
    </dsp:sp>
    <dsp:sp modelId="{CB73F80E-3145-468D-8A24-1A4BC25B2044}">
      <dsp:nvSpPr>
        <dsp:cNvPr id="0" name=""/>
        <dsp:cNvSpPr/>
      </dsp:nvSpPr>
      <dsp:spPr>
        <a:xfrm>
          <a:off x="6883449" y="875278"/>
          <a:ext cx="917458" cy="45872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SOL</a:t>
          </a:r>
        </a:p>
      </dsp:txBody>
      <dsp:txXfrm>
        <a:off x="6883449" y="875278"/>
        <a:ext cx="917458" cy="458729"/>
      </dsp:txXfrm>
    </dsp:sp>
    <dsp:sp modelId="{EB8E1440-D808-423F-9913-B9CA944262DB}">
      <dsp:nvSpPr>
        <dsp:cNvPr id="0" name=""/>
        <dsp:cNvSpPr/>
      </dsp:nvSpPr>
      <dsp:spPr>
        <a:xfrm>
          <a:off x="7964738" y="873213"/>
          <a:ext cx="917458" cy="45872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solidFill>
                <a:sysClr val="windowText" lastClr="000000"/>
              </a:solidFill>
              <a:latin typeface="Times New Roman" panose="02020603050405020304" pitchFamily="18" charset="0"/>
              <a:cs typeface="Times New Roman" panose="02020603050405020304" pitchFamily="18" charset="0"/>
            </a:rPr>
            <a:t>STA</a:t>
          </a:r>
        </a:p>
      </dsp:txBody>
      <dsp:txXfrm>
        <a:off x="7964738" y="873213"/>
        <a:ext cx="917458" cy="458729"/>
      </dsp:txXfrm>
    </dsp:sp>
    <dsp:sp modelId="{9D8A9F67-A8FA-45F8-B3FE-7EB029C5F158}">
      <dsp:nvSpPr>
        <dsp:cNvPr id="0" name=""/>
        <dsp:cNvSpPr/>
      </dsp:nvSpPr>
      <dsp:spPr>
        <a:xfrm>
          <a:off x="7843485" y="1482915"/>
          <a:ext cx="1225375" cy="2484380"/>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solidFill>
                <a:sysClr val="windowText" lastClr="000000"/>
              </a:solidFill>
              <a:latin typeface="Times New Roman" panose="02020603050405020304" pitchFamily="18" charset="0"/>
              <a:cs typeface="Times New Roman" panose="02020603050405020304" pitchFamily="18" charset="0"/>
            </a:rPr>
            <a:t>Archivos:</a:t>
          </a:r>
        </a:p>
        <a:p>
          <a:pPr lvl="0" algn="ctr" defTabSz="800100">
            <a:lnSpc>
              <a:spcPct val="90000"/>
            </a:lnSpc>
            <a:spcBef>
              <a:spcPct val="0"/>
            </a:spcBef>
            <a:spcAft>
              <a:spcPct val="35000"/>
            </a:spcAft>
          </a:pPr>
          <a:r>
            <a:rPr lang="es-ES" sz="1800" kern="1200" dirty="0">
              <a:solidFill>
                <a:sysClr val="windowText" lastClr="000000"/>
              </a:solidFill>
              <a:latin typeface="Times New Roman" panose="02020603050405020304" pitchFamily="18" charset="0"/>
              <a:cs typeface="Times New Roman" panose="02020603050405020304" pitchFamily="18" charset="0"/>
            </a:rPr>
            <a:t>* .ABB</a:t>
          </a:r>
        </a:p>
        <a:p>
          <a:pPr lvl="0" algn="ctr" defTabSz="800100">
            <a:lnSpc>
              <a:spcPct val="90000"/>
            </a:lnSpc>
            <a:spcBef>
              <a:spcPct val="0"/>
            </a:spcBef>
            <a:spcAft>
              <a:spcPct val="35000"/>
            </a:spcAft>
          </a:pPr>
          <a:r>
            <a:rPr lang="es-ES" sz="1800" kern="1200" dirty="0">
              <a:solidFill>
                <a:sysClr val="windowText" lastClr="000000"/>
              </a:solidFill>
              <a:latin typeface="Times New Roman" panose="02020603050405020304" pitchFamily="18" charset="0"/>
              <a:cs typeface="Times New Roman" panose="02020603050405020304" pitchFamily="18" charset="0"/>
            </a:rPr>
            <a:t>* .BLQ</a:t>
          </a:r>
        </a:p>
        <a:p>
          <a:pPr lvl="0" algn="ctr" defTabSz="800100">
            <a:lnSpc>
              <a:spcPct val="90000"/>
            </a:lnSpc>
            <a:spcBef>
              <a:spcPct val="0"/>
            </a:spcBef>
            <a:spcAft>
              <a:spcPct val="35000"/>
            </a:spcAft>
          </a:pPr>
          <a:r>
            <a:rPr lang="es-ES" sz="1800" kern="1200" dirty="0">
              <a:solidFill>
                <a:sysClr val="windowText" lastClr="000000"/>
              </a:solidFill>
              <a:latin typeface="Times New Roman" panose="02020603050405020304" pitchFamily="18" charset="0"/>
              <a:cs typeface="Times New Roman" panose="02020603050405020304" pitchFamily="18" charset="0"/>
            </a:rPr>
            <a:t>* .CRD</a:t>
          </a:r>
        </a:p>
        <a:p>
          <a:pPr lvl="0" algn="ctr" defTabSz="800100">
            <a:lnSpc>
              <a:spcPct val="90000"/>
            </a:lnSpc>
            <a:spcBef>
              <a:spcPct val="0"/>
            </a:spcBef>
            <a:spcAft>
              <a:spcPct val="35000"/>
            </a:spcAft>
          </a:pPr>
          <a:r>
            <a:rPr lang="es-ES" sz="1800" kern="1200" dirty="0">
              <a:solidFill>
                <a:sysClr val="windowText" lastClr="000000"/>
              </a:solidFill>
              <a:latin typeface="Times New Roman" panose="02020603050405020304" pitchFamily="18" charset="0"/>
              <a:cs typeface="Times New Roman" panose="02020603050405020304" pitchFamily="18" charset="0"/>
            </a:rPr>
            <a:t>* .SES</a:t>
          </a:r>
        </a:p>
        <a:p>
          <a:pPr lvl="0" algn="ctr" defTabSz="800100">
            <a:lnSpc>
              <a:spcPct val="90000"/>
            </a:lnSpc>
            <a:spcBef>
              <a:spcPct val="0"/>
            </a:spcBef>
            <a:spcAft>
              <a:spcPct val="35000"/>
            </a:spcAft>
          </a:pPr>
          <a:r>
            <a:rPr lang="es-ES" sz="1800" kern="1200" dirty="0">
              <a:solidFill>
                <a:sysClr val="windowText" lastClr="000000"/>
              </a:solidFill>
              <a:latin typeface="Times New Roman" panose="02020603050405020304" pitchFamily="18" charset="0"/>
              <a:cs typeface="Times New Roman" panose="02020603050405020304" pitchFamily="18" charset="0"/>
            </a:rPr>
            <a:t>* .STA</a:t>
          </a:r>
        </a:p>
        <a:p>
          <a:pPr lvl="0" algn="ctr" defTabSz="800100">
            <a:lnSpc>
              <a:spcPct val="90000"/>
            </a:lnSpc>
            <a:spcBef>
              <a:spcPct val="0"/>
            </a:spcBef>
            <a:spcAft>
              <a:spcPct val="35000"/>
            </a:spcAft>
          </a:pPr>
          <a:r>
            <a:rPr lang="es-ES" sz="1800" kern="1200" dirty="0">
              <a:solidFill>
                <a:sysClr val="windowText" lastClr="000000"/>
              </a:solidFill>
              <a:latin typeface="Times New Roman" panose="02020603050405020304" pitchFamily="18" charset="0"/>
              <a:cs typeface="Times New Roman" panose="02020603050405020304" pitchFamily="18" charset="0"/>
            </a:rPr>
            <a:t>* .VEL</a:t>
          </a:r>
        </a:p>
      </dsp:txBody>
      <dsp:txXfrm>
        <a:off x="7843485" y="1482915"/>
        <a:ext cx="1225375" cy="2484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A3FD4-DBA9-4B27-9995-15659F7A9697}">
      <dsp:nvSpPr>
        <dsp:cNvPr id="0" name=""/>
        <dsp:cNvSpPr/>
      </dsp:nvSpPr>
      <dsp:spPr>
        <a:xfrm>
          <a:off x="0" y="548496"/>
          <a:ext cx="10345692" cy="8820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A4A36C0-8A43-4FEC-9CDB-0A7F96E7278F}">
      <dsp:nvSpPr>
        <dsp:cNvPr id="0" name=""/>
        <dsp:cNvSpPr/>
      </dsp:nvSpPr>
      <dsp:spPr>
        <a:xfrm>
          <a:off x="517284" y="31896"/>
          <a:ext cx="7241984" cy="1033200"/>
        </a:xfrm>
        <a:prstGeom prst="roundRect">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3730" tIns="0" rIns="273730" bIns="0" numCol="1" spcCol="1270" anchor="ctr" anchorCtr="0">
          <a:noAutofit/>
        </a:bodyPr>
        <a:lstStyle/>
        <a:p>
          <a:pPr lvl="0" algn="l" defTabSz="800100">
            <a:lnSpc>
              <a:spcPct val="90000"/>
            </a:lnSpc>
            <a:spcBef>
              <a:spcPct val="0"/>
            </a:spcBef>
            <a:spcAft>
              <a:spcPct val="35000"/>
            </a:spcAft>
          </a:pPr>
          <a:r>
            <a:rPr lang="es-ES" sz="1800" kern="1200" dirty="0" smtClean="0">
              <a:latin typeface="Times New Roman" panose="02020603050405020304" pitchFamily="18" charset="0"/>
              <a:ea typeface="Calibri" panose="020F0502020204030204" pitchFamily="34" charset="0"/>
              <a:cs typeface="Times New Roman" panose="02020603050405020304" pitchFamily="18" charset="0"/>
            </a:rPr>
            <a:t>Primera Solución de Red (FLOAT).- Mediante esta opción se puede generar una solución con los valores reales de las ambigüedades (solución flotante).</a:t>
          </a:r>
          <a:endParaRPr lang="es-ES" sz="1800" kern="1200" dirty="0">
            <a:latin typeface="+mn-lt"/>
          </a:endParaRPr>
        </a:p>
      </dsp:txBody>
      <dsp:txXfrm>
        <a:off x="567721" y="82333"/>
        <a:ext cx="7141110" cy="932326"/>
      </dsp:txXfrm>
    </dsp:sp>
    <dsp:sp modelId="{D38014E8-4F99-4CBB-B229-EB2ADFA192EB}">
      <dsp:nvSpPr>
        <dsp:cNvPr id="0" name=""/>
        <dsp:cNvSpPr/>
      </dsp:nvSpPr>
      <dsp:spPr>
        <a:xfrm>
          <a:off x="0" y="2136096"/>
          <a:ext cx="10345692" cy="882000"/>
        </a:xfrm>
        <a:prstGeom prst="rect">
          <a:avLst/>
        </a:prstGeom>
        <a:solidFill>
          <a:schemeClr val="lt1">
            <a:alpha val="90000"/>
            <a:hueOff val="0"/>
            <a:satOff val="0"/>
            <a:lumOff val="0"/>
            <a:alphaOff val="0"/>
          </a:schemeClr>
        </a:solidFill>
        <a:ln w="9525" cap="rnd"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3F045A18-8063-48BF-9E96-1A57386FE961}">
      <dsp:nvSpPr>
        <dsp:cNvPr id="0" name=""/>
        <dsp:cNvSpPr/>
      </dsp:nvSpPr>
      <dsp:spPr>
        <a:xfrm>
          <a:off x="517284" y="1619496"/>
          <a:ext cx="7241984" cy="1033200"/>
        </a:xfrm>
        <a:prstGeom prst="roundRect">
          <a:avLst/>
        </a:prstGeom>
        <a:gradFill rotWithShape="0">
          <a:gsLst>
            <a:gs pos="0">
              <a:schemeClr val="accent3">
                <a:hueOff val="5625132"/>
                <a:satOff val="-8440"/>
                <a:lumOff val="-1373"/>
                <a:alphaOff val="0"/>
                <a:tint val="64000"/>
                <a:lumMod val="118000"/>
              </a:schemeClr>
            </a:gs>
            <a:gs pos="100000">
              <a:schemeClr val="accent3">
                <a:hueOff val="5625132"/>
                <a:satOff val="-8440"/>
                <a:lumOff val="-1373"/>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3730" tIns="0" rIns="273730" bIns="0" numCol="1" spcCol="1270" anchor="ctr" anchorCtr="0">
          <a:noAutofit/>
        </a:bodyPr>
        <a:lstStyle/>
        <a:p>
          <a:pPr lvl="0" algn="l" defTabSz="800100">
            <a:lnSpc>
              <a:spcPct val="90000"/>
            </a:lnSpc>
            <a:spcBef>
              <a:spcPct val="0"/>
            </a:spcBef>
            <a:spcAft>
              <a:spcPct val="35000"/>
            </a:spcAft>
          </a:pPr>
          <a:r>
            <a:rPr lang="es-ES" sz="1800" kern="1200" dirty="0" smtClean="0">
              <a:latin typeface="+mn-lt"/>
            </a:rPr>
            <a:t>CLEAN/SMOOTH Archivos de Observación.- Detecta y resuelve saltos de ciclo y errores groseros </a:t>
          </a:r>
          <a:endParaRPr lang="es-ES" sz="1800" kern="1200" dirty="0">
            <a:latin typeface="+mn-lt"/>
          </a:endParaRPr>
        </a:p>
      </dsp:txBody>
      <dsp:txXfrm>
        <a:off x="567721" y="1669933"/>
        <a:ext cx="7141110" cy="932326"/>
      </dsp:txXfrm>
    </dsp:sp>
    <dsp:sp modelId="{E68A9DF2-B89B-4FC3-8824-B50E3F703759}">
      <dsp:nvSpPr>
        <dsp:cNvPr id="0" name=""/>
        <dsp:cNvSpPr/>
      </dsp:nvSpPr>
      <dsp:spPr>
        <a:xfrm>
          <a:off x="0" y="3343778"/>
          <a:ext cx="10345692" cy="882000"/>
        </a:xfrm>
        <a:prstGeom prst="rect">
          <a:avLst/>
        </a:prstGeom>
        <a:solidFill>
          <a:schemeClr val="lt1">
            <a:alpha val="90000"/>
            <a:hueOff val="0"/>
            <a:satOff val="0"/>
            <a:lumOff val="0"/>
            <a:alphaOff val="0"/>
          </a:schemeClr>
        </a:solidFill>
        <a:ln w="9525" cap="rnd"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B166855D-BA33-413D-960B-97CEC56C3AFC}">
      <dsp:nvSpPr>
        <dsp:cNvPr id="0" name=""/>
        <dsp:cNvSpPr/>
      </dsp:nvSpPr>
      <dsp:spPr>
        <a:xfrm>
          <a:off x="517284" y="3207096"/>
          <a:ext cx="7241984" cy="653282"/>
        </a:xfrm>
        <a:prstGeom prst="roundRect">
          <a:avLst/>
        </a:prstGeom>
        <a:gradFill rotWithShape="0">
          <a:gsLst>
            <a:gs pos="0">
              <a:schemeClr val="accent3">
                <a:hueOff val="11250264"/>
                <a:satOff val="-16880"/>
                <a:lumOff val="-2745"/>
                <a:alphaOff val="0"/>
                <a:tint val="64000"/>
                <a:lumMod val="118000"/>
              </a:schemeClr>
            </a:gs>
            <a:gs pos="100000">
              <a:schemeClr val="accent3">
                <a:hueOff val="11250264"/>
                <a:satOff val="-16880"/>
                <a:lumOff val="-2745"/>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3730" tIns="0" rIns="273730" bIns="0" numCol="1" spcCol="1270" anchor="ctr" anchorCtr="0">
          <a:noAutofit/>
        </a:bodyPr>
        <a:lstStyle/>
        <a:p>
          <a:pPr lvl="0" algn="l" defTabSz="800100">
            <a:lnSpc>
              <a:spcPct val="90000"/>
            </a:lnSpc>
            <a:spcBef>
              <a:spcPct val="0"/>
            </a:spcBef>
            <a:spcAft>
              <a:spcPct val="35000"/>
            </a:spcAft>
          </a:pPr>
          <a:r>
            <a:rPr lang="es-ES" sz="1800" kern="1200" dirty="0" smtClean="0">
              <a:latin typeface="+mn-lt"/>
            </a:rPr>
            <a:t>Generación de un Modelo Ionosférico</a:t>
          </a:r>
          <a:endParaRPr lang="es-ES" sz="1800" kern="1200" dirty="0">
            <a:latin typeface="+mn-lt"/>
          </a:endParaRPr>
        </a:p>
      </dsp:txBody>
      <dsp:txXfrm>
        <a:off x="549175" y="3238987"/>
        <a:ext cx="7178202" cy="5895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5B68C-C1D5-41F0-AF0B-A75E13BF6469}" type="datetimeFigureOut">
              <a:rPr lang="es-ES" smtClean="0"/>
              <a:t>21/04/2015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D8AE6-D91D-4FE1-8C3A-659D71221E49}" type="slidenum">
              <a:rPr lang="es-ES" smtClean="0"/>
              <a:t>‹Nº›</a:t>
            </a:fld>
            <a:endParaRPr lang="es-ES"/>
          </a:p>
        </p:txBody>
      </p:sp>
    </p:spTree>
    <p:extLst>
      <p:ext uri="{BB962C8B-B14F-4D97-AF65-F5344CB8AC3E}">
        <p14:creationId xmlns:p14="http://schemas.microsoft.com/office/powerpoint/2010/main" val="226743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4B2454A-0876-8442-981B-C754FF0362F4}" type="slidenum">
              <a:rPr lang="es-ES" smtClean="0"/>
              <a:t>1</a:t>
            </a:fld>
            <a:endParaRPr lang="es-ES"/>
          </a:p>
        </p:txBody>
      </p:sp>
    </p:spTree>
    <p:extLst>
      <p:ext uri="{BB962C8B-B14F-4D97-AF65-F5344CB8AC3E}">
        <p14:creationId xmlns:p14="http://schemas.microsoft.com/office/powerpoint/2010/main" val="4260489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179508E-E273-4A6D-A84A-C9EC3E356F12}" type="datetimeFigureOut">
              <a:rPr lang="es-ES" smtClean="0"/>
              <a:t>21/04/2015</a:t>
            </a:fld>
            <a:endParaRPr lang="es-E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s-E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93C4E82-80CB-4B4B-B2A2-4AAC82A63AA3}" type="slidenum">
              <a:rPr lang="es-ES" smtClean="0"/>
              <a:t>‹Nº›</a:t>
            </a:fld>
            <a:endParaRPr lang="es-ES"/>
          </a:p>
        </p:txBody>
      </p:sp>
    </p:spTree>
    <p:extLst>
      <p:ext uri="{BB962C8B-B14F-4D97-AF65-F5344CB8AC3E}">
        <p14:creationId xmlns:p14="http://schemas.microsoft.com/office/powerpoint/2010/main" val="29344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79508E-E273-4A6D-A84A-C9EC3E356F12}" type="datetimeFigureOut">
              <a:rPr lang="es-ES" smtClean="0"/>
              <a:t>21/04/2015</a:t>
            </a:fld>
            <a:endParaRPr lang="es-ES"/>
          </a:p>
        </p:txBody>
      </p:sp>
      <p:sp>
        <p:nvSpPr>
          <p:cNvPr id="6" name="Footer Placeholder 5"/>
          <p:cNvSpPr>
            <a:spLocks noGrp="1"/>
          </p:cNvSpPr>
          <p:nvPr>
            <p:ph type="ftr" sz="quarter" idx="11"/>
          </p:nvPr>
        </p:nvSpPr>
        <p:spPr/>
        <p:txBody>
          <a:bodyPr/>
          <a:lstStyle/>
          <a:p>
            <a:endParaRPr lang="es-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11459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79508E-E273-4A6D-A84A-C9EC3E356F12}" type="datetimeFigureOut">
              <a:rPr lang="es-ES" smtClean="0"/>
              <a:t>21/04/2015</a:t>
            </a:fld>
            <a:endParaRPr lang="es-ES"/>
          </a:p>
        </p:txBody>
      </p:sp>
      <p:sp>
        <p:nvSpPr>
          <p:cNvPr id="5" name="Footer Placeholder 4"/>
          <p:cNvSpPr>
            <a:spLocks noGrp="1"/>
          </p:cNvSpPr>
          <p:nvPr>
            <p:ph type="ftr" sz="quarter" idx="11"/>
          </p:nvPr>
        </p:nvSpPr>
        <p:spPr/>
        <p:txBody>
          <a:bodyPr/>
          <a:lstStyle/>
          <a:p>
            <a:endParaRPr lang="es-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3058471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79508E-E273-4A6D-A84A-C9EC3E356F12}" type="datetimeFigureOut">
              <a:rPr lang="es-ES" smtClean="0"/>
              <a:t>21/04/2015</a:t>
            </a:fld>
            <a:endParaRPr lang="es-ES"/>
          </a:p>
        </p:txBody>
      </p:sp>
      <p:sp>
        <p:nvSpPr>
          <p:cNvPr id="5" name="Footer Placeholder 4"/>
          <p:cNvSpPr>
            <a:spLocks noGrp="1"/>
          </p:cNvSpPr>
          <p:nvPr>
            <p:ph type="ftr" sz="quarter" idx="11"/>
          </p:nvPr>
        </p:nvSpPr>
        <p:spPr/>
        <p:txBody>
          <a:bodyPr/>
          <a:lstStyle/>
          <a:p>
            <a:endParaRPr lang="es-E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121987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79508E-E273-4A6D-A84A-C9EC3E356F12}" type="datetimeFigureOut">
              <a:rPr lang="es-ES" smtClean="0"/>
              <a:t>21/04/2015</a:t>
            </a:fld>
            <a:endParaRPr lang="es-ES"/>
          </a:p>
        </p:txBody>
      </p:sp>
      <p:sp>
        <p:nvSpPr>
          <p:cNvPr id="5" name="Footer Placeholder 4"/>
          <p:cNvSpPr>
            <a:spLocks noGrp="1"/>
          </p:cNvSpPr>
          <p:nvPr>
            <p:ph type="ftr" sz="quarter" idx="11"/>
          </p:nvPr>
        </p:nvSpPr>
        <p:spPr/>
        <p:txBody>
          <a:bodyPr/>
          <a:lstStyle/>
          <a:p>
            <a:endParaRPr lang="es-E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130473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79508E-E273-4A6D-A84A-C9EC3E356F12}" type="datetimeFigureOut">
              <a:rPr lang="es-ES" smtClean="0"/>
              <a:t>21/04/2015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1258361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79508E-E273-4A6D-A84A-C9EC3E356F12}" type="datetimeFigureOut">
              <a:rPr lang="es-ES" smtClean="0"/>
              <a:t>21/04/2015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109826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79508E-E273-4A6D-A84A-C9EC3E356F12}" type="datetimeFigureOut">
              <a:rPr lang="es-ES" smtClean="0"/>
              <a:t>21/04/2015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380310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79508E-E273-4A6D-A84A-C9EC3E356F12}" type="datetimeFigureOut">
              <a:rPr lang="es-ES" smtClean="0"/>
              <a:t>21/04/2015</a:t>
            </a:fld>
            <a:endParaRPr lang="es-ES"/>
          </a:p>
        </p:txBody>
      </p:sp>
      <p:sp>
        <p:nvSpPr>
          <p:cNvPr id="5" name="Footer Placeholder 4"/>
          <p:cNvSpPr>
            <a:spLocks noGrp="1"/>
          </p:cNvSpPr>
          <p:nvPr>
            <p:ph type="ftr" sz="quarter" idx="11"/>
          </p:nvPr>
        </p:nvSpPr>
        <p:spPr/>
        <p:txBody>
          <a:bodyPr/>
          <a:lstStyle/>
          <a:p>
            <a:endParaRPr lang="es-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86285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79508E-E273-4A6D-A84A-C9EC3E356F12}" type="datetimeFigureOut">
              <a:rPr lang="es-ES" smtClean="0"/>
              <a:t>21/04/2015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87589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79508E-E273-4A6D-A84A-C9EC3E356F12}" type="datetimeFigureOut">
              <a:rPr lang="es-ES" smtClean="0"/>
              <a:t>21/04/2015</a:t>
            </a:fld>
            <a:endParaRPr lang="es-ES"/>
          </a:p>
        </p:txBody>
      </p:sp>
      <p:sp>
        <p:nvSpPr>
          <p:cNvPr id="5" name="Footer Placeholder 4"/>
          <p:cNvSpPr>
            <a:spLocks noGrp="1"/>
          </p:cNvSpPr>
          <p:nvPr>
            <p:ph type="ftr" sz="quarter" idx="11"/>
          </p:nvPr>
        </p:nvSpPr>
        <p:spPr/>
        <p:txBody>
          <a:bodyPr/>
          <a:lstStyle/>
          <a:p>
            <a:endParaRPr lang="es-E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48170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79508E-E273-4A6D-A84A-C9EC3E356F12}" type="datetimeFigureOut">
              <a:rPr lang="es-ES" smtClean="0"/>
              <a:t>21/04/2015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374614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179508E-E273-4A6D-A84A-C9EC3E356F12}" type="datetimeFigureOut">
              <a:rPr lang="es-ES" smtClean="0"/>
              <a:t>21/04/2015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310410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179508E-E273-4A6D-A84A-C9EC3E356F12}" type="datetimeFigureOut">
              <a:rPr lang="es-ES" smtClean="0"/>
              <a:t>21/04/2015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211065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9508E-E273-4A6D-A84A-C9EC3E356F12}" type="datetimeFigureOut">
              <a:rPr lang="es-ES" smtClean="0"/>
              <a:t>21/04/2015</a:t>
            </a:fld>
            <a:endParaRPr lang="es-ES"/>
          </a:p>
        </p:txBody>
      </p:sp>
      <p:sp>
        <p:nvSpPr>
          <p:cNvPr id="3" name="Footer Placeholder 2"/>
          <p:cNvSpPr>
            <a:spLocks noGrp="1"/>
          </p:cNvSpPr>
          <p:nvPr>
            <p:ph type="ftr" sz="quarter" idx="11"/>
          </p:nvPr>
        </p:nvSpPr>
        <p:spPr/>
        <p:txBody>
          <a:bodyPr/>
          <a:lstStyle/>
          <a:p>
            <a:endParaRPr lang="es-E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179941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79508E-E273-4A6D-A84A-C9EC3E356F12}" type="datetimeFigureOut">
              <a:rPr lang="es-ES" smtClean="0"/>
              <a:t>21/04/2015</a:t>
            </a:fld>
            <a:endParaRPr lang="es-ES"/>
          </a:p>
        </p:txBody>
      </p:sp>
      <p:sp>
        <p:nvSpPr>
          <p:cNvPr id="6" name="Footer Placeholder 5"/>
          <p:cNvSpPr>
            <a:spLocks noGrp="1"/>
          </p:cNvSpPr>
          <p:nvPr>
            <p:ph type="ftr" sz="quarter" idx="11"/>
          </p:nvPr>
        </p:nvSpPr>
        <p:spPr/>
        <p:txBody>
          <a:bodyPr/>
          <a:lstStyle/>
          <a:p>
            <a:endParaRPr lang="es-E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2885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79508E-E273-4A6D-A84A-C9EC3E356F12}" type="datetimeFigureOut">
              <a:rPr lang="es-ES" smtClean="0"/>
              <a:t>21/04/2015</a:t>
            </a:fld>
            <a:endParaRPr lang="es-E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3C4E82-80CB-4B4B-B2A2-4AAC82A63AA3}" type="slidenum">
              <a:rPr lang="es-ES" smtClean="0"/>
              <a:t>‹Nº›</a:t>
            </a:fld>
            <a:endParaRPr lang="es-ES"/>
          </a:p>
        </p:txBody>
      </p:sp>
    </p:spTree>
    <p:extLst>
      <p:ext uri="{BB962C8B-B14F-4D97-AF65-F5344CB8AC3E}">
        <p14:creationId xmlns:p14="http://schemas.microsoft.com/office/powerpoint/2010/main" val="422585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179508E-E273-4A6D-A84A-C9EC3E356F12}" type="datetimeFigureOut">
              <a:rPr lang="es-ES" smtClean="0"/>
              <a:t>21/04/2015</a:t>
            </a:fld>
            <a:endParaRPr lang="es-E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s-E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93C4E82-80CB-4B4B-B2A2-4AAC82A63AA3}" type="slidenum">
              <a:rPr lang="es-ES" smtClean="0"/>
              <a:t>‹Nº›</a:t>
            </a:fld>
            <a:endParaRPr lang="es-ES"/>
          </a:p>
        </p:txBody>
      </p:sp>
    </p:spTree>
    <p:extLst>
      <p:ext uri="{BB962C8B-B14F-4D97-AF65-F5344CB8AC3E}">
        <p14:creationId xmlns:p14="http://schemas.microsoft.com/office/powerpoint/2010/main" val="4279873877"/>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hyperlink" Target="ftp://ftp.unibe.ch/aiub/CODE/"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02720" y="4170613"/>
            <a:ext cx="8714176" cy="1200329"/>
          </a:xfrm>
          <a:prstGeom prst="rect">
            <a:avLst/>
          </a:prstGeom>
        </p:spPr>
        <p:txBody>
          <a:bodyPr wrap="square">
            <a:spAutoFit/>
          </a:bodyPr>
          <a:lstStyle/>
          <a:p>
            <a:pPr algn="ctr">
              <a:lnSpc>
                <a:spcPct val="150000"/>
              </a:lnSpc>
            </a:pPr>
            <a:r>
              <a:rPr lang="es-ES" sz="1600" b="1" dirty="0">
                <a:solidFill>
                  <a:srgbClr val="FFFFFF"/>
                </a:solidFill>
              </a:rPr>
              <a:t>ANÁLISIS DE LA CORRELACIÓN EXISTENTE ENTRE</a:t>
            </a:r>
          </a:p>
          <a:p>
            <a:pPr algn="ctr">
              <a:lnSpc>
                <a:spcPct val="150000"/>
              </a:lnSpc>
            </a:pPr>
            <a:r>
              <a:rPr lang="es-ES" sz="1600" b="1" dirty="0">
                <a:solidFill>
                  <a:srgbClr val="FFFFFF"/>
                </a:solidFill>
              </a:rPr>
              <a:t> LA OCURRENCIA DE UN SISMO Y LA ACTIVIDAD IONOSFÉRICA.</a:t>
            </a:r>
          </a:p>
          <a:p>
            <a:pPr algn="ctr">
              <a:lnSpc>
                <a:spcPct val="150000"/>
              </a:lnSpc>
            </a:pPr>
            <a:endParaRPr lang="es-ES" sz="1600" b="1" dirty="0">
              <a:solidFill>
                <a:srgbClr val="FFFFFF"/>
              </a:solidFill>
            </a:endParaRPr>
          </a:p>
        </p:txBody>
      </p:sp>
      <p:sp>
        <p:nvSpPr>
          <p:cNvPr id="7" name="Rectángulo 6"/>
          <p:cNvSpPr/>
          <p:nvPr/>
        </p:nvSpPr>
        <p:spPr>
          <a:xfrm>
            <a:off x="1373152" y="662357"/>
            <a:ext cx="9144000" cy="523220"/>
          </a:xfrm>
          <a:prstGeom prst="rect">
            <a:avLst/>
          </a:prstGeom>
        </p:spPr>
        <p:txBody>
          <a:bodyPr wrap="square">
            <a:spAutoFit/>
          </a:bodyPr>
          <a:lstStyle/>
          <a:p>
            <a:pPr algn="ctr"/>
            <a:r>
              <a:rPr lang="es-ES_tradnl" sz="2800" b="1" dirty="0" smtClean="0">
                <a:solidFill>
                  <a:srgbClr val="FFFFFF"/>
                </a:solidFill>
              </a:rPr>
              <a:t>UNIVERSIDAD DE LAS FUERZAS ARMADAS - ESPE</a:t>
            </a:r>
            <a:endParaRPr lang="es-ES" sz="2800" b="1" dirty="0">
              <a:solidFill>
                <a:srgbClr val="FFFFFF"/>
              </a:solidFill>
            </a:endParaRPr>
          </a:p>
        </p:txBody>
      </p:sp>
      <p:sp>
        <p:nvSpPr>
          <p:cNvPr id="8" name="Rectángulo 7"/>
          <p:cNvSpPr/>
          <p:nvPr/>
        </p:nvSpPr>
        <p:spPr>
          <a:xfrm>
            <a:off x="1373152" y="2928666"/>
            <a:ext cx="9144000" cy="784830"/>
          </a:xfrm>
          <a:prstGeom prst="rect">
            <a:avLst/>
          </a:prstGeom>
        </p:spPr>
        <p:txBody>
          <a:bodyPr wrap="square">
            <a:spAutoFit/>
          </a:bodyPr>
          <a:lstStyle/>
          <a:p>
            <a:pPr algn="ctr"/>
            <a:r>
              <a:rPr lang="es-ES_tradnl" b="1" dirty="0">
                <a:solidFill>
                  <a:srgbClr val="FFFFFF"/>
                </a:solidFill>
              </a:rPr>
              <a:t>PROYECTO DE GRADO PARA LA OBTENCIÓN DEL TÍTULO DE:</a:t>
            </a:r>
            <a:endParaRPr lang="es-ES_tradnl" dirty="0">
              <a:solidFill>
                <a:srgbClr val="FFFFFF"/>
              </a:solidFill>
            </a:endParaRPr>
          </a:p>
          <a:p>
            <a:pPr algn="ctr">
              <a:lnSpc>
                <a:spcPct val="50000"/>
              </a:lnSpc>
            </a:pPr>
            <a:r>
              <a:rPr lang="es-ES_tradnl" b="1" dirty="0">
                <a:solidFill>
                  <a:srgbClr val="FFFFFF"/>
                </a:solidFill>
              </a:rPr>
              <a:t> </a:t>
            </a:r>
            <a:endParaRPr lang="es-ES_tradnl" dirty="0">
              <a:solidFill>
                <a:srgbClr val="FFFFFF"/>
              </a:solidFill>
            </a:endParaRPr>
          </a:p>
          <a:p>
            <a:pPr algn="ctr"/>
            <a:r>
              <a:rPr lang="es-ES_tradnl" b="1" dirty="0" smtClean="0">
                <a:solidFill>
                  <a:srgbClr val="FFFFFF"/>
                </a:solidFill>
              </a:rPr>
              <a:t>INGENIERA GEÓGRAFO Y </a:t>
            </a:r>
            <a:r>
              <a:rPr lang="es-ES_tradnl" b="1" dirty="0">
                <a:solidFill>
                  <a:srgbClr val="FFFFFF"/>
                </a:solidFill>
              </a:rPr>
              <a:t>DEL MEDIO AMBIENTE</a:t>
            </a:r>
            <a:endParaRPr lang="es-ES_tradnl" dirty="0">
              <a:solidFill>
                <a:srgbClr val="FFFFFF"/>
              </a:solidFill>
            </a:endParaRPr>
          </a:p>
        </p:txBody>
      </p:sp>
      <p:sp>
        <p:nvSpPr>
          <p:cNvPr id="10" name="Rectángulo 9"/>
          <p:cNvSpPr/>
          <p:nvPr/>
        </p:nvSpPr>
        <p:spPr>
          <a:xfrm>
            <a:off x="5116096" y="5456585"/>
            <a:ext cx="5100800" cy="923330"/>
          </a:xfrm>
          <a:prstGeom prst="rect">
            <a:avLst/>
          </a:prstGeom>
        </p:spPr>
        <p:txBody>
          <a:bodyPr wrap="square">
            <a:spAutoFit/>
          </a:bodyPr>
          <a:lstStyle/>
          <a:p>
            <a:pPr algn="r">
              <a:lnSpc>
                <a:spcPct val="150000"/>
              </a:lnSpc>
            </a:pPr>
            <a:r>
              <a:rPr lang="es-ES_tradnl" b="1" dirty="0">
                <a:solidFill>
                  <a:srgbClr val="FFFFFF"/>
                </a:solidFill>
              </a:rPr>
              <a:t>REALIZADO POR</a:t>
            </a:r>
            <a:r>
              <a:rPr lang="es-ES_tradnl" b="1" dirty="0" smtClean="0">
                <a:solidFill>
                  <a:srgbClr val="FFFFFF"/>
                </a:solidFill>
              </a:rPr>
              <a:t>:</a:t>
            </a:r>
          </a:p>
          <a:p>
            <a:pPr algn="r">
              <a:lnSpc>
                <a:spcPct val="150000"/>
              </a:lnSpc>
            </a:pPr>
            <a:r>
              <a:rPr lang="es-ES_tradnl" b="1" dirty="0" smtClean="0">
                <a:solidFill>
                  <a:srgbClr val="FFFFFF"/>
                </a:solidFill>
              </a:rPr>
              <a:t>GUANO </a:t>
            </a:r>
            <a:r>
              <a:rPr lang="es-ES_tradnl" b="1" dirty="0">
                <a:solidFill>
                  <a:srgbClr val="FFFFFF"/>
                </a:solidFill>
              </a:rPr>
              <a:t>MOLINA ERIKA </a:t>
            </a:r>
            <a:r>
              <a:rPr lang="es-ES_tradnl" b="1" dirty="0" smtClean="0">
                <a:solidFill>
                  <a:srgbClr val="FFFFFF"/>
                </a:solidFill>
              </a:rPr>
              <a:t>PATRICIA</a:t>
            </a:r>
            <a:endParaRPr lang="es-ES_tradnl" b="1" dirty="0">
              <a:solidFill>
                <a:srgbClr val="FFFFFF"/>
              </a:solidFill>
            </a:endParaRPr>
          </a:p>
        </p:txBody>
      </p:sp>
      <p:pic>
        <p:nvPicPr>
          <p:cNvPr id="9" name="Imagen 8" descr="http://blogs.espe.edu.ec/wp-content/uploads/2013/09/LOGO-PRINCIPAL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270" y="1527037"/>
            <a:ext cx="4579620" cy="900487"/>
          </a:xfrm>
          <a:prstGeom prst="rect">
            <a:avLst/>
          </a:prstGeom>
          <a:noFill/>
          <a:ln>
            <a:noFill/>
          </a:ln>
        </p:spPr>
      </p:pic>
    </p:spTree>
    <p:extLst>
      <p:ext uri="{BB962C8B-B14F-4D97-AF65-F5344CB8AC3E}">
        <p14:creationId xmlns:p14="http://schemas.microsoft.com/office/powerpoint/2010/main" val="91588561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85649" y="1010203"/>
            <a:ext cx="2624436" cy="742511"/>
          </a:xfrm>
          <a:prstGeom prst="rect">
            <a:avLst/>
          </a:prstGeom>
        </p:spPr>
        <p:txBody>
          <a:bodyPr wrap="none">
            <a:spAutoFit/>
          </a:bodyPr>
          <a:lstStyle/>
          <a:p>
            <a:pPr algn="ctr">
              <a:lnSpc>
                <a:spcPct val="150000"/>
              </a:lnSpc>
              <a:spcBef>
                <a:spcPts val="200"/>
              </a:spcBef>
              <a:spcAft>
                <a:spcPts val="0"/>
              </a:spcAft>
            </a:pPr>
            <a:r>
              <a:rPr lang="es-E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IONÓSFERA</a:t>
            </a:r>
            <a:endPar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6693408" y="2727581"/>
            <a:ext cx="4240478"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spcAft>
                <a:spcPts val="0"/>
              </a:spcAft>
            </a:pPr>
            <a:r>
              <a:rPr lang="es-ES"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ionósfera es una parte de la atmósfera terrestre en la que se encuentran los electrones libres</a:t>
            </a:r>
            <a:r>
              <a:rPr lang="es-E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482796" y="4067159"/>
            <a:ext cx="5030789" cy="651460"/>
          </a:xfrm>
          <a:prstGeom prst="rect">
            <a:avLst/>
          </a:prstGeom>
        </p:spPr>
        <p:txBody>
          <a:bodyPr wrap="square">
            <a:spAutoFit/>
          </a:bodyPr>
          <a:lstStyle/>
          <a:p>
            <a:pPr algn="ctr">
              <a:spcAft>
                <a:spcPts val="1000"/>
              </a:spcAft>
            </a:pP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Figura </a:t>
            </a:r>
            <a:r>
              <a:rPr lang="es-ES" sz="14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3. Ionósfera.</a:t>
            </a:r>
          </a:p>
          <a:p>
            <a:pPr algn="ctr">
              <a:spcAft>
                <a:spcPts val="1000"/>
              </a:spcAft>
            </a:pPr>
            <a:r>
              <a:rPr lang="es-ES" sz="14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Fuente: García, 2018.</a:t>
            </a:r>
            <a:endPar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466851" y="2335865"/>
            <a:ext cx="2974849" cy="1731294"/>
          </a:xfrm>
          <a:prstGeom prst="roundRect">
            <a:avLst>
              <a:gd name="adj" fmla="val 1834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ngle"/>
            <a:contourClr>
              <a:srgbClr val="969696"/>
            </a:contourClr>
          </a:sp3d>
        </p:spPr>
      </p:pic>
      <p:sp>
        <p:nvSpPr>
          <p:cNvPr id="6" name="Rectángulo 5"/>
          <p:cNvSpPr/>
          <p:nvPr/>
        </p:nvSpPr>
        <p:spPr>
          <a:xfrm>
            <a:off x="7125055" y="4211250"/>
            <a:ext cx="3401568"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es-ES" b="1" u="sng"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Los electrones</a:t>
            </a:r>
            <a:r>
              <a:rPr lang="es-E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en cantidades </a:t>
            </a:r>
            <a:r>
              <a:rPr lang="es-E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suficientes son los causantes de la interrupción de la propagación de ondas electromagnéticas. </a:t>
            </a:r>
          </a:p>
        </p:txBody>
      </p:sp>
      <p:cxnSp>
        <p:nvCxnSpPr>
          <p:cNvPr id="8" name="Conector recto de flecha 7"/>
          <p:cNvCxnSpPr>
            <a:stCxn id="3" idx="2"/>
          </p:cNvCxnSpPr>
          <p:nvPr/>
        </p:nvCxnSpPr>
        <p:spPr>
          <a:xfrm>
            <a:off x="8813647" y="3650911"/>
            <a:ext cx="12192" cy="543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Picture 2" descr="http://www.geocities.ws/programacionsistemas/imagenes/ionosf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894" y="4442898"/>
            <a:ext cx="3188041" cy="14746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590559" y="5917516"/>
            <a:ext cx="3760709" cy="651460"/>
          </a:xfrm>
          <a:prstGeom prst="rect">
            <a:avLst/>
          </a:prstGeom>
        </p:spPr>
        <p:txBody>
          <a:bodyPr wrap="none">
            <a:spAutoFit/>
          </a:bodyPr>
          <a:lstStyle/>
          <a:p>
            <a:pPr algn="ctr">
              <a:spcAft>
                <a:spcPts val="1000"/>
              </a:spcAft>
            </a:pPr>
            <a:r>
              <a:rPr lang="es-ES" sz="14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Figura 4: </a:t>
            </a: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Ionósfera como medio Dispersivo.</a:t>
            </a:r>
          </a:p>
          <a:p>
            <a:pPr algn="ctr">
              <a:spcAft>
                <a:spcPts val="1000"/>
              </a:spcAft>
            </a:pP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Fuente: Servicio Nacional de Meteorología, 2008</a:t>
            </a:r>
          </a:p>
        </p:txBody>
      </p:sp>
      <p:sp>
        <p:nvSpPr>
          <p:cNvPr id="11" name="CuadroTexto 10"/>
          <p:cNvSpPr txBox="1"/>
          <p:nvPr/>
        </p:nvSpPr>
        <p:spPr>
          <a:xfrm>
            <a:off x="3331972" y="4767350"/>
            <a:ext cx="727964" cy="184666"/>
          </a:xfrm>
          <a:prstGeom prst="rect">
            <a:avLst/>
          </a:prstGeom>
          <a:noFill/>
        </p:spPr>
        <p:txBody>
          <a:bodyPr wrap="square" rtlCol="0">
            <a:spAutoFit/>
          </a:bodyPr>
          <a:lstStyle/>
          <a:p>
            <a:r>
              <a:rPr lang="es-ES" sz="600" dirty="0" smtClean="0"/>
              <a:t>TEC</a:t>
            </a:r>
            <a:endParaRPr lang="es-ES" sz="600" dirty="0"/>
          </a:p>
        </p:txBody>
      </p:sp>
    </p:spTree>
    <p:extLst>
      <p:ext uri="{BB962C8B-B14F-4D97-AF65-F5344CB8AC3E}">
        <p14:creationId xmlns:p14="http://schemas.microsoft.com/office/powerpoint/2010/main" val="99712061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36413" y="809092"/>
            <a:ext cx="5678542" cy="742511"/>
          </a:xfrm>
          <a:prstGeom prst="rect">
            <a:avLst/>
          </a:prstGeom>
        </p:spPr>
        <p:txBody>
          <a:bodyPr wrap="none">
            <a:spAutoFit/>
          </a:bodyPr>
          <a:lstStyle/>
          <a:p>
            <a:pPr algn="just">
              <a:lnSpc>
                <a:spcPct val="150000"/>
              </a:lnSpc>
              <a:spcAft>
                <a:spcPts val="800"/>
              </a:spcAft>
            </a:pPr>
            <a:r>
              <a:rPr lang="es-E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cs typeface="Times New Roman" panose="02020603050405020304" pitchFamily="18" charset="0"/>
              </a:rPr>
              <a:t>DETERMINACIÓN DEL TEC</a:t>
            </a:r>
            <a:endParaRPr lang="es-E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6537444" y="3078018"/>
            <a:ext cx="4610050" cy="923330"/>
          </a:xfrm>
          <a:prstGeom prst="rect">
            <a:avLst/>
          </a:prstGeom>
        </p:spPr>
        <p:txBody>
          <a:bodyPr wrap="square">
            <a:spAutoFit/>
          </a:bodyPr>
          <a:lstStyle/>
          <a:p>
            <a:pPr algn="just"/>
            <a:r>
              <a:rPr lang="es-ES" dirty="0" smtClean="0">
                <a:latin typeface="Times New Roman" panose="02020603050405020304" pitchFamily="18" charset="0"/>
              </a:rPr>
              <a:t>Calcular la cantidad de electrones libres por metro cuadrado, que se encuentran en una columna entre el satélite y el receptor.</a:t>
            </a:r>
            <a:endParaRPr lang="es-ES" dirty="0"/>
          </a:p>
        </p:txBody>
      </p:sp>
      <mc:AlternateContent xmlns:mc="http://schemas.openxmlformats.org/markup-compatibility/2006" xmlns:a14="http://schemas.microsoft.com/office/drawing/2010/main">
        <mc:Choice Requires="a14">
          <p:sp>
            <p:nvSpPr>
              <p:cNvPr id="4" name="Rectángulo 3"/>
              <p:cNvSpPr/>
              <p:nvPr/>
            </p:nvSpPr>
            <p:spPr>
              <a:xfrm>
                <a:off x="6537444" y="4617060"/>
                <a:ext cx="4555021" cy="656655"/>
              </a:xfrm>
              <a:prstGeom prst="rect">
                <a:avLst/>
              </a:prstGeom>
            </p:spPr>
            <p:txBody>
              <a:bodyPr wrap="square">
                <a:spAutoFit/>
              </a:bodyPr>
              <a:lstStyle/>
              <a:p>
                <a:pPr algn="r">
                  <a:lnSpc>
                    <a:spcPct val="150000"/>
                  </a:lnSpc>
                  <a:spcAft>
                    <a:spcPts val="800"/>
                  </a:spcAft>
                </a:pPr>
                <a14:m>
                  <m:oMath xmlns:m="http://schemas.openxmlformats.org/officeDocument/2006/math">
                    <m:r>
                      <a:rPr lang="es-ES" i="1" smtClean="0">
                        <a:effectLst/>
                        <a:latin typeface="Cambria Math" panose="02040503050406030204" pitchFamily="18" charset="0"/>
                        <a:ea typeface="Calibri" panose="020F0502020204030204" pitchFamily="34" charset="0"/>
                        <a:cs typeface="Times New Roman" panose="02020603050405020304" pitchFamily="18" charset="0"/>
                      </a:rPr>
                      <m:t>𝑇𝐸𝐶</m:t>
                    </m:r>
                    <m:r>
                      <a:rPr lang="es-ES" i="1" smtClean="0">
                        <a:effectLst/>
                        <a:latin typeface="Cambria Math" panose="02040503050406030204" pitchFamily="18" charset="0"/>
                        <a:ea typeface="Calibri" panose="020F0502020204030204" pitchFamily="34" charset="0"/>
                        <a:cs typeface="Times New Roman" panose="02020603050405020304" pitchFamily="18" charset="0"/>
                      </a:rPr>
                      <m:t>= </m:t>
                    </m:r>
                    <m:nary>
                      <m:naryPr>
                        <m:limLoc m:val="subSup"/>
                        <m:ctrlPr>
                          <a:rPr lang="es-ES"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ES" i="1">
                            <a:effectLst/>
                            <a:latin typeface="Cambria Math" panose="02040503050406030204" pitchFamily="18" charset="0"/>
                            <a:ea typeface="Times New Roman" panose="02020603050405020304" pitchFamily="18" charset="0"/>
                            <a:cs typeface="Times New Roman" panose="02020603050405020304" pitchFamily="18" charset="0"/>
                          </a:rPr>
                          <m:t>𝑅</m:t>
                        </m:r>
                      </m:sub>
                      <m:sup>
                        <m:r>
                          <a:rPr lang="es-ES" i="1">
                            <a:effectLst/>
                            <a:latin typeface="Cambria Math" panose="02040503050406030204" pitchFamily="18" charset="0"/>
                            <a:ea typeface="Times New Roman" panose="02020603050405020304" pitchFamily="18" charset="0"/>
                            <a:cs typeface="Times New Roman" panose="02020603050405020304" pitchFamily="18" charset="0"/>
                          </a:rPr>
                          <m:t>𝑆</m:t>
                        </m:r>
                      </m:sup>
                      <m:e>
                        <m:sSub>
                          <m:sSubPr>
                            <m:ctrlPr>
                              <a:rPr lang="es-E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s-ES" i="1">
                                <a:effectLst/>
                                <a:latin typeface="Cambria Math" panose="02040503050406030204" pitchFamily="18" charset="0"/>
                                <a:ea typeface="Times New Roman" panose="02020603050405020304" pitchFamily="18" charset="0"/>
                                <a:cs typeface="Times New Roman" panose="02020603050405020304" pitchFamily="18" charset="0"/>
                              </a:rPr>
                              <m:t>𝑒</m:t>
                            </m:r>
                          </m:sub>
                        </m:sSub>
                        <m:r>
                          <a:rPr lang="es-ES"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s-E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i="1">
                                <a:effectLst/>
                                <a:latin typeface="Cambria Math" panose="02040503050406030204" pitchFamily="18" charset="0"/>
                                <a:ea typeface="Times New Roman" panose="02020603050405020304" pitchFamily="18" charset="0"/>
                                <a:cs typeface="Times New Roman" panose="02020603050405020304" pitchFamily="18" charset="0"/>
                              </a:rPr>
                              <m:t>𝑠</m:t>
                            </m:r>
                          </m:e>
                        </m:d>
                        <m:r>
                          <a:rPr lang="es-ES" i="1">
                            <a:effectLst/>
                            <a:latin typeface="Cambria Math" panose="02040503050406030204" pitchFamily="18" charset="0"/>
                            <a:ea typeface="Times New Roman" panose="02020603050405020304" pitchFamily="18" charset="0"/>
                            <a:cs typeface="Times New Roman" panose="02020603050405020304" pitchFamily="18" charset="0"/>
                          </a:rPr>
                          <m:t>𝑑𝑠</m:t>
                        </m:r>
                      </m:e>
                    </m:nary>
                  </m:oMath>
                </a14:m>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6537444" y="4617060"/>
                <a:ext cx="4555021" cy="656655"/>
              </a:xfrm>
              <a:prstGeom prst="rect">
                <a:avLst/>
              </a:prstGeom>
              <a:blipFill rotWithShape="0">
                <a:blip r:embed="rId2"/>
                <a:stretch>
                  <a:fillRect t="-52778" r="-1070" b="-113889"/>
                </a:stretch>
              </a:blipFill>
            </p:spPr>
            <p:txBody>
              <a:bodyPr/>
              <a:lstStyle/>
              <a:p>
                <a:r>
                  <a:rPr lang="es-ES">
                    <a:noFill/>
                  </a:rPr>
                  <a:t> </a:t>
                </a:r>
              </a:p>
            </p:txBody>
          </p:sp>
        </mc:Fallback>
      </mc:AlternateContent>
      <p:pic>
        <p:nvPicPr>
          <p:cNvPr id="6" name="Imagen 5"/>
          <p:cNvPicPr>
            <a:picLocks noChangeAspect="1"/>
          </p:cNvPicPr>
          <p:nvPr/>
        </p:nvPicPr>
        <p:blipFill>
          <a:blip r:embed="rId3"/>
          <a:stretch>
            <a:fillRect/>
          </a:stretch>
        </p:blipFill>
        <p:spPr>
          <a:xfrm>
            <a:off x="1026230" y="2401824"/>
            <a:ext cx="4488371" cy="3548631"/>
          </a:xfrm>
          <a:prstGeom prst="rect">
            <a:avLst/>
          </a:prstGeom>
          <a:ln w="28575">
            <a:solidFill>
              <a:schemeClr val="tx1"/>
            </a:solidFill>
          </a:ln>
        </p:spPr>
      </p:pic>
      <p:sp>
        <p:nvSpPr>
          <p:cNvPr id="7" name="Rectángulo 6"/>
          <p:cNvSpPr/>
          <p:nvPr/>
        </p:nvSpPr>
        <p:spPr>
          <a:xfrm>
            <a:off x="1585351" y="6167504"/>
            <a:ext cx="2346219" cy="613117"/>
          </a:xfrm>
          <a:prstGeom prst="rect">
            <a:avLst/>
          </a:prstGeom>
        </p:spPr>
        <p:txBody>
          <a:bodyPr wrap="none">
            <a:spAutoFit/>
          </a:bodyPr>
          <a:lstStyle/>
          <a:p>
            <a:pPr algn="ctr">
              <a:lnSpc>
                <a:spcPct val="150000"/>
              </a:lnSpc>
            </a:pP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Figura 5</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Representación del TEC.</a:t>
            </a:r>
          </a:p>
          <a:p>
            <a:pPr algn="ctr">
              <a:lnSpc>
                <a:spcPct val="150000"/>
              </a:lnSpc>
            </a:pPr>
            <a:r>
              <a:rPr lang="es-ES" sz="1200" i="1" dirty="0" smtClean="0">
                <a:solidFill>
                  <a:srgbClr val="44546A"/>
                </a:solidFill>
                <a:latin typeface="Times New Roman" panose="02020603050405020304" pitchFamily="18" charset="0"/>
                <a:cs typeface="Times New Roman" panose="02020603050405020304" pitchFamily="18" charset="0"/>
              </a:rPr>
              <a:t>Fuente</a:t>
            </a:r>
            <a:r>
              <a:rPr lang="es-ES" sz="1200" i="1" dirty="0">
                <a:solidFill>
                  <a:srgbClr val="44546A"/>
                </a:solidFill>
                <a:latin typeface="Times New Roman" panose="02020603050405020304" pitchFamily="18" charset="0"/>
                <a:cs typeface="Times New Roman" panose="02020603050405020304" pitchFamily="18" charset="0"/>
              </a:rPr>
              <a:t>: </a:t>
            </a:r>
            <a:r>
              <a:rPr lang="es-ES" sz="1200" i="1" dirty="0" smtClean="0">
                <a:solidFill>
                  <a:srgbClr val="44546A"/>
                </a:solidFill>
                <a:latin typeface="Times New Roman" panose="02020603050405020304" pitchFamily="18" charset="0"/>
                <a:cs typeface="Times New Roman" panose="02020603050405020304" pitchFamily="18" charset="0"/>
              </a:rPr>
              <a:t>Brunini, 2010</a:t>
            </a:r>
            <a:endParaRPr lang="es-ES" sz="1200" dirty="0"/>
          </a:p>
        </p:txBody>
      </p:sp>
    </p:spTree>
    <p:extLst>
      <p:ext uri="{BB962C8B-B14F-4D97-AF65-F5344CB8AC3E}">
        <p14:creationId xmlns:p14="http://schemas.microsoft.com/office/powerpoint/2010/main" val="119654777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4763" y="913977"/>
            <a:ext cx="7640799" cy="646331"/>
          </a:xfrm>
          <a:prstGeom prst="rect">
            <a:avLst/>
          </a:prstGeom>
          <a:ln>
            <a:prstDash val="dashDot"/>
          </a:ln>
        </p:spPr>
        <p:style>
          <a:lnRef idx="2">
            <a:schemeClr val="accent3"/>
          </a:lnRef>
          <a:fillRef idx="1">
            <a:schemeClr val="lt1"/>
          </a:fillRef>
          <a:effectRef idx="0">
            <a:schemeClr val="accent3"/>
          </a:effectRef>
          <a:fontRef idx="minor">
            <a:schemeClr val="dk1"/>
          </a:fontRef>
        </p:style>
        <p:txBody>
          <a:bodyPr wrap="square">
            <a:spAutoFit/>
          </a:bodyPr>
          <a:lstStyle/>
          <a:p>
            <a:pPr algn="just">
              <a:spcAft>
                <a:spcPts val="80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La variable que se modela es el TEC en dirección del cenit (VTEC), del cual se puede determinar el TEC para cualquier punto mediante la función de mapeo</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2379094" y="2415090"/>
                <a:ext cx="7948863" cy="679032"/>
              </a:xfrm>
              <a:prstGeom prst="rect">
                <a:avLst/>
              </a:prstGeom>
            </p:spPr>
            <p:txBody>
              <a:bodyPr wrap="square">
                <a:spAutoFit/>
              </a:bodyPr>
              <a:lstStyle/>
              <a:p>
                <a:pPr algn="just">
                  <a:lnSpc>
                    <a:spcPct val="150000"/>
                  </a:lnSpc>
                  <a:spcAft>
                    <a:spcPts val="80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𝑇𝐸𝐶</m:t>
                    </m:r>
                    <m:r>
                      <a:rPr lang="es-ES"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S"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1</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𝐹</m:t>
                        </m:r>
                      </m:den>
                    </m:f>
                    <m:r>
                      <a:rPr lang="es-ES" i="1">
                        <a:effectLst/>
                        <a:latin typeface="Cambria Math" panose="02040503050406030204" pitchFamily="18" charset="0"/>
                        <a:ea typeface="Calibri" panose="020F0502020204030204" pitchFamily="34" charset="0"/>
                        <a:cs typeface="Times New Roman" panose="02020603050405020304" pitchFamily="18" charset="0"/>
                      </a:rPr>
                      <m:t>∗</m:t>
                    </m:r>
                    <m:r>
                      <a:rPr lang="es-ES" b="0" i="1" smtClean="0">
                        <a:effectLst/>
                        <a:latin typeface="Cambria Math" panose="02040503050406030204" pitchFamily="18" charset="0"/>
                        <a:ea typeface="Calibri" panose="020F0502020204030204" pitchFamily="34" charset="0"/>
                        <a:cs typeface="Times New Roman" panose="02020603050405020304" pitchFamily="18" charset="0"/>
                      </a:rPr>
                      <m:t>𝑉</m:t>
                    </m:r>
                    <m:r>
                      <a:rPr lang="es-ES" i="1">
                        <a:effectLst/>
                        <a:latin typeface="Cambria Math" panose="02040503050406030204" pitchFamily="18" charset="0"/>
                        <a:ea typeface="Calibri" panose="020F0502020204030204" pitchFamily="34" charset="0"/>
                        <a:cs typeface="Times New Roman" panose="02020603050405020304" pitchFamily="18" charset="0"/>
                      </a:rPr>
                      <m:t>𝑇𝐸𝐶</m:t>
                    </m:r>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2379094" y="2415090"/>
                <a:ext cx="7948863" cy="679032"/>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1610116" y="3094122"/>
                <a:ext cx="7246268" cy="1717458"/>
              </a:xfrm>
              <a:prstGeom prst="rect">
                <a:avLst/>
              </a:prstGeom>
            </p:spPr>
            <p:txBody>
              <a:bodyPr wrap="square">
                <a:spAutoFit/>
              </a:bodyPr>
              <a:lstStyle/>
              <a:p>
                <a:pPr algn="just">
                  <a:lnSpc>
                    <a:spcPct val="150000"/>
                  </a:lnSpc>
                  <a:spcAft>
                    <a:spcPts val="80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800"/>
                  </a:spcAft>
                </a:pPr>
                <a:r>
                  <a:rPr lang="es-ES" dirty="0">
                    <a:effectLst/>
                    <a:latin typeface="Times New Roman" panose="02020603050405020304" pitchFamily="18" charset="0"/>
                    <a:ea typeface="Calibri" panose="020F0502020204030204" pitchFamily="34" charset="0"/>
                    <a:cs typeface="Times New Roman" panose="02020603050405020304" pitchFamily="18" charset="0"/>
                  </a:rPr>
                  <a:t>Donde</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𝐹</m:t>
                    </m:r>
                    <m:r>
                      <a:rPr lang="es-ES"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S"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1</m:t>
                        </m:r>
                      </m:num>
                      <m:den>
                        <m:func>
                          <m:funcPr>
                            <m:ctrlPr>
                              <a:rPr lang="es-ES"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S">
                                <a:effectLst/>
                                <a:latin typeface="Cambria Math" panose="02040503050406030204" pitchFamily="18" charset="0"/>
                                <a:ea typeface="Calibri" panose="020F0502020204030204" pitchFamily="34" charset="0"/>
                                <a:cs typeface="Times New Roman" panose="02020603050405020304" pitchFamily="18" charset="0"/>
                              </a:rPr>
                              <m:t>cos</m:t>
                            </m:r>
                          </m:fName>
                          <m:e>
                            <m:sSup>
                              <m:sSup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S" i="1">
                                    <a:effectLst/>
                                    <a:latin typeface="Cambria Math" panose="02040503050406030204" pitchFamily="18" charset="0"/>
                                    <a:ea typeface="Calibri" panose="020F0502020204030204" pitchFamily="34" charset="0"/>
                                    <a:cs typeface="Times New Roman" panose="02020603050405020304" pitchFamily="18" charset="0"/>
                                  </a:rPr>
                                  <m:t>𝑍</m:t>
                                </m:r>
                              </m:e>
                              <m:sup>
                                <m:r>
                                  <a:rPr lang="es-ES" i="1">
                                    <a:effectLst/>
                                    <a:latin typeface="Cambria Math" panose="02040503050406030204" pitchFamily="18" charset="0"/>
                                    <a:ea typeface="Calibri" panose="020F0502020204030204" pitchFamily="34" charset="0"/>
                                    <a:cs typeface="Times New Roman" panose="02020603050405020304" pitchFamily="18" charset="0"/>
                                  </a:rPr>
                                  <m:t>𝐼</m:t>
                                </m:r>
                              </m:sup>
                            </m:sSup>
                          </m:e>
                        </m:func>
                      </m:den>
                    </m:f>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610116" y="3094122"/>
                <a:ext cx="7246268" cy="1717458"/>
              </a:xfrm>
              <a:prstGeom prst="rect">
                <a:avLst/>
              </a:prstGeom>
              <a:blipFill rotWithShape="0">
                <a:blip r:embed="rId3"/>
                <a:stretch>
                  <a:fillRect l="-673"/>
                </a:stretch>
              </a:blipFill>
            </p:spPr>
            <p:txBody>
              <a:bodyPr/>
              <a:lstStyle/>
              <a:p>
                <a:r>
                  <a:rPr lang="es-ES">
                    <a:noFill/>
                  </a:rPr>
                  <a:t> </a:t>
                </a:r>
              </a:p>
            </p:txBody>
          </p:sp>
        </mc:Fallback>
      </mc:AlternateContent>
      <p:sp>
        <p:nvSpPr>
          <p:cNvPr id="5" name="Rectángulo 4"/>
          <p:cNvSpPr/>
          <p:nvPr/>
        </p:nvSpPr>
        <p:spPr>
          <a:xfrm>
            <a:off x="1610116" y="5419547"/>
            <a:ext cx="8175446" cy="369332"/>
          </a:xfrm>
          <a:prstGeom prst="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r>
              <a:rPr lang="es-ES" dirty="0">
                <a:latin typeface="Times New Roman" panose="02020603050405020304" pitchFamily="18" charset="0"/>
                <a:ea typeface="Calibri" panose="020F0502020204030204" pitchFamily="34" charset="0"/>
              </a:rPr>
              <a:t>Z</a:t>
            </a:r>
            <a:r>
              <a:rPr lang="es-ES" baseline="30000" dirty="0">
                <a:latin typeface="Times New Roman" panose="02020603050405020304" pitchFamily="18" charset="0"/>
                <a:ea typeface="Calibri" panose="020F0502020204030204" pitchFamily="34" charset="0"/>
              </a:rPr>
              <a:t>I</a:t>
            </a:r>
            <a:r>
              <a:rPr lang="es-ES" dirty="0">
                <a:latin typeface="Times New Roman" panose="02020603050405020304" pitchFamily="18" charset="0"/>
                <a:ea typeface="Calibri" panose="020F0502020204030204" pitchFamily="34" charset="0"/>
              </a:rPr>
              <a:t>  es el ángulo cenital  del camino de la señal, en relación a un plano de altitud media</a:t>
            </a:r>
            <a:r>
              <a:rPr lang="es-ES" dirty="0">
                <a:latin typeface="Times New Roman" panose="02020603050405020304" pitchFamily="18" charset="0"/>
                <a:ea typeface="Times New Roman" panose="02020603050405020304" pitchFamily="18" charset="0"/>
              </a:rPr>
              <a:t>. </a:t>
            </a:r>
            <a:endParaRPr lang="es-ES" dirty="0"/>
          </a:p>
        </p:txBody>
      </p:sp>
    </p:spTree>
    <p:extLst>
      <p:ext uri="{BB962C8B-B14F-4D97-AF65-F5344CB8AC3E}">
        <p14:creationId xmlns:p14="http://schemas.microsoft.com/office/powerpoint/2010/main" val="187612126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67128" y="1027047"/>
            <a:ext cx="7398628" cy="661207"/>
          </a:xfrm>
          <a:prstGeom prst="rect">
            <a:avLst/>
          </a:prstGeom>
        </p:spPr>
        <p:txBody>
          <a:bodyPr wrap="none">
            <a:spAutoFit/>
          </a:bodyPr>
          <a:lstStyle/>
          <a:p>
            <a:pPr algn="just">
              <a:lnSpc>
                <a:spcPct val="150000"/>
              </a:lnSpc>
              <a:spcBef>
                <a:spcPts val="200"/>
              </a:spcBef>
              <a:spcAft>
                <a:spcPts val="0"/>
              </a:spcAft>
            </a:pPr>
            <a:r>
              <a:rPr lang="es-E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MODELO DE LA CAPA DE LA IONÓSFERA</a:t>
            </a:r>
            <a:endParaRPr lang="es-E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2877312" y="6265008"/>
            <a:ext cx="6096000" cy="589905"/>
          </a:xfrm>
          <a:prstGeom prst="rect">
            <a:avLst/>
          </a:prstGeom>
        </p:spPr>
        <p:txBody>
          <a:bodyPr>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Figura 6. Modelo de la capa de la ionósfera.</a:t>
            </a:r>
          </a:p>
          <a:p>
            <a:pPr algn="ctr">
              <a:spcAft>
                <a:spcPts val="1000"/>
              </a:spcAft>
            </a:pP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Fuente</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Adaptada </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 </a:t>
            </a:r>
            <a:r>
              <a:rPr lang="es-ES" sz="1200" i="1" dirty="0" err="1">
                <a:solidFill>
                  <a:srgbClr val="44546A"/>
                </a:solidFill>
                <a:latin typeface="Times New Roman" panose="02020603050405020304" pitchFamily="18" charset="0"/>
                <a:ea typeface="Calibri" panose="020F0502020204030204" pitchFamily="34" charset="0"/>
                <a:cs typeface="Times New Roman" panose="02020603050405020304" pitchFamily="18" charset="0"/>
              </a:rPr>
              <a:t>Hofmann-Wellenhof</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et al. 1993</a:t>
            </a:r>
          </a:p>
        </p:txBody>
      </p:sp>
      <p:pic>
        <p:nvPicPr>
          <p:cNvPr id="3" name="Imagen 2"/>
          <p:cNvPicPr>
            <a:picLocks noChangeAspect="1"/>
          </p:cNvPicPr>
          <p:nvPr/>
        </p:nvPicPr>
        <p:blipFill rotWithShape="1">
          <a:blip r:embed="rId2"/>
          <a:srcRect l="1509" t="2940"/>
          <a:stretch/>
        </p:blipFill>
        <p:spPr>
          <a:xfrm>
            <a:off x="2621141" y="2304288"/>
            <a:ext cx="7144651" cy="3873969"/>
          </a:xfrm>
          <a:prstGeom prst="rect">
            <a:avLst/>
          </a:prstGeom>
          <a:ln w="28575">
            <a:solidFill>
              <a:schemeClr val="tx1"/>
            </a:solidFill>
          </a:ln>
        </p:spPr>
      </p:pic>
    </p:spTree>
    <p:extLst>
      <p:ext uri="{BB962C8B-B14F-4D97-AF65-F5344CB8AC3E}">
        <p14:creationId xmlns:p14="http://schemas.microsoft.com/office/powerpoint/2010/main" val="168484372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014036" y="1327759"/>
                <a:ext cx="8863263" cy="753091"/>
              </a:xfrm>
              <a:prstGeom prst="rect">
                <a:avLst/>
              </a:prstGeom>
            </p:spPr>
            <p:txBody>
              <a:bodyPr wrap="square">
                <a:spAutoFit/>
              </a:bodyPr>
              <a:lstStyle/>
              <a:p>
                <a:pPr algn="r">
                  <a:lnSpc>
                    <a:spcPct val="150000"/>
                  </a:lnSpc>
                  <a:spcAft>
                    <a:spcPts val="800"/>
                  </a:spcAft>
                </a:pPr>
                <a14:m>
                  <m:oMath xmlns:m="http://schemas.openxmlformats.org/officeDocument/2006/math">
                    <m:sSup>
                      <m:sSupPr>
                        <m:ctrlPr>
                          <a:rPr lang="es-E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s-ES" i="1">
                            <a:effectLst/>
                            <a:latin typeface="Cambria Math" panose="02040503050406030204" pitchFamily="18" charset="0"/>
                            <a:ea typeface="Calibri" panose="020F0502020204030204" pitchFamily="34" charset="0"/>
                            <a:cs typeface="Times New Roman" panose="02020603050405020304" pitchFamily="18" charset="0"/>
                          </a:rPr>
                          <m:t>𝑍</m:t>
                        </m:r>
                      </m:e>
                      <m:sup>
                        <m:r>
                          <a:rPr lang="es-ES" i="1">
                            <a:effectLst/>
                            <a:latin typeface="Cambria Math" panose="02040503050406030204" pitchFamily="18" charset="0"/>
                            <a:ea typeface="Calibri" panose="020F0502020204030204" pitchFamily="34" charset="0"/>
                            <a:cs typeface="Times New Roman" panose="02020603050405020304" pitchFamily="18" charset="0"/>
                          </a:rPr>
                          <m:t>𝐼</m:t>
                        </m:r>
                      </m:sup>
                    </m:sSup>
                    <m:r>
                      <a:rPr lang="es-ES"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ES"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S">
                            <a:effectLst/>
                            <a:latin typeface="Cambria Math" panose="02040503050406030204" pitchFamily="18" charset="0"/>
                            <a:ea typeface="Calibri" panose="020F0502020204030204" pitchFamily="34" charset="0"/>
                            <a:cs typeface="Times New Roman" panose="02020603050405020304" pitchFamily="18" charset="0"/>
                          </a:rPr>
                          <m:t>arcsin</m:t>
                        </m:r>
                      </m:fName>
                      <m:e>
                        <m:d>
                          <m:dPr>
                            <m:ctrlPr>
                              <a:rPr lang="es-ES"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ES"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𝑟</m:t>
                                </m:r>
                                <m:r>
                                  <a:rPr lang="es-ES" i="1">
                                    <a:effectLst/>
                                    <a:latin typeface="Cambria Math" panose="02040503050406030204" pitchFamily="18" charset="0"/>
                                    <a:ea typeface="Calibri" panose="020F0502020204030204" pitchFamily="34" charset="0"/>
                                    <a:cs typeface="Times New Roman" panose="02020603050405020304" pitchFamily="18" charset="0"/>
                                  </a:rPr>
                                  <m:t> </m:t>
                                </m:r>
                                <m:r>
                                  <a:rPr lang="es-ES" i="1">
                                    <a:effectLst/>
                                    <a:latin typeface="Cambria Math" panose="02040503050406030204" pitchFamily="18" charset="0"/>
                                    <a:ea typeface="Calibri" panose="020F0502020204030204" pitchFamily="34" charset="0"/>
                                    <a:cs typeface="Times New Roman" panose="02020603050405020304" pitchFamily="18" charset="0"/>
                                  </a:rPr>
                                  <m:t>𝐸</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𝑟</m:t>
                                </m:r>
                                <m:r>
                                  <a:rPr lang="es-ES" i="1">
                                    <a:effectLst/>
                                    <a:latin typeface="Cambria Math" panose="02040503050406030204" pitchFamily="18" charset="0"/>
                                    <a:ea typeface="Calibri" panose="020F0502020204030204" pitchFamily="34" charset="0"/>
                                    <a:cs typeface="Times New Roman" panose="02020603050405020304" pitchFamily="18" charset="0"/>
                                  </a:rPr>
                                  <m:t> </m:t>
                                </m:r>
                                <m:r>
                                  <a:rPr lang="es-ES" i="1">
                                    <a:effectLst/>
                                    <a:latin typeface="Cambria Math" panose="02040503050406030204" pitchFamily="18" charset="0"/>
                                    <a:ea typeface="Calibri" panose="020F0502020204030204" pitchFamily="34" charset="0"/>
                                    <a:cs typeface="Times New Roman" panose="02020603050405020304" pitchFamily="18" charset="0"/>
                                  </a:rPr>
                                  <m:t>𝐸</m:t>
                                </m:r>
                                <m:r>
                                  <a:rPr lang="es-ES"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h</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𝐼</m:t>
                                    </m:r>
                                  </m:sub>
                                </m:sSub>
                              </m:den>
                            </m:f>
                            <m:r>
                              <a:rPr lang="es-ES"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ES"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S">
                                    <a:effectLst/>
                                    <a:latin typeface="Cambria Math" panose="02040503050406030204" pitchFamily="18" charset="0"/>
                                    <a:ea typeface="Calibri" panose="020F0502020204030204" pitchFamily="34" charset="0"/>
                                    <a:cs typeface="Times New Roman" panose="02020603050405020304" pitchFamily="18" charset="0"/>
                                  </a:rPr>
                                  <m:t>sin</m:t>
                                </m:r>
                              </m:fName>
                              <m:e>
                                <m:r>
                                  <a:rPr lang="es-ES" i="1">
                                    <a:effectLst/>
                                    <a:latin typeface="Cambria Math" panose="02040503050406030204" pitchFamily="18" charset="0"/>
                                    <a:ea typeface="Calibri" panose="020F0502020204030204" pitchFamily="34" charset="0"/>
                                    <a:cs typeface="Times New Roman" panose="02020603050405020304" pitchFamily="18" charset="0"/>
                                  </a:rPr>
                                  <m:t>𝑍</m:t>
                                </m:r>
                              </m:e>
                            </m:func>
                          </m:e>
                        </m:d>
                      </m:e>
                    </m:func>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014036" y="1327759"/>
                <a:ext cx="8863263" cy="753091"/>
              </a:xfrm>
              <a:prstGeom prst="rect">
                <a:avLst/>
              </a:prstGeom>
              <a:blipFill rotWithShape="0">
                <a:blip r:embed="rId2"/>
                <a:stretch>
                  <a:fillRect r="-619"/>
                </a:stretch>
              </a:blipFill>
            </p:spPr>
            <p:txBody>
              <a:bodyPr/>
              <a:lstStyle/>
              <a:p>
                <a:r>
                  <a:rPr lang="es-ES">
                    <a:noFill/>
                  </a:rPr>
                  <a:t> </a:t>
                </a:r>
              </a:p>
            </p:txBody>
          </p:sp>
        </mc:Fallback>
      </mc:AlternateContent>
      <p:sp>
        <p:nvSpPr>
          <p:cNvPr id="3" name="Rectángulo 2"/>
          <p:cNvSpPr/>
          <p:nvPr/>
        </p:nvSpPr>
        <p:spPr>
          <a:xfrm>
            <a:off x="941990" y="3085436"/>
            <a:ext cx="9654892" cy="646331"/>
          </a:xfrm>
          <a:prstGeom prst="rect">
            <a:avLst/>
          </a:prstGeom>
        </p:spPr>
        <p:txBody>
          <a:bodyPr wrap="square">
            <a:spAutoFit/>
          </a:bodyPr>
          <a:lstStyle/>
          <a:p>
            <a:pPr algn="just"/>
            <a:r>
              <a:rPr lang="es-ES" dirty="0"/>
              <a:t>De acuerdo a Brunini et al. 2006, indica que para el cálculo </a:t>
            </a:r>
            <a:r>
              <a:rPr lang="es-ES" dirty="0" smtClean="0"/>
              <a:t>VTEC </a:t>
            </a:r>
            <a:r>
              <a:rPr lang="es-ES" dirty="0"/>
              <a:t>se utiliza la fórmula que se presenta a continuación:</a:t>
            </a:r>
          </a:p>
        </p:txBody>
      </p:sp>
      <mc:AlternateContent xmlns:mc="http://schemas.openxmlformats.org/markup-compatibility/2006" xmlns:a14="http://schemas.microsoft.com/office/drawing/2010/main">
        <mc:Choice Requires="a14">
          <p:sp>
            <p:nvSpPr>
              <p:cNvPr id="5" name="Rectángulo 4"/>
              <p:cNvSpPr/>
              <p:nvPr/>
            </p:nvSpPr>
            <p:spPr>
              <a:xfrm>
                <a:off x="763550" y="4736354"/>
                <a:ext cx="10831042" cy="970202"/>
              </a:xfrm>
              <a:prstGeom prst="rect">
                <a:avLst/>
              </a:prstGeom>
            </p:spPr>
            <p:txBody>
              <a:bodyPr wrap="square">
                <a:spAutoFit/>
              </a:bodyPr>
              <a:lstStyle/>
              <a:p>
                <a:pPr algn="just">
                  <a:lnSpc>
                    <a:spcPct val="150000"/>
                  </a:lnSpc>
                  <a:spcAft>
                    <a:spcPts val="800"/>
                  </a:spcAft>
                </a:pPr>
                <a14:m>
                  <m:oMath xmlns:m="http://schemas.openxmlformats.org/officeDocument/2006/math">
                    <m:r>
                      <a:rPr lang="es-ES" sz="1600" i="1" smtClean="0">
                        <a:effectLst/>
                        <a:latin typeface="Cambria Math" panose="02040503050406030204" pitchFamily="18" charset="0"/>
                        <a:ea typeface="Calibri" panose="020F0502020204030204" pitchFamily="34" charset="0"/>
                        <a:cs typeface="Times New Roman" panose="02020603050405020304" pitchFamily="18" charset="0"/>
                      </a:rPr>
                      <m:t>𝑉𝑇𝐸𝐶</m:t>
                    </m:r>
                    <m:r>
                      <a:rPr lang="es-ES" sz="160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S" sz="1600" i="1">
                            <a:effectLst/>
                            <a:latin typeface="Cambria Math" panose="02040503050406030204" pitchFamily="18" charset="0"/>
                            <a:ea typeface="Calibri" panose="020F0502020204030204" pitchFamily="34" charset="0"/>
                            <a:cs typeface="Times New Roman" panose="02020603050405020304" pitchFamily="18" charset="0"/>
                          </a:rPr>
                          <m:t>𝛾</m:t>
                        </m:r>
                        <m:r>
                          <a:rPr lang="es-ES" sz="1600" i="1">
                            <a:effectLst/>
                            <a:latin typeface="Cambria Math" panose="02040503050406030204" pitchFamily="18" charset="0"/>
                            <a:ea typeface="Calibri" panose="020F0502020204030204" pitchFamily="34" charset="0"/>
                            <a:cs typeface="Times New Roman" panose="02020603050405020304" pitchFamily="18" charset="0"/>
                          </a:rPr>
                          <m:t>,</m:t>
                        </m:r>
                        <m:r>
                          <a:rPr lang="es-ES" sz="1600" i="1">
                            <a:effectLst/>
                            <a:latin typeface="Cambria Math" panose="02040503050406030204" pitchFamily="18" charset="0"/>
                            <a:ea typeface="Calibri" panose="020F0502020204030204" pitchFamily="34" charset="0"/>
                            <a:cs typeface="Times New Roman" panose="02020603050405020304" pitchFamily="18" charset="0"/>
                          </a:rPr>
                          <m:t>𝜑</m:t>
                        </m:r>
                      </m:e>
                    </m:d>
                    <m:r>
                      <a:rPr lang="es-ES" sz="1600" i="1">
                        <a:effectLst/>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𝜅</m:t>
                    </m:r>
                    <m:r>
                      <a:rPr lang="es-ES" sz="1600" i="1">
                        <a:latin typeface="Cambria Math" panose="02040503050406030204" pitchFamily="18" charset="0"/>
                        <a:ea typeface="Calibri" panose="020F0502020204030204" pitchFamily="34" charset="0"/>
                        <a:cs typeface="Times New Roman" panose="02020603050405020304" pitchFamily="18" charset="0"/>
                      </a:rPr>
                      <m:t>∗</m:t>
                    </m:r>
                    <m:f>
                      <m:fPr>
                        <m:ctrlPr>
                          <a:rPr lang="es-ES" sz="1600" i="1">
                            <a:latin typeface="Cambria Math" panose="02040503050406030204" pitchFamily="18" charset="0"/>
                            <a:ea typeface="Calibri" panose="020F0502020204030204" pitchFamily="34" charset="0"/>
                            <a:cs typeface="Times New Roman" panose="02020603050405020304" pitchFamily="18" charset="0"/>
                          </a:rPr>
                        </m:ctrlPr>
                      </m:fPr>
                      <m:num>
                        <m:r>
                          <a:rPr lang="es-ES" sz="1600" i="1">
                            <a:latin typeface="Cambria Math" panose="02040503050406030204" pitchFamily="18" charset="0"/>
                            <a:ea typeface="Calibri" panose="020F0502020204030204" pitchFamily="34" charset="0"/>
                            <a:cs typeface="Times New Roman" panose="02020603050405020304" pitchFamily="18" charset="0"/>
                          </a:rPr>
                          <m:t>1</m:t>
                        </m:r>
                      </m:num>
                      <m:den>
                        <m:func>
                          <m:funcPr>
                            <m:ctrlPr>
                              <a:rPr lang="es-ES" sz="16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S" sz="1600">
                                <a:latin typeface="Cambria Math" panose="02040503050406030204" pitchFamily="18" charset="0"/>
                                <a:ea typeface="Calibri" panose="020F0502020204030204" pitchFamily="34" charset="0"/>
                                <a:cs typeface="Times New Roman" panose="02020603050405020304" pitchFamily="18" charset="0"/>
                              </a:rPr>
                              <m:t>cos</m:t>
                            </m:r>
                          </m:fName>
                          <m:e>
                            <m:sSup>
                              <m:sSupPr>
                                <m:ctrlPr>
                                  <a:rPr lang="es-ES" sz="1600" i="1">
                                    <a:latin typeface="Cambria Math" panose="02040503050406030204" pitchFamily="18" charset="0"/>
                                    <a:ea typeface="Calibri" panose="020F0502020204030204" pitchFamily="34" charset="0"/>
                                    <a:cs typeface="Times New Roman" panose="02020603050405020304" pitchFamily="18" charset="0"/>
                                  </a:rPr>
                                </m:ctrlPr>
                              </m:sSupPr>
                              <m:e>
                                <m:r>
                                  <a:rPr lang="es-ES" sz="1600" i="1">
                                    <a:latin typeface="Cambria Math" panose="02040503050406030204" pitchFamily="18" charset="0"/>
                                    <a:ea typeface="Calibri" panose="020F0502020204030204" pitchFamily="34" charset="0"/>
                                    <a:cs typeface="Times New Roman" panose="02020603050405020304" pitchFamily="18" charset="0"/>
                                  </a:rPr>
                                  <m:t>𝑍</m:t>
                                </m:r>
                              </m:e>
                              <m:sup>
                                <m:r>
                                  <a:rPr lang="es-ES" sz="1600" i="1">
                                    <a:latin typeface="Cambria Math" panose="02040503050406030204" pitchFamily="18" charset="0"/>
                                    <a:ea typeface="Calibri" panose="020F0502020204030204" pitchFamily="34" charset="0"/>
                                    <a:cs typeface="Times New Roman" panose="02020603050405020304" pitchFamily="18" charset="0"/>
                                  </a:rPr>
                                  <m:t>𝐼</m:t>
                                </m:r>
                              </m:sup>
                            </m:sSup>
                          </m:e>
                        </m:func>
                      </m:den>
                    </m:f>
                    <m:r>
                      <a:rPr lang="es-ES" sz="1600" b="0" i="1"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es-ES" sz="1600"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S" sz="1600" i="1">
                                <a:latin typeface="Cambria Math" panose="02040503050406030204" pitchFamily="18" charset="0"/>
                                <a:ea typeface="Calibri" panose="020F0502020204030204" pitchFamily="34" charset="0"/>
                                <a:cs typeface="Times New Roman" panose="02020603050405020304" pitchFamily="18" charset="0"/>
                              </a:rPr>
                            </m:ctrlPr>
                          </m:accPr>
                          <m:e>
                            <m:r>
                              <a:rPr lang="es-ES" sz="1600" i="1">
                                <a:latin typeface="Cambria Math" panose="02040503050406030204" pitchFamily="18" charset="0"/>
                                <a:ea typeface="Calibri" panose="020F0502020204030204" pitchFamily="34" charset="0"/>
                                <a:cs typeface="Times New Roman" panose="02020603050405020304" pitchFamily="18" charset="0"/>
                              </a:rPr>
                              <m:t>𝑃</m:t>
                            </m:r>
                          </m:e>
                        </m:acc>
                      </m:e>
                      <m:sub>
                        <m:r>
                          <a:rPr lang="es-ES" sz="1600" i="1">
                            <a:latin typeface="Cambria Math" panose="02040503050406030204" pitchFamily="18" charset="0"/>
                            <a:ea typeface="Calibri" panose="020F0502020204030204" pitchFamily="34" charset="0"/>
                            <a:cs typeface="Times New Roman" panose="02020603050405020304" pitchFamily="18" charset="0"/>
                          </a:rPr>
                          <m:t>𝑛𝑚</m:t>
                        </m:r>
                        <m:r>
                          <a:rPr lang="es-ES" sz="1600" i="1">
                            <a:latin typeface="Cambria Math" panose="02040503050406030204" pitchFamily="18" charset="0"/>
                            <a:ea typeface="Calibri" panose="020F0502020204030204" pitchFamily="34" charset="0"/>
                            <a:cs typeface="Times New Roman" panose="02020603050405020304" pitchFamily="18" charset="0"/>
                          </a:rPr>
                          <m:t> </m:t>
                        </m:r>
                      </m:sub>
                    </m:sSub>
                    <m:d>
                      <m:dPr>
                        <m:ctrlPr>
                          <a:rPr lang="es-ES" sz="1600" i="1">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ES" sz="16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S" sz="1600">
                                <a:latin typeface="Cambria Math" panose="02040503050406030204" pitchFamily="18" charset="0"/>
                                <a:ea typeface="Calibri" panose="020F0502020204030204" pitchFamily="34" charset="0"/>
                                <a:cs typeface="Times New Roman" panose="02020603050405020304" pitchFamily="18" charset="0"/>
                              </a:rPr>
                              <m:t>sin</m:t>
                            </m:r>
                          </m:fName>
                          <m:e>
                            <m:r>
                              <a:rPr lang="es-ES" sz="1600" i="1">
                                <a:latin typeface="Cambria Math" panose="02040503050406030204" pitchFamily="18" charset="0"/>
                                <a:ea typeface="Calibri" panose="020F0502020204030204" pitchFamily="34" charset="0"/>
                                <a:cs typeface="Times New Roman" panose="02020603050405020304" pitchFamily="18" charset="0"/>
                              </a:rPr>
                              <m:t>𝜑</m:t>
                            </m:r>
                          </m:e>
                        </m:func>
                      </m:e>
                    </m:d>
                    <m:r>
                      <a:rPr lang="es-ES" sz="1600"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es-ES" sz="1600" i="1">
                            <a:latin typeface="Cambria Math" panose="02040503050406030204" pitchFamily="18" charset="0"/>
                            <a:ea typeface="Calibri" panose="020F0502020204030204" pitchFamily="34" charset="0"/>
                            <a:cs typeface="Times New Roman" panose="02020603050405020304" pitchFamily="18" charset="0"/>
                          </a:rPr>
                        </m:ctrlPr>
                      </m:naryPr>
                      <m:sub>
                        <m:r>
                          <a:rPr lang="es-ES" sz="1600" i="1">
                            <a:latin typeface="Cambria Math" panose="02040503050406030204" pitchFamily="18" charset="0"/>
                            <a:ea typeface="Calibri" panose="020F0502020204030204" pitchFamily="34" charset="0"/>
                            <a:cs typeface="Times New Roman" panose="02020603050405020304" pitchFamily="18" charset="0"/>
                          </a:rPr>
                          <m:t>𝑛</m:t>
                        </m:r>
                        <m:r>
                          <a:rPr lang="es-ES" sz="1600" i="1">
                            <a:latin typeface="Cambria Math" panose="02040503050406030204" pitchFamily="18" charset="0"/>
                            <a:ea typeface="Calibri" panose="020F0502020204030204" pitchFamily="34" charset="0"/>
                            <a:cs typeface="Times New Roman" panose="02020603050405020304" pitchFamily="18" charset="0"/>
                          </a:rPr>
                          <m:t>=0</m:t>
                        </m:r>
                      </m:sub>
                      <m:sup>
                        <m:sSub>
                          <m:sSubPr>
                            <m:ctrlPr>
                              <a:rPr lang="es-ES" sz="1600" i="1">
                                <a:latin typeface="Cambria Math" panose="02040503050406030204" pitchFamily="18" charset="0"/>
                                <a:ea typeface="Calibri" panose="020F0502020204030204" pitchFamily="34" charset="0"/>
                                <a:cs typeface="Times New Roman" panose="02020603050405020304" pitchFamily="18" charset="0"/>
                              </a:rPr>
                            </m:ctrlPr>
                          </m:sSubPr>
                          <m:e>
                            <m:r>
                              <a:rPr lang="es-ES" sz="1600" i="1">
                                <a:latin typeface="Cambria Math" panose="02040503050406030204" pitchFamily="18" charset="0"/>
                                <a:ea typeface="Calibri" panose="020F0502020204030204" pitchFamily="34" charset="0"/>
                                <a:cs typeface="Times New Roman" panose="02020603050405020304" pitchFamily="18" charset="0"/>
                              </a:rPr>
                              <m:t>𝑛</m:t>
                            </m:r>
                          </m:e>
                          <m:sub>
                            <m:r>
                              <a:rPr lang="es-ES" sz="1600" i="1">
                                <a:latin typeface="Cambria Math" panose="02040503050406030204" pitchFamily="18" charset="0"/>
                                <a:ea typeface="Calibri" panose="020F0502020204030204" pitchFamily="34" charset="0"/>
                                <a:cs typeface="Times New Roman" panose="02020603050405020304" pitchFamily="18" charset="0"/>
                              </a:rPr>
                              <m:t>𝑚𝑎𝑥</m:t>
                            </m:r>
                          </m:sub>
                        </m:sSub>
                      </m:sup>
                      <m:e>
                        <m:nary>
                          <m:naryPr>
                            <m:chr m:val="∑"/>
                            <m:limLoc m:val="undOvr"/>
                            <m:ctrlPr>
                              <a:rPr lang="es-ES" sz="1600" i="1">
                                <a:latin typeface="Cambria Math" panose="02040503050406030204" pitchFamily="18" charset="0"/>
                                <a:ea typeface="Calibri" panose="020F0502020204030204" pitchFamily="34" charset="0"/>
                                <a:cs typeface="Times New Roman" panose="02020603050405020304" pitchFamily="18" charset="0"/>
                              </a:rPr>
                            </m:ctrlPr>
                          </m:naryPr>
                          <m:sub>
                            <m:r>
                              <a:rPr lang="es-ES" sz="1600" i="1">
                                <a:latin typeface="Cambria Math" panose="02040503050406030204" pitchFamily="18" charset="0"/>
                                <a:ea typeface="Calibri" panose="020F0502020204030204" pitchFamily="34" charset="0"/>
                                <a:cs typeface="Times New Roman" panose="02020603050405020304" pitchFamily="18" charset="0"/>
                              </a:rPr>
                              <m:t>𝑚</m:t>
                            </m:r>
                            <m:r>
                              <a:rPr lang="es-ES" sz="1600" i="1">
                                <a:latin typeface="Cambria Math" panose="02040503050406030204" pitchFamily="18" charset="0"/>
                                <a:ea typeface="Calibri" panose="020F0502020204030204" pitchFamily="34" charset="0"/>
                                <a:cs typeface="Times New Roman" panose="02020603050405020304" pitchFamily="18" charset="0"/>
                              </a:rPr>
                              <m:t>=0</m:t>
                            </m:r>
                          </m:sub>
                          <m:sup>
                            <m:r>
                              <a:rPr lang="es-ES" sz="1600" i="1">
                                <a:latin typeface="Cambria Math" panose="02040503050406030204" pitchFamily="18" charset="0"/>
                                <a:ea typeface="Calibri" panose="020F0502020204030204" pitchFamily="34" charset="0"/>
                                <a:cs typeface="Times New Roman" panose="02020603050405020304" pitchFamily="18" charset="0"/>
                              </a:rPr>
                              <m:t>𝑛</m:t>
                            </m:r>
                          </m:sup>
                          <m:e>
                            <m:r>
                              <a:rPr lang="es-ES" sz="1600" i="1">
                                <a:latin typeface="Cambria Math" panose="02040503050406030204" pitchFamily="18" charset="0"/>
                                <a:ea typeface="Calibri" panose="020F0502020204030204" pitchFamily="34" charset="0"/>
                                <a:cs typeface="Times New Roman" panose="02020603050405020304" pitchFamily="18" charset="0"/>
                              </a:rPr>
                              <m:t>( </m:t>
                            </m:r>
                            <m:sSub>
                              <m:sSubPr>
                                <m:ctrlPr>
                                  <a:rPr lang="es-ES" sz="1600" i="1">
                                    <a:latin typeface="Cambria Math" panose="02040503050406030204" pitchFamily="18" charset="0"/>
                                    <a:ea typeface="Calibri" panose="020F0502020204030204" pitchFamily="34" charset="0"/>
                                    <a:cs typeface="Times New Roman" panose="02020603050405020304" pitchFamily="18" charset="0"/>
                                  </a:rPr>
                                </m:ctrlPr>
                              </m:sSubPr>
                              <m:e>
                                <m:r>
                                  <a:rPr lang="es-ES" sz="1600" i="1">
                                    <a:latin typeface="Cambria Math" panose="02040503050406030204" pitchFamily="18" charset="0"/>
                                    <a:ea typeface="Calibri" panose="020F0502020204030204" pitchFamily="34" charset="0"/>
                                    <a:cs typeface="Times New Roman" panose="02020603050405020304" pitchFamily="18" charset="0"/>
                                  </a:rPr>
                                  <m:t>𝑎</m:t>
                                </m:r>
                              </m:e>
                              <m:sub>
                                <m:r>
                                  <a:rPr lang="es-ES" sz="1600" i="1">
                                    <a:latin typeface="Cambria Math" panose="02040503050406030204" pitchFamily="18" charset="0"/>
                                    <a:ea typeface="Calibri" panose="020F0502020204030204" pitchFamily="34" charset="0"/>
                                    <a:cs typeface="Times New Roman" panose="02020603050405020304" pitchFamily="18" charset="0"/>
                                  </a:rPr>
                                  <m:t>𝑛𝑚</m:t>
                                </m:r>
                              </m:sub>
                            </m:sSub>
                            <m:func>
                              <m:funcPr>
                                <m:ctrlPr>
                                  <a:rPr lang="es-ES" sz="16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S" sz="1600">
                                    <a:latin typeface="Cambria Math" panose="02040503050406030204" pitchFamily="18" charset="0"/>
                                    <a:ea typeface="Calibri" panose="020F0502020204030204" pitchFamily="34" charset="0"/>
                                    <a:cs typeface="Times New Roman" panose="02020603050405020304" pitchFamily="18" charset="0"/>
                                  </a:rPr>
                                  <m:t>cos</m:t>
                                </m:r>
                              </m:fName>
                              <m:e>
                                <m:d>
                                  <m:dPr>
                                    <m:ctrlPr>
                                      <a:rPr lang="es-ES" sz="1600" i="1">
                                        <a:latin typeface="Cambria Math" panose="02040503050406030204" pitchFamily="18" charset="0"/>
                                        <a:ea typeface="Calibri" panose="020F0502020204030204" pitchFamily="34" charset="0"/>
                                        <a:cs typeface="Times New Roman" panose="02020603050405020304" pitchFamily="18" charset="0"/>
                                      </a:rPr>
                                    </m:ctrlPr>
                                  </m:dPr>
                                  <m:e>
                                    <m:r>
                                      <a:rPr lang="es-ES" sz="1600" i="1">
                                        <a:latin typeface="Cambria Math" panose="02040503050406030204" pitchFamily="18" charset="0"/>
                                        <a:ea typeface="Calibri" panose="020F0502020204030204" pitchFamily="34" charset="0"/>
                                        <a:cs typeface="Times New Roman" panose="02020603050405020304" pitchFamily="18" charset="0"/>
                                      </a:rPr>
                                      <m:t>2</m:t>
                                    </m:r>
                                    <m:r>
                                      <a:rPr lang="es-ES" sz="1600" i="1">
                                        <a:latin typeface="Cambria Math" panose="02040503050406030204" pitchFamily="18" charset="0"/>
                                        <a:ea typeface="Calibri" panose="020F0502020204030204" pitchFamily="34" charset="0"/>
                                        <a:cs typeface="Times New Roman" panose="02020603050405020304" pitchFamily="18" charset="0"/>
                                      </a:rPr>
                                      <m:t>𝜋</m:t>
                                    </m:r>
                                    <m:r>
                                      <a:rPr lang="es-ES" sz="1600" i="1">
                                        <a:latin typeface="Cambria Math" panose="02040503050406030204" pitchFamily="18" charset="0"/>
                                        <a:ea typeface="Calibri" panose="020F0502020204030204" pitchFamily="34" charset="0"/>
                                        <a:cs typeface="Times New Roman" panose="02020603050405020304" pitchFamily="18" charset="0"/>
                                      </a:rPr>
                                      <m:t> </m:t>
                                    </m:r>
                                    <m:f>
                                      <m:fPr>
                                        <m:ctrlPr>
                                          <a:rPr lang="es-ES" sz="1600" i="1">
                                            <a:latin typeface="Cambria Math" panose="02040503050406030204" pitchFamily="18" charset="0"/>
                                            <a:ea typeface="Calibri" panose="020F0502020204030204" pitchFamily="34" charset="0"/>
                                            <a:cs typeface="Times New Roman" panose="02020603050405020304" pitchFamily="18" charset="0"/>
                                          </a:rPr>
                                        </m:ctrlPr>
                                      </m:fPr>
                                      <m:num>
                                        <m:r>
                                          <a:rPr lang="es-ES" sz="1600" i="1">
                                            <a:latin typeface="Cambria Math" panose="02040503050406030204" pitchFamily="18" charset="0"/>
                                            <a:ea typeface="Calibri" panose="020F0502020204030204" pitchFamily="34" charset="0"/>
                                            <a:cs typeface="Times New Roman" panose="02020603050405020304" pitchFamily="18" charset="0"/>
                                          </a:rPr>
                                          <m:t>𝑚</m:t>
                                        </m:r>
                                        <m:r>
                                          <a:rPr lang="es-ES" sz="1600" i="1">
                                            <a:latin typeface="Cambria Math" panose="02040503050406030204" pitchFamily="18" charset="0"/>
                                            <a:ea typeface="Calibri" panose="020F0502020204030204" pitchFamily="34" charset="0"/>
                                            <a:cs typeface="Times New Roman" panose="02020603050405020304" pitchFamily="18" charset="0"/>
                                          </a:rPr>
                                          <m:t> </m:t>
                                        </m:r>
                                        <m:r>
                                          <a:rPr lang="es-ES" sz="1600" i="1">
                                            <a:latin typeface="Cambria Math" panose="02040503050406030204" pitchFamily="18" charset="0"/>
                                            <a:ea typeface="Calibri" panose="020F0502020204030204" pitchFamily="34" charset="0"/>
                                            <a:cs typeface="Times New Roman" panose="02020603050405020304" pitchFamily="18" charset="0"/>
                                          </a:rPr>
                                          <m:t>𝛾</m:t>
                                        </m:r>
                                      </m:num>
                                      <m:den>
                                        <m:r>
                                          <a:rPr lang="es-ES" sz="1600" i="1">
                                            <a:latin typeface="Cambria Math" panose="02040503050406030204" pitchFamily="18" charset="0"/>
                                            <a:ea typeface="Calibri" panose="020F0502020204030204" pitchFamily="34" charset="0"/>
                                            <a:cs typeface="Times New Roman" panose="02020603050405020304" pitchFamily="18" charset="0"/>
                                          </a:rPr>
                                          <m:t>24</m:t>
                                        </m:r>
                                      </m:den>
                                    </m:f>
                                  </m:e>
                                </m:d>
                              </m:e>
                            </m:func>
                            <m:r>
                              <a:rPr lang="es-ES" sz="1600" i="1">
                                <a:latin typeface="Cambria Math" panose="02040503050406030204" pitchFamily="18" charset="0"/>
                                <a:ea typeface="Calibri" panose="020F0502020204030204" pitchFamily="34" charset="0"/>
                                <a:cs typeface="Times New Roman" panose="02020603050405020304" pitchFamily="18" charset="0"/>
                              </a:rPr>
                              <m:t>+ </m:t>
                            </m:r>
                            <m:sSub>
                              <m:sSubPr>
                                <m:ctrlPr>
                                  <a:rPr lang="es-ES" sz="1600" i="1">
                                    <a:latin typeface="Cambria Math" panose="02040503050406030204" pitchFamily="18" charset="0"/>
                                    <a:ea typeface="Calibri" panose="020F0502020204030204" pitchFamily="34" charset="0"/>
                                    <a:cs typeface="Times New Roman" panose="02020603050405020304" pitchFamily="18" charset="0"/>
                                  </a:rPr>
                                </m:ctrlPr>
                              </m:sSubPr>
                              <m:e>
                                <m:r>
                                  <a:rPr lang="es-ES" sz="1600" i="1">
                                    <a:latin typeface="Cambria Math" panose="02040503050406030204" pitchFamily="18" charset="0"/>
                                    <a:ea typeface="Calibri" panose="020F0502020204030204" pitchFamily="34" charset="0"/>
                                    <a:cs typeface="Times New Roman" panose="02020603050405020304" pitchFamily="18" charset="0"/>
                                  </a:rPr>
                                  <m:t>𝑏</m:t>
                                </m:r>
                              </m:e>
                              <m:sub>
                                <m:r>
                                  <a:rPr lang="es-ES" sz="1600" i="1">
                                    <a:latin typeface="Cambria Math" panose="02040503050406030204" pitchFamily="18" charset="0"/>
                                    <a:ea typeface="Calibri" panose="020F0502020204030204" pitchFamily="34" charset="0"/>
                                    <a:cs typeface="Times New Roman" panose="02020603050405020304" pitchFamily="18" charset="0"/>
                                  </a:rPr>
                                  <m:t>𝑛𝑚</m:t>
                                </m:r>
                                <m:r>
                                  <a:rPr lang="es-ES" sz="1600" i="1">
                                    <a:latin typeface="Cambria Math" panose="02040503050406030204" pitchFamily="18" charset="0"/>
                                    <a:ea typeface="Calibri" panose="020F0502020204030204" pitchFamily="34" charset="0"/>
                                    <a:cs typeface="Times New Roman" panose="02020603050405020304" pitchFamily="18" charset="0"/>
                                  </a:rPr>
                                  <m:t> </m:t>
                                </m:r>
                              </m:sub>
                            </m:sSub>
                            <m:func>
                              <m:funcPr>
                                <m:ctrlPr>
                                  <a:rPr lang="es-ES" sz="16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S" sz="1600">
                                    <a:latin typeface="Cambria Math" panose="02040503050406030204" pitchFamily="18" charset="0"/>
                                    <a:ea typeface="Calibri" panose="020F0502020204030204" pitchFamily="34" charset="0"/>
                                    <a:cs typeface="Times New Roman" panose="02020603050405020304" pitchFamily="18" charset="0"/>
                                  </a:rPr>
                                  <m:t>sin</m:t>
                                </m:r>
                              </m:fName>
                              <m:e>
                                <m:d>
                                  <m:dPr>
                                    <m:ctrlPr>
                                      <a:rPr lang="es-ES" sz="1600" i="1">
                                        <a:latin typeface="Cambria Math" panose="02040503050406030204" pitchFamily="18" charset="0"/>
                                        <a:ea typeface="Calibri" panose="020F0502020204030204" pitchFamily="34" charset="0"/>
                                        <a:cs typeface="Times New Roman" panose="02020603050405020304" pitchFamily="18" charset="0"/>
                                      </a:rPr>
                                    </m:ctrlPr>
                                  </m:dPr>
                                  <m:e>
                                    <m:r>
                                      <a:rPr lang="es-ES" sz="1600" i="1">
                                        <a:latin typeface="Cambria Math" panose="02040503050406030204" pitchFamily="18" charset="0"/>
                                        <a:ea typeface="Calibri" panose="020F0502020204030204" pitchFamily="34" charset="0"/>
                                        <a:cs typeface="Times New Roman" panose="02020603050405020304" pitchFamily="18" charset="0"/>
                                      </a:rPr>
                                      <m:t>2</m:t>
                                    </m:r>
                                    <m:r>
                                      <a:rPr lang="es-ES" sz="1600" i="1">
                                        <a:latin typeface="Cambria Math" panose="02040503050406030204" pitchFamily="18" charset="0"/>
                                        <a:ea typeface="Calibri" panose="020F0502020204030204" pitchFamily="34" charset="0"/>
                                        <a:cs typeface="Times New Roman" panose="02020603050405020304" pitchFamily="18" charset="0"/>
                                      </a:rPr>
                                      <m:t>𝜋</m:t>
                                    </m:r>
                                    <m:r>
                                      <a:rPr lang="es-ES" sz="1600" i="1">
                                        <a:latin typeface="Cambria Math" panose="02040503050406030204" pitchFamily="18" charset="0"/>
                                        <a:ea typeface="Calibri" panose="020F0502020204030204" pitchFamily="34" charset="0"/>
                                        <a:cs typeface="Times New Roman" panose="02020603050405020304" pitchFamily="18" charset="0"/>
                                      </a:rPr>
                                      <m:t> </m:t>
                                    </m:r>
                                    <m:f>
                                      <m:fPr>
                                        <m:ctrlPr>
                                          <a:rPr lang="es-ES" sz="1600" i="1">
                                            <a:latin typeface="Cambria Math" panose="02040503050406030204" pitchFamily="18" charset="0"/>
                                            <a:ea typeface="Calibri" panose="020F0502020204030204" pitchFamily="34" charset="0"/>
                                            <a:cs typeface="Times New Roman" panose="02020603050405020304" pitchFamily="18" charset="0"/>
                                          </a:rPr>
                                        </m:ctrlPr>
                                      </m:fPr>
                                      <m:num>
                                        <m:r>
                                          <a:rPr lang="es-ES" sz="1600" i="1">
                                            <a:latin typeface="Cambria Math" panose="02040503050406030204" pitchFamily="18" charset="0"/>
                                            <a:ea typeface="Calibri" panose="020F0502020204030204" pitchFamily="34" charset="0"/>
                                            <a:cs typeface="Times New Roman" panose="02020603050405020304" pitchFamily="18" charset="0"/>
                                          </a:rPr>
                                          <m:t>𝑚</m:t>
                                        </m:r>
                                        <m:r>
                                          <a:rPr lang="es-ES" sz="1600" i="1">
                                            <a:latin typeface="Cambria Math" panose="02040503050406030204" pitchFamily="18" charset="0"/>
                                            <a:ea typeface="Calibri" panose="020F0502020204030204" pitchFamily="34" charset="0"/>
                                            <a:cs typeface="Times New Roman" panose="02020603050405020304" pitchFamily="18" charset="0"/>
                                          </a:rPr>
                                          <m:t> </m:t>
                                        </m:r>
                                        <m:r>
                                          <a:rPr lang="es-ES" sz="1600" i="1">
                                            <a:latin typeface="Cambria Math" panose="02040503050406030204" pitchFamily="18" charset="0"/>
                                            <a:ea typeface="Calibri" panose="020F0502020204030204" pitchFamily="34" charset="0"/>
                                            <a:cs typeface="Times New Roman" panose="02020603050405020304" pitchFamily="18" charset="0"/>
                                          </a:rPr>
                                          <m:t>𝛾</m:t>
                                        </m:r>
                                      </m:num>
                                      <m:den>
                                        <m:r>
                                          <a:rPr lang="es-ES" sz="1600" i="1">
                                            <a:latin typeface="Cambria Math" panose="02040503050406030204" pitchFamily="18" charset="0"/>
                                            <a:ea typeface="Calibri" panose="020F0502020204030204" pitchFamily="34" charset="0"/>
                                            <a:cs typeface="Times New Roman" panose="02020603050405020304" pitchFamily="18" charset="0"/>
                                          </a:rPr>
                                          <m:t>24</m:t>
                                        </m:r>
                                      </m:den>
                                    </m:f>
                                  </m:e>
                                </m:d>
                                <m:r>
                                  <a:rPr lang="es-ES" sz="1600" i="1">
                                    <a:latin typeface="Cambria Math" panose="02040503050406030204" pitchFamily="18" charset="0"/>
                                    <a:ea typeface="Calibri" panose="020F0502020204030204" pitchFamily="34" charset="0"/>
                                    <a:cs typeface="Times New Roman" panose="02020603050405020304" pitchFamily="18" charset="0"/>
                                  </a:rPr>
                                  <m:t>+ </m:t>
                                </m:r>
                                <m:sSub>
                                  <m:sSubPr>
                                    <m:ctrlPr>
                                      <a:rPr lang="es-ES" sz="1600" i="1">
                                        <a:latin typeface="Cambria Math" panose="02040503050406030204" pitchFamily="18" charset="0"/>
                                        <a:ea typeface="Calibri" panose="020F0502020204030204" pitchFamily="34" charset="0"/>
                                        <a:cs typeface="Times New Roman" panose="02020603050405020304" pitchFamily="18" charset="0"/>
                                      </a:rPr>
                                    </m:ctrlPr>
                                  </m:sSubPr>
                                  <m:e>
                                    <m:r>
                                      <a:rPr lang="es-ES" sz="1600" i="1">
                                        <a:latin typeface="Cambria Math" panose="02040503050406030204" pitchFamily="18" charset="0"/>
                                        <a:ea typeface="Calibri" panose="020F0502020204030204" pitchFamily="34" charset="0"/>
                                        <a:cs typeface="Times New Roman" panose="02020603050405020304" pitchFamily="18" charset="0"/>
                                      </a:rPr>
                                      <m:t>𝜏</m:t>
                                    </m:r>
                                  </m:e>
                                  <m:sub>
                                    <m:r>
                                      <a:rPr lang="es-ES" sz="1600" i="1">
                                        <a:latin typeface="Cambria Math" panose="02040503050406030204" pitchFamily="18" charset="0"/>
                                        <a:ea typeface="Calibri" panose="020F0502020204030204" pitchFamily="34" charset="0"/>
                                        <a:cs typeface="Times New Roman" panose="02020603050405020304" pitchFamily="18" charset="0"/>
                                      </a:rPr>
                                      <m:t>𝑅</m:t>
                                    </m:r>
                                  </m:sub>
                                </m:sSub>
                                <m:r>
                                  <a:rPr lang="es-ES" sz="1600" i="1">
                                    <a:latin typeface="Cambria Math" panose="02040503050406030204" pitchFamily="18" charset="0"/>
                                    <a:ea typeface="Calibri" panose="020F0502020204030204" pitchFamily="34" charset="0"/>
                                    <a:cs typeface="Times New Roman" panose="02020603050405020304" pitchFamily="18" charset="0"/>
                                  </a:rPr>
                                  <m:t>+ </m:t>
                                </m:r>
                                <m:sSub>
                                  <m:sSubPr>
                                    <m:ctrlPr>
                                      <a:rPr lang="es-ES" sz="1600" i="1">
                                        <a:latin typeface="Cambria Math" panose="02040503050406030204" pitchFamily="18" charset="0"/>
                                        <a:ea typeface="Calibri" panose="020F0502020204030204" pitchFamily="34" charset="0"/>
                                        <a:cs typeface="Times New Roman" panose="02020603050405020304" pitchFamily="18" charset="0"/>
                                      </a:rPr>
                                    </m:ctrlPr>
                                  </m:sSubPr>
                                  <m:e>
                                    <m:r>
                                      <a:rPr lang="es-ES" sz="1600" i="1">
                                        <a:latin typeface="Cambria Math" panose="02040503050406030204" pitchFamily="18" charset="0"/>
                                        <a:ea typeface="Calibri" panose="020F0502020204030204" pitchFamily="34" charset="0"/>
                                        <a:cs typeface="Times New Roman" panose="02020603050405020304" pitchFamily="18" charset="0"/>
                                      </a:rPr>
                                      <m:t>𝜏</m:t>
                                    </m:r>
                                  </m:e>
                                  <m:sub>
                                    <m:r>
                                      <a:rPr lang="es-ES" sz="1600" i="1">
                                        <a:latin typeface="Cambria Math" panose="02040503050406030204" pitchFamily="18" charset="0"/>
                                        <a:ea typeface="Calibri" panose="020F0502020204030204" pitchFamily="34" charset="0"/>
                                        <a:cs typeface="Times New Roman" panose="02020603050405020304" pitchFamily="18" charset="0"/>
                                      </a:rPr>
                                      <m:t>𝑆</m:t>
                                    </m:r>
                                  </m:sub>
                                </m:sSub>
                              </m:e>
                            </m:func>
                          </m:e>
                        </m:nary>
                      </m:e>
                    </m:nary>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(2.4)       </a:t>
                </a: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763550" y="4736354"/>
                <a:ext cx="10831042" cy="970202"/>
              </a:xfrm>
              <a:prstGeom prst="rect">
                <a:avLst/>
              </a:prstGeom>
              <a:blipFill rotWithShape="0">
                <a:blip r:embed="rId3"/>
                <a:stretch>
                  <a:fillRect t="-17610" b="-15094"/>
                </a:stretch>
              </a:blipFill>
            </p:spPr>
            <p:txBody>
              <a:bodyPr/>
              <a:lstStyle/>
              <a:p>
                <a:r>
                  <a:rPr lang="es-ES">
                    <a:noFill/>
                  </a:rPr>
                  <a:t> </a:t>
                </a:r>
              </a:p>
            </p:txBody>
          </p:sp>
        </mc:Fallback>
      </mc:AlternateContent>
      <p:sp>
        <p:nvSpPr>
          <p:cNvPr id="6" name="Rectángulo 5"/>
          <p:cNvSpPr/>
          <p:nvPr/>
        </p:nvSpPr>
        <p:spPr>
          <a:xfrm>
            <a:off x="1222406" y="557198"/>
            <a:ext cx="8835993" cy="923330"/>
          </a:xfrm>
          <a:prstGeom prst="rect">
            <a:avLst/>
          </a:prstGeom>
        </p:spPr>
        <p:txBody>
          <a:bodyPr wrap="square">
            <a:spAutoFit/>
          </a:bodyPr>
          <a:lstStyle/>
          <a:p>
            <a:pPr algn="just">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El ángulo cenital  del camino de la señal en relación a un plano de altitud media, se obtiene a partir de la </a:t>
            </a:r>
            <a:r>
              <a:rPr lang="es-ES" dirty="0" smtClean="0">
                <a:latin typeface="Times New Roman" panose="02020603050405020304" pitchFamily="18" charset="0"/>
                <a:ea typeface="Calibri" panose="020F0502020204030204" pitchFamily="34" charset="0"/>
                <a:cs typeface="Times New Roman" panose="02020603050405020304" pitchFamily="18" charset="0"/>
              </a:rPr>
              <a:t>ecuación:</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712136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18781" y="1296974"/>
                <a:ext cx="10541699" cy="5157502"/>
              </a:xfrm>
              <a:prstGeom prst="rect">
                <a:avLst/>
              </a:prstGeom>
            </p:spPr>
            <p:txBody>
              <a:bodyPr wrap="square">
                <a:spAutoFit/>
              </a:bodyPr>
              <a:lstStyle/>
              <a:p>
                <a:pPr algn="just">
                  <a:lnSpc>
                    <a:spcPct val="150000"/>
                  </a:lnSpc>
                  <a:spcAft>
                    <a:spcPts val="80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Donde: </a:t>
                </a:r>
                <a:endParaRPr lang="es-ES" dirty="0">
                  <a:latin typeface="Times New Roman" panose="02020603050405020304" pitchFamily="18" charset="0"/>
                  <a:ea typeface="Calibri" panose="020F0502020204030204" pitchFamily="34" charset="0"/>
                  <a:cs typeface="Times New Roman" panose="02020603050405020304" pitchFamily="18" charset="0"/>
                </a:endParaRPr>
              </a:p>
              <a:p>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𝑘</m:t>
                    </m:r>
                    <m:r>
                      <a:rPr lang="es-ES" i="1">
                        <a:effectLst/>
                        <a:latin typeface="Cambria Math" panose="02040503050406030204" pitchFamily="18" charset="0"/>
                        <a:ea typeface="Calibri" panose="020F0502020204030204" pitchFamily="34" charset="0"/>
                        <a:cs typeface="Times New Roman" panose="02020603050405020304" pitchFamily="18" charset="0"/>
                      </a:rPr>
                      <m:t>= −</m:t>
                    </m:r>
                    <m:r>
                      <a:rPr lang="es-ES" i="1">
                        <a:effectLst/>
                        <a:latin typeface="Cambria Math" panose="02040503050406030204" pitchFamily="18" charset="0"/>
                        <a:ea typeface="Calibri" panose="020F0502020204030204" pitchFamily="34" charset="0"/>
                        <a:cs typeface="Times New Roman" panose="02020603050405020304" pitchFamily="18" charset="0"/>
                      </a:rPr>
                      <m:t>𝑎</m:t>
                    </m:r>
                    <m:r>
                      <a:rPr lang="es-E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S"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ES"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1</m:t>
                            </m:r>
                          </m:num>
                          <m:den>
                            <m:sSubSup>
                              <m:sSubSup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S" i="1">
                                    <a:effectLst/>
                                    <a:latin typeface="Cambria Math" panose="02040503050406030204" pitchFamily="18" charset="0"/>
                                    <a:ea typeface="Calibri" panose="020F0502020204030204" pitchFamily="34" charset="0"/>
                                    <a:cs typeface="Times New Roman" panose="02020603050405020304" pitchFamily="18" charset="0"/>
                                  </a:rPr>
                                  <m:t>1</m:t>
                                </m:r>
                              </m:sub>
                              <m:sup>
                                <m:r>
                                  <a:rPr lang="es-ES" i="1">
                                    <a:effectLst/>
                                    <a:latin typeface="Cambria Math" panose="02040503050406030204" pitchFamily="18" charset="0"/>
                                    <a:ea typeface="Calibri" panose="020F0502020204030204" pitchFamily="34" charset="0"/>
                                    <a:cs typeface="Times New Roman" panose="02020603050405020304" pitchFamily="18" charset="0"/>
                                  </a:rPr>
                                  <m:t>2</m:t>
                                </m:r>
                              </m:sup>
                            </m:sSubSup>
                          </m:den>
                        </m:f>
                        <m:r>
                          <a:rPr lang="es-ES"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S"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1</m:t>
                            </m:r>
                          </m:num>
                          <m:den>
                            <m:sSubSup>
                              <m:sSubSup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S" i="1">
                                    <a:effectLst/>
                                    <a:latin typeface="Cambria Math" panose="02040503050406030204" pitchFamily="18" charset="0"/>
                                    <a:ea typeface="Calibri" panose="020F0502020204030204" pitchFamily="34" charset="0"/>
                                    <a:cs typeface="Times New Roman" panose="02020603050405020304" pitchFamily="18" charset="0"/>
                                  </a:rPr>
                                  <m:t>2</m:t>
                                </m:r>
                              </m:sub>
                              <m:sup>
                                <m:r>
                                  <a:rPr lang="es-ES" i="1">
                                    <a:effectLst/>
                                    <a:latin typeface="Cambria Math" panose="02040503050406030204" pitchFamily="18" charset="0"/>
                                    <a:ea typeface="Calibri" panose="020F0502020204030204" pitchFamily="34" charset="0"/>
                                    <a:cs typeface="Times New Roman" panose="02020603050405020304" pitchFamily="18" charset="0"/>
                                  </a:rPr>
                                  <m:t>2</m:t>
                                </m:r>
                              </m:sup>
                            </m:sSubSup>
                          </m:den>
                        </m:f>
                      </m:e>
                    </m:d>
                    <m:r>
                      <a:rPr lang="es-ES">
                        <a:latin typeface="Cambria Math" panose="02040503050406030204" pitchFamily="18" charset="0"/>
                        <a:ea typeface="Calibri" panose="020F0502020204030204" pitchFamily="34" charset="0"/>
                        <a:cs typeface="Times New Roman" panose="02020603050405020304" pitchFamily="18" charset="0"/>
                      </a:rPr>
                      <m:t>; </m:t>
                    </m:r>
                    <m:r>
                      <a:rPr lang="es-ES" b="0" i="1" smtClean="0">
                        <a:latin typeface="Cambria Math" panose="02040503050406030204" pitchFamily="18" charset="0"/>
                        <a:ea typeface="Calibri" panose="020F0502020204030204" pitchFamily="34" charset="0"/>
                        <a:cs typeface="Times New Roman" panose="02020603050405020304" pitchFamily="18" charset="0"/>
                      </a:rPr>
                      <m:t> </m:t>
                    </m:r>
                    <m:r>
                      <a:rPr lang="es-ES" i="1">
                        <a:latin typeface="Cambria Math" panose="02040503050406030204" pitchFamily="18" charset="0"/>
                      </a:rPr>
                      <m:t>𝑎</m:t>
                    </m:r>
                    <m:r>
                      <a:rPr lang="es-ES" i="1">
                        <a:latin typeface="Cambria Math" panose="02040503050406030204" pitchFamily="18" charset="0"/>
                      </a:rPr>
                      <m:t>=40,3 ∙ </m:t>
                    </m:r>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16</m:t>
                        </m:r>
                      </m:sup>
                    </m:sSup>
                    <m:r>
                      <a:rPr lang="es-ES" i="1">
                        <a:latin typeface="Cambria Math" panose="02040503050406030204" pitchFamily="18" charset="0"/>
                      </a:rPr>
                      <m:t> </m:t>
                    </m:r>
                    <m:sSup>
                      <m:sSupPr>
                        <m:ctrlPr>
                          <a:rPr lang="es-ES" i="1">
                            <a:latin typeface="Cambria Math" panose="02040503050406030204" pitchFamily="18" charset="0"/>
                          </a:rPr>
                        </m:ctrlPr>
                      </m:sSupPr>
                      <m:e>
                        <m:r>
                          <a:rPr lang="es-ES" i="1">
                            <a:latin typeface="Cambria Math" panose="02040503050406030204" pitchFamily="18" charset="0"/>
                          </a:rPr>
                          <m:t>𝑚𝑠</m:t>
                        </m:r>
                      </m:e>
                      <m:sup>
                        <m:r>
                          <a:rPr lang="es-ES" i="1">
                            <a:latin typeface="Cambria Math" panose="02040503050406030204" pitchFamily="18" charset="0"/>
                          </a:rPr>
                          <m:t>−2</m:t>
                        </m:r>
                      </m:sup>
                    </m:sSup>
                    <m:r>
                      <a:rPr lang="es-ES" i="1">
                        <a:latin typeface="Cambria Math" panose="02040503050406030204" pitchFamily="18" charset="0"/>
                      </a:rPr>
                      <m:t> </m:t>
                    </m:r>
                    <m:r>
                      <a:rPr lang="es-ES" i="1">
                        <a:latin typeface="Cambria Math" panose="02040503050406030204" pitchFamily="18" charset="0"/>
                      </a:rPr>
                      <m:t>𝑇𝐸𝐶</m:t>
                    </m:r>
                    <m:sSup>
                      <m:sSupPr>
                        <m:ctrlPr>
                          <a:rPr lang="es-ES" i="1">
                            <a:latin typeface="Cambria Math" panose="02040503050406030204" pitchFamily="18" charset="0"/>
                          </a:rPr>
                        </m:ctrlPr>
                      </m:sSupPr>
                      <m:e>
                        <m:r>
                          <a:rPr lang="es-ES" b="0" i="1" smtClean="0">
                            <a:latin typeface="Cambria Math" panose="02040503050406030204" pitchFamily="18" charset="0"/>
                          </a:rPr>
                          <m:t>𝑢</m:t>
                        </m:r>
                      </m:e>
                      <m:sup>
                        <m:r>
                          <a:rPr lang="es-ES" i="1">
                            <a:latin typeface="Cambria Math" panose="02040503050406030204" pitchFamily="18" charset="0"/>
                          </a:rPr>
                          <m:t>−1</m:t>
                        </m:r>
                      </m:sup>
                    </m:sSup>
                    <m:r>
                      <a:rPr lang="es-ES" i="1">
                        <a:latin typeface="Cambria Math" panose="02040503050406030204" pitchFamily="18" charset="0"/>
                      </a:rPr>
                      <m:t>,</m:t>
                    </m:r>
                  </m:oMath>
                </a14:m>
                <a:r>
                  <a:rPr lang="es-ES" dirty="0"/>
                  <a:t> es una constante</a:t>
                </a:r>
                <a:r>
                  <a:rPr lang="es-ES" dirty="0" smtClean="0"/>
                  <a:t>.</a:t>
                </a:r>
                <a14:m>
                  <m:oMath xmlns:m="http://schemas.openxmlformats.org/officeDocument/2006/math">
                    <m:r>
                      <a:rPr lang="es-ES" b="0" i="0" smtClean="0">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1</m:t>
                        </m:r>
                      </m:sub>
                    </m:sSub>
                    <m:r>
                      <a:rPr lang="es-ES" i="1">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2</m:t>
                        </m:r>
                      </m:sub>
                    </m:sSub>
                    <m:r>
                      <a:rPr lang="es-ES" i="1">
                        <a:latin typeface="Cambria Math" panose="02040503050406030204" pitchFamily="18" charset="0"/>
                      </a:rPr>
                      <m:t>: </m:t>
                    </m:r>
                  </m:oMath>
                </a14:m>
                <a:r>
                  <a:rPr lang="es-ES" dirty="0"/>
                  <a:t>Son las frecuencias </a:t>
                </a:r>
                <a:r>
                  <a:rPr lang="es-ES" dirty="0" smtClean="0"/>
                  <a:t>(L1 </a:t>
                </a:r>
                <a:r>
                  <a:rPr lang="es-ES" dirty="0"/>
                  <a:t>y </a:t>
                </a:r>
                <a:r>
                  <a:rPr lang="es-ES" dirty="0" smtClean="0"/>
                  <a:t>L2).</a:t>
                </a:r>
              </a:p>
              <a:p>
                <a:endParaRPr lang="es-ES" dirty="0"/>
              </a:p>
              <a:p>
                <a14:m>
                  <m:oMath xmlns:m="http://schemas.openxmlformats.org/officeDocument/2006/math">
                    <m:r>
                      <a:rPr lang="es-ES" i="1">
                        <a:latin typeface="Cambria Math" panose="02040503050406030204" pitchFamily="18" charset="0"/>
                        <a:ea typeface="Calibri" panose="020F0502020204030204" pitchFamily="34" charset="0"/>
                        <a:cs typeface="Times New Roman" panose="02020603050405020304" pitchFamily="18" charset="0"/>
                      </a:rPr>
                      <m:t>𝜑</m:t>
                    </m:r>
                    <m:r>
                      <a:rPr lang="es-ES" i="1">
                        <a:latin typeface="Cambria Math" panose="02040503050406030204" pitchFamily="18" charset="0"/>
                        <a:ea typeface="Calibri" panose="020F0502020204030204" pitchFamily="34" charset="0"/>
                        <a:cs typeface="Times New Roman" panose="02020603050405020304" pitchFamily="18" charset="0"/>
                      </a:rPr>
                      <m:t>:</m:t>
                    </m:r>
                    <m:r>
                      <m:rPr>
                        <m:nor/>
                      </m:rPr>
                      <a:rPr lang="es-ES"/>
                      <m:t>la</m:t>
                    </m:r>
                    <m:r>
                      <m:rPr>
                        <m:nor/>
                      </m:rPr>
                      <a:rPr lang="es-ES"/>
                      <m:t> </m:t>
                    </m:r>
                    <m:r>
                      <m:rPr>
                        <m:nor/>
                      </m:rPr>
                      <a:rPr lang="es-ES"/>
                      <m:t>latitud</m:t>
                    </m:r>
                  </m:oMath>
                </a14:m>
                <a:r>
                  <a:rPr lang="es-ES" dirty="0"/>
                  <a:t>.</a:t>
                </a:r>
              </a:p>
              <a:p>
                <a:endParaRPr lang="es-ES" dirty="0" smtClean="0"/>
              </a:p>
              <a:p>
                <a14:m>
                  <m:oMath xmlns:m="http://schemas.openxmlformats.org/officeDocument/2006/math">
                    <m:r>
                      <a:rPr lang="es-ES" i="1">
                        <a:latin typeface="Cambria Math" panose="02040503050406030204" pitchFamily="18" charset="0"/>
                        <a:ea typeface="Calibri" panose="020F0502020204030204" pitchFamily="34" charset="0"/>
                        <a:cs typeface="Times New Roman" panose="02020603050405020304" pitchFamily="18" charset="0"/>
                      </a:rPr>
                      <m:t>𝛾</m:t>
                    </m:r>
                  </m:oMath>
                </a14:m>
                <a:r>
                  <a:rPr lang="es-ES" dirty="0" smtClean="0"/>
                  <a:t>: </a:t>
                </a:r>
                <a:r>
                  <a:rPr lang="es-ES" dirty="0"/>
                  <a:t>ángulo </a:t>
                </a:r>
                <a:r>
                  <a:rPr lang="es-ES" dirty="0" smtClean="0"/>
                  <a:t>horario.</a:t>
                </a:r>
                <a:r>
                  <a:rPr lang="es-ES" dirty="0">
                    <a:cs typeface="Times New Roman" panose="02020603050405020304" pitchFamily="18" charset="0"/>
                  </a:rPr>
                  <a:t> </a:t>
                </a:r>
                <a:r>
                  <a:rPr lang="es-ES" dirty="0" smtClean="0">
                    <a:cs typeface="Times New Roman" panose="02020603050405020304" pitchFamily="18" charset="0"/>
                  </a:rPr>
                  <a:t>Es </a:t>
                </a:r>
                <a:r>
                  <a:rPr lang="es-ES" dirty="0" smtClean="0">
                    <a:ea typeface="Calibri" panose="020F0502020204030204" pitchFamily="34" charset="0"/>
                    <a:cs typeface="Times New Roman" panose="02020603050405020304" pitchFamily="18" charset="0"/>
                  </a:rPr>
                  <a:t>el arco de ecuador contado desde el punto de intersección del ecuador con el meridiano del observador hasta el círculo horario del sol, en sentido horario</a:t>
                </a:r>
                <a:r>
                  <a:rPr lang="es-ES" dirty="0">
                    <a:ea typeface="Calibri" panose="020F0502020204030204" pitchFamily="34" charset="0"/>
                    <a:cs typeface="Times New Roman" panose="02020603050405020304" pitchFamily="18" charset="0"/>
                  </a:rPr>
                  <a:t>.</a:t>
                </a:r>
                <a:endParaRPr lang="es-ES" dirty="0" smtClean="0">
                  <a:ea typeface="Calibri" panose="020F0502020204030204" pitchFamily="34" charset="0"/>
                  <a:cs typeface="Times New Roman" panose="02020603050405020304" pitchFamily="18" charset="0"/>
                </a:endParaRPr>
              </a:p>
              <a:p>
                <a:endParaRPr lang="es-ES" dirty="0" smtClean="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𝑛</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𝑚𝑎𝑥</m:t>
                        </m:r>
                      </m:sub>
                    </m:sSub>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s-ES" dirty="0">
                    <a:effectLst/>
                    <a:latin typeface="Times New Roman" panose="02020603050405020304" pitchFamily="18" charset="0"/>
                    <a:ea typeface="Calibri" panose="020F0502020204030204" pitchFamily="34" charset="0"/>
                    <a:cs typeface="Times New Roman" panose="02020603050405020304" pitchFamily="18" charset="0"/>
                  </a:rPr>
                  <a:t>Es el grado máximo de la expansión armónica esférica.</a:t>
                </a:r>
              </a:p>
              <a:p>
                <a:pPr algn="just">
                  <a:lnSpc>
                    <a:spcPct val="200000"/>
                  </a:lnSpc>
                  <a:spcAft>
                    <a:spcPts val="800"/>
                  </a:spcAft>
                </a:pPr>
                <a14:m>
                  <m:oMath xmlns:m="http://schemas.openxmlformats.org/officeDocument/2006/math">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S" i="1">
                                <a:effectLst/>
                                <a:latin typeface="Cambria Math" panose="02040503050406030204" pitchFamily="18" charset="0"/>
                                <a:ea typeface="Calibri" panose="020F0502020204030204" pitchFamily="34" charset="0"/>
                                <a:cs typeface="Times New Roman" panose="02020603050405020304" pitchFamily="18" charset="0"/>
                              </a:rPr>
                            </m:ctrlPr>
                          </m:accPr>
                          <m:e>
                            <m:r>
                              <a:rPr lang="es-ES" i="1">
                                <a:effectLst/>
                                <a:latin typeface="Cambria Math" panose="02040503050406030204" pitchFamily="18" charset="0"/>
                                <a:ea typeface="Calibri" panose="020F0502020204030204" pitchFamily="34" charset="0"/>
                                <a:cs typeface="Times New Roman" panose="02020603050405020304" pitchFamily="18" charset="0"/>
                              </a:rPr>
                              <m:t>𝑃</m:t>
                            </m:r>
                          </m:e>
                        </m:acc>
                      </m:e>
                      <m:sub>
                        <m:r>
                          <a:rPr lang="es-ES" i="1">
                            <a:effectLst/>
                            <a:latin typeface="Cambria Math" panose="02040503050406030204" pitchFamily="18" charset="0"/>
                            <a:ea typeface="Calibri" panose="020F0502020204030204" pitchFamily="34" charset="0"/>
                            <a:cs typeface="Times New Roman" panose="02020603050405020304" pitchFamily="18" charset="0"/>
                          </a:rPr>
                          <m:t>𝑛𝑚</m:t>
                        </m:r>
                        <m:r>
                          <a:rPr lang="es-ES" i="1">
                            <a:effectLst/>
                            <a:latin typeface="Cambria Math" panose="02040503050406030204" pitchFamily="18" charset="0"/>
                            <a:ea typeface="Calibri" panose="020F0502020204030204" pitchFamily="34" charset="0"/>
                            <a:cs typeface="Times New Roman" panose="02020603050405020304" pitchFamily="18" charset="0"/>
                          </a:rPr>
                          <m:t> </m:t>
                        </m:r>
                      </m:sub>
                    </m:sSub>
                    <m:r>
                      <a:rPr lang="es-ES"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dirty="0">
                    <a:effectLst/>
                    <a:latin typeface="Times New Roman" panose="02020603050405020304" pitchFamily="18" charset="0"/>
                    <a:ea typeface="Calibri" panose="020F0502020204030204" pitchFamily="34" charset="0"/>
                    <a:cs typeface="Times New Roman" panose="02020603050405020304" pitchFamily="18" charset="0"/>
                  </a:rPr>
                  <a:t>Son las funciones asociadas de </a:t>
                </a:r>
                <a:r>
                  <a:rPr lang="es-ES" dirty="0" err="1">
                    <a:effectLst/>
                    <a:latin typeface="Times New Roman" panose="02020603050405020304" pitchFamily="18" charset="0"/>
                    <a:ea typeface="Calibri" panose="020F0502020204030204" pitchFamily="34" charset="0"/>
                    <a:cs typeface="Times New Roman" panose="02020603050405020304" pitchFamily="18" charset="0"/>
                  </a:rPr>
                  <a:t>Legendre</a:t>
                </a:r>
                <a:r>
                  <a:rPr lang="es-ES" dirty="0">
                    <a:effectLst/>
                    <a:latin typeface="Times New Roman" panose="02020603050405020304" pitchFamily="18" charset="0"/>
                    <a:ea typeface="Calibri" panose="020F0502020204030204" pitchFamily="34" charset="0"/>
                    <a:cs typeface="Times New Roman" panose="02020603050405020304" pitchFamily="18" charset="0"/>
                  </a:rPr>
                  <a:t> normalizadas de grado n y </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orden m.</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14:m>
                  <m:oMath xmlns:m="http://schemas.openxmlformats.org/officeDocument/2006/math">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𝑛𝑚</m:t>
                        </m:r>
                      </m:sub>
                    </m:sSub>
                    <m:r>
                      <a:rPr lang="es-ES"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𝑏</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𝑛𝑚</m:t>
                        </m:r>
                      </m:sub>
                    </m:sSub>
                    <m:r>
                      <a:rPr lang="es-ES"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Son los coeficientes TEC de los armónicos esféricos.</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0"/>
                  </a:spcAft>
                </a:pPr>
                <a14:m>
                  <m:oMath xmlns:m="http://schemas.openxmlformats.org/officeDocument/2006/math">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𝜏</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𝑅</m:t>
                        </m:r>
                      </m:sub>
                    </m:sSub>
                    <m:r>
                      <a:rPr lang="es-ES" i="1">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𝜏</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𝑆</m:t>
                        </m:r>
                      </m:sub>
                    </m:sSub>
                    <m:r>
                      <a:rPr lang="es-ES"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Los retrasos producidos en el hardware del receptor y el satélite, respectivamente.</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918781" y="1296974"/>
                <a:ext cx="10541699" cy="5157502"/>
              </a:xfrm>
              <a:prstGeom prst="rect">
                <a:avLst/>
              </a:prstGeom>
              <a:blipFill rotWithShape="0">
                <a:blip r:embed="rId2"/>
                <a:stretch>
                  <a:fillRect l="-521" r="-463"/>
                </a:stretch>
              </a:blipFill>
            </p:spPr>
            <p:txBody>
              <a:bodyPr/>
              <a:lstStyle/>
              <a:p>
                <a:r>
                  <a:rPr lang="es-ES">
                    <a:noFill/>
                  </a:rPr>
                  <a:t> </a:t>
                </a:r>
              </a:p>
            </p:txBody>
          </p:sp>
        </mc:Fallback>
      </mc:AlternateContent>
    </p:spTree>
    <p:extLst>
      <p:ext uri="{BB962C8B-B14F-4D97-AF65-F5344CB8AC3E}">
        <p14:creationId xmlns:p14="http://schemas.microsoft.com/office/powerpoint/2010/main" val="243305512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91456" y="1005390"/>
            <a:ext cx="1734770" cy="742511"/>
          </a:xfrm>
          <a:prstGeom prst="rect">
            <a:avLst/>
          </a:prstGeom>
        </p:spPr>
        <p:txBody>
          <a:bodyPr wrap="none">
            <a:spAutoFit/>
          </a:bodyPr>
          <a:lstStyle/>
          <a:p>
            <a:pPr algn="ctr">
              <a:lnSpc>
                <a:spcPct val="150000"/>
              </a:lnSpc>
              <a:spcBef>
                <a:spcPts val="1200"/>
              </a:spcBef>
              <a:spcAft>
                <a:spcPts val="0"/>
              </a:spcAft>
            </a:pPr>
            <a:r>
              <a:rPr lang="es-ES" sz="3200" b="1" kern="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cs typeface="Times New Roman" panose="02020603050405020304" pitchFamily="18" charset="0"/>
              </a:rPr>
              <a:t>SISMOS</a:t>
            </a:r>
            <a:endParaRPr lang="es-ES" sz="3200"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Imagen 2" descr="http://galeon.hispavista.com/academia-rescate/img/SismoEpicentroFocoW1.JPG"/>
          <p:cNvPicPr/>
          <p:nvPr/>
        </p:nvPicPr>
        <p:blipFill>
          <a:blip r:embed="rId2">
            <a:extLst>
              <a:ext uri="{28A0092B-C50C-407E-A947-70E740481C1C}">
                <a14:useLocalDpi xmlns:a14="http://schemas.microsoft.com/office/drawing/2010/main" val="0"/>
              </a:ext>
            </a:extLst>
          </a:blip>
          <a:srcRect/>
          <a:stretch>
            <a:fillRect/>
          </a:stretch>
        </p:blipFill>
        <p:spPr bwMode="auto">
          <a:xfrm>
            <a:off x="6155085" y="2553609"/>
            <a:ext cx="5225982" cy="3111469"/>
          </a:xfrm>
          <a:prstGeom prst="rect">
            <a:avLst/>
          </a:prstGeom>
          <a:noFill/>
          <a:ln>
            <a:noFill/>
          </a:ln>
        </p:spPr>
      </p:pic>
      <p:sp>
        <p:nvSpPr>
          <p:cNvPr id="4" name="Rectángulo 3"/>
          <p:cNvSpPr/>
          <p:nvPr/>
        </p:nvSpPr>
        <p:spPr>
          <a:xfrm>
            <a:off x="6393895" y="5880881"/>
            <a:ext cx="4514011" cy="589905"/>
          </a:xfrm>
          <a:prstGeom prst="rect">
            <a:avLst/>
          </a:prstGeom>
        </p:spPr>
        <p:txBody>
          <a:bodyPr wrap="square">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Figura 7. Ubicación del Epicentro en un sismo. </a:t>
            </a:r>
          </a:p>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Fuente: Suarez, 2006.</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925103" y="3439930"/>
            <a:ext cx="4549105" cy="133882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lnSpc>
                <a:spcPct val="150000"/>
              </a:lnSpc>
              <a:spcAft>
                <a:spcPts val="800"/>
              </a:spcAft>
            </a:pPr>
            <a:r>
              <a:rPr lang="es-ES"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Los sismos son una manifestación superficial de la liberación de energía interna del planeta, en forma de ondas sísmicas (Suarez, 2006).</a:t>
            </a:r>
            <a:endPar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779019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496453373"/>
              </p:ext>
            </p:extLst>
          </p:nvPr>
        </p:nvGraphicFramePr>
        <p:xfrm>
          <a:off x="2365562" y="2025803"/>
          <a:ext cx="7534027" cy="4069652"/>
        </p:xfrm>
        <a:graphic>
          <a:graphicData uri="http://schemas.openxmlformats.org/drawingml/2006/table">
            <a:tbl>
              <a:tblPr firstRow="1" firstCol="1" bandRow="1">
                <a:tableStyleId>{5C22544A-7EE6-4342-B048-85BDC9FD1C3A}</a:tableStyleId>
              </a:tblPr>
              <a:tblGrid>
                <a:gridCol w="2609232"/>
                <a:gridCol w="1292255"/>
                <a:gridCol w="3632540"/>
              </a:tblGrid>
              <a:tr h="865823">
                <a:tc>
                  <a:txBody>
                    <a:bodyPr/>
                    <a:lstStyle/>
                    <a:p>
                      <a:pPr algn="ctr">
                        <a:lnSpc>
                          <a:spcPts val="1680"/>
                        </a:lnSpc>
                        <a:spcAft>
                          <a:spcPts val="0"/>
                        </a:spcAft>
                      </a:pPr>
                      <a:r>
                        <a:rPr lang="es-ES" sz="1400" dirty="0" smtClean="0">
                          <a:effectLst/>
                          <a:latin typeface="Times New Roman" panose="02020603050405020304" pitchFamily="18" charset="0"/>
                          <a:cs typeface="Times New Roman" panose="02020603050405020304" pitchFamily="18" charset="0"/>
                        </a:rPr>
                        <a:t>Magnitud</a:t>
                      </a:r>
                    </a:p>
                    <a:p>
                      <a:pPr algn="ctr">
                        <a:lnSpc>
                          <a:spcPts val="1680"/>
                        </a:lnSpc>
                        <a:spcAft>
                          <a:spcPts val="0"/>
                        </a:spcAft>
                      </a:pPr>
                      <a:r>
                        <a:rPr lang="es-ES" sz="1400" dirty="0" smtClean="0">
                          <a:effectLst/>
                          <a:latin typeface="Times New Roman" panose="02020603050405020304" pitchFamily="18" charset="0"/>
                          <a:cs typeface="Times New Roman" panose="02020603050405020304" pitchFamily="18" charset="0"/>
                        </a:rPr>
                        <a:t>(MW=Mayores de 6,9°</a:t>
                      </a:r>
                    </a:p>
                    <a:p>
                      <a:pPr algn="ctr">
                        <a:lnSpc>
                          <a:spcPts val="1680"/>
                        </a:lnSpc>
                        <a:spcAft>
                          <a:spcPts val="0"/>
                        </a:spcAft>
                      </a:pPr>
                      <a:r>
                        <a:rPr lang="es-ES" sz="1400" dirty="0" smtClean="0">
                          <a:effectLst/>
                          <a:latin typeface="Times New Roman" panose="02020603050405020304" pitchFamily="18" charset="0"/>
                          <a:cs typeface="Times New Roman" panose="02020603050405020304" pitchFamily="18" charset="0"/>
                        </a:rPr>
                        <a:t>ML= MW =De 2,0° a 6,9°)</a:t>
                      </a:r>
                    </a:p>
                  </a:txBody>
                  <a:tcPr marL="45789" marR="45789" marT="0" marB="0" anchor="ctr"/>
                </a:tc>
                <a:tc>
                  <a:txBody>
                    <a:bodyPr/>
                    <a:lstStyle/>
                    <a:p>
                      <a:pPr algn="ctr">
                        <a:lnSpc>
                          <a:spcPts val="1680"/>
                        </a:lnSpc>
                        <a:spcBef>
                          <a:spcPts val="1200"/>
                        </a:spcBef>
                        <a:spcAft>
                          <a:spcPts val="0"/>
                        </a:spcAft>
                      </a:pPr>
                      <a:r>
                        <a:rPr lang="es-ES" sz="1400" dirty="0">
                          <a:effectLst/>
                          <a:latin typeface="Times New Roman" panose="02020603050405020304" pitchFamily="18" charset="0"/>
                          <a:cs typeface="Times New Roman" panose="02020603050405020304" pitchFamily="18" charset="0"/>
                        </a:rPr>
                        <a:t>Descripción</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c>
                  <a:txBody>
                    <a:bodyPr/>
                    <a:lstStyle/>
                    <a:p>
                      <a:pPr algn="ctr">
                        <a:lnSpc>
                          <a:spcPts val="1680"/>
                        </a:lnSpc>
                        <a:spcBef>
                          <a:spcPts val="1200"/>
                        </a:spcBef>
                        <a:spcAft>
                          <a:spcPts val="0"/>
                        </a:spcAft>
                      </a:pPr>
                      <a:r>
                        <a:rPr lang="es-ES" sz="1400" dirty="0">
                          <a:effectLst/>
                          <a:latin typeface="Times New Roman" panose="02020603050405020304" pitchFamily="18" charset="0"/>
                          <a:cs typeface="Times New Roman" panose="02020603050405020304" pitchFamily="18" charset="0"/>
                        </a:rPr>
                        <a:t>Efectos de un sismo</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r>
              <a:tr h="759333">
                <a:tc>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5,0-5,9</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c>
                  <a:txBody>
                    <a:bodyPr/>
                    <a:lstStyle/>
                    <a:p>
                      <a:pPr algn="ctr">
                        <a:lnSpc>
                          <a:spcPct val="115000"/>
                        </a:lnSpc>
                        <a:spcAft>
                          <a:spcPts val="0"/>
                        </a:spcAft>
                      </a:pPr>
                      <a:r>
                        <a:rPr lang="es-ES" sz="1400">
                          <a:effectLst/>
                          <a:latin typeface="Times New Roman" panose="02020603050405020304" pitchFamily="18" charset="0"/>
                          <a:cs typeface="Times New Roman" panose="02020603050405020304" pitchFamily="18" charset="0"/>
                        </a:rPr>
                        <a:t>Moderado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c>
                  <a:txBody>
                    <a:bodyPr/>
                    <a:lstStyle/>
                    <a:p>
                      <a:pPr algn="just">
                        <a:lnSpc>
                          <a:spcPct val="115000"/>
                        </a:lnSpc>
                        <a:spcAft>
                          <a:spcPts val="0"/>
                        </a:spcAft>
                      </a:pPr>
                      <a:r>
                        <a:rPr lang="es-ES" sz="1400" dirty="0">
                          <a:effectLst/>
                          <a:latin typeface="Times New Roman" panose="02020603050405020304" pitchFamily="18" charset="0"/>
                          <a:cs typeface="Times New Roman" panose="02020603050405020304" pitchFamily="18" charset="0"/>
                        </a:rPr>
                        <a:t>Sismo significativo que puede causar daños mayores en edificaciones débiles o mal construidas</a:t>
                      </a:r>
                      <a:r>
                        <a:rPr lang="es-ES" sz="1400" dirty="0" smtClean="0">
                          <a:effectLst/>
                          <a:latin typeface="Times New Roman" panose="02020603050405020304" pitchFamily="18" charset="0"/>
                          <a:cs typeface="Times New Roman" panose="02020603050405020304" pitchFamily="18" charset="0"/>
                        </a:rPr>
                        <a:t>.</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tc>
              </a:tr>
              <a:tr h="524256">
                <a:tc>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6,0-6,9</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c>
                  <a:txBody>
                    <a:bodyPr/>
                    <a:lstStyle/>
                    <a:p>
                      <a:pPr algn="ctr">
                        <a:lnSpc>
                          <a:spcPct val="115000"/>
                        </a:lnSpc>
                        <a:spcAft>
                          <a:spcPts val="0"/>
                        </a:spcAft>
                      </a:pPr>
                      <a:r>
                        <a:rPr lang="es-ES" sz="1400">
                          <a:effectLst/>
                          <a:latin typeface="Times New Roman" panose="02020603050405020304" pitchFamily="18" charset="0"/>
                          <a:cs typeface="Times New Roman" panose="02020603050405020304" pitchFamily="18" charset="0"/>
                        </a:rPr>
                        <a:t>Fuerte</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c>
                  <a:txBody>
                    <a:bodyPr/>
                    <a:lstStyle/>
                    <a:p>
                      <a:pPr algn="just">
                        <a:lnSpc>
                          <a:spcPct val="115000"/>
                        </a:lnSpc>
                        <a:spcAft>
                          <a:spcPts val="0"/>
                        </a:spcAft>
                      </a:pPr>
                      <a:r>
                        <a:rPr lang="es-ES" sz="1400" dirty="0">
                          <a:effectLst/>
                          <a:latin typeface="Times New Roman" panose="02020603050405020304" pitchFamily="18" charset="0"/>
                          <a:cs typeface="Times New Roman" panose="02020603050405020304" pitchFamily="18" charset="0"/>
                        </a:rPr>
                        <a:t>Pueden llegar a destruir áreas pobladas, en hasta unos 160 kilómetros a la redonda.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tc>
              </a:tr>
              <a:tr h="512237">
                <a:tc>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7,0-7,9</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c>
                  <a:txBody>
                    <a:bodyPr/>
                    <a:lstStyle/>
                    <a:p>
                      <a:pPr algn="ctr">
                        <a:lnSpc>
                          <a:spcPct val="115000"/>
                        </a:lnSpc>
                        <a:spcAft>
                          <a:spcPts val="0"/>
                        </a:spcAft>
                      </a:pPr>
                      <a:r>
                        <a:rPr lang="es-ES" sz="1400">
                          <a:effectLst/>
                          <a:latin typeface="Times New Roman" panose="02020603050405020304" pitchFamily="18" charset="0"/>
                          <a:cs typeface="Times New Roman" panose="02020603050405020304" pitchFamily="18" charset="0"/>
                        </a:rPr>
                        <a:t>Mayor</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c>
                  <a:txBody>
                    <a:bodyPr/>
                    <a:lstStyle/>
                    <a:p>
                      <a:pPr algn="just">
                        <a:lnSpc>
                          <a:spcPct val="115000"/>
                        </a:lnSpc>
                        <a:spcAft>
                          <a:spcPts val="0"/>
                        </a:spcAft>
                      </a:pPr>
                      <a:r>
                        <a:rPr lang="es-ES" sz="1400">
                          <a:effectLst/>
                          <a:latin typeface="Times New Roman" panose="02020603050405020304" pitchFamily="18" charset="0"/>
                          <a:cs typeface="Times New Roman" panose="02020603050405020304" pitchFamily="18" charset="0"/>
                        </a:rPr>
                        <a:t>Puede causar serios daños en extensas zonas.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tc>
              </a:tr>
              <a:tr h="630763">
                <a:tc>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8,0-8,9</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c rowSpan="2">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Gran</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c>
                  <a:txBody>
                    <a:bodyPr/>
                    <a:lstStyle/>
                    <a:p>
                      <a:pPr algn="just">
                        <a:lnSpc>
                          <a:spcPct val="115000"/>
                        </a:lnSpc>
                        <a:spcAft>
                          <a:spcPts val="0"/>
                        </a:spcAft>
                      </a:pPr>
                      <a:r>
                        <a:rPr lang="es-ES" sz="1400">
                          <a:effectLst/>
                          <a:latin typeface="Times New Roman" panose="02020603050405020304" pitchFamily="18" charset="0"/>
                          <a:cs typeface="Times New Roman" panose="02020603050405020304" pitchFamily="18" charset="0"/>
                        </a:rPr>
                        <a:t>Puede causar graves daños en zonas de varios cientos de kilómetros.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tc>
              </a:tr>
              <a:tr h="777240">
                <a:tc>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9,0-9,9</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c vMerge="1">
                  <a:txBody>
                    <a:bodyPr/>
                    <a:lstStyle/>
                    <a:p>
                      <a:endParaRPr lang="es-ES"/>
                    </a:p>
                  </a:txBody>
                  <a:tcPr/>
                </a:tc>
                <a:tc>
                  <a:txBody>
                    <a:bodyPr/>
                    <a:lstStyle/>
                    <a:p>
                      <a:pPr algn="just">
                        <a:lnSpc>
                          <a:spcPct val="115000"/>
                        </a:lnSpc>
                        <a:spcAft>
                          <a:spcPts val="0"/>
                        </a:spcAft>
                      </a:pPr>
                      <a:r>
                        <a:rPr lang="es-ES" sz="1400" dirty="0">
                          <a:effectLst/>
                          <a:latin typeface="Times New Roman" panose="02020603050405020304" pitchFamily="18" charset="0"/>
                          <a:cs typeface="Times New Roman" panose="02020603050405020304" pitchFamily="18" charset="0"/>
                        </a:rPr>
                        <a:t>Devastadores en zonas de varios miles de kilómetros.</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89" marR="45789" marT="0" marB="0" anchor="ctr"/>
                </a:tc>
              </a:tr>
            </a:tbl>
          </a:graphicData>
        </a:graphic>
      </p:graphicFrame>
      <p:sp>
        <p:nvSpPr>
          <p:cNvPr id="5" name="Rectángulo 4"/>
          <p:cNvSpPr/>
          <p:nvPr/>
        </p:nvSpPr>
        <p:spPr>
          <a:xfrm>
            <a:off x="2286719" y="1374938"/>
            <a:ext cx="7431024" cy="589905"/>
          </a:xfrm>
          <a:prstGeom prst="rect">
            <a:avLst/>
          </a:prstGeom>
        </p:spPr>
        <p:txBody>
          <a:bodyPr wrap="square">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Tabla 3. Efectos de un sismo según su Magnitud.</a:t>
            </a:r>
          </a:p>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1200" i="0"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Basado en documentos de U.S. Geological </a:t>
            </a:r>
            <a:r>
              <a:rPr lang="es-ES" sz="1200" i="0" dirty="0" err="1"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Survey</a:t>
            </a:r>
            <a:r>
              <a:rPr lang="es-ES" sz="1200" i="0"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a:t>
            </a: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a:t>
            </a: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5386218" y="273389"/>
            <a:ext cx="1492716" cy="507831"/>
          </a:xfrm>
          <a:prstGeom prst="rect">
            <a:avLst/>
          </a:prstGeom>
        </p:spPr>
        <p:txBody>
          <a:bodyPr wrap="none">
            <a:spAutoFit/>
          </a:bodyPr>
          <a:lstStyle/>
          <a:p>
            <a:pPr>
              <a:lnSpc>
                <a:spcPct val="150000"/>
              </a:lnSpc>
              <a:spcBef>
                <a:spcPts val="200"/>
              </a:spcBef>
              <a:spcAft>
                <a:spcPts val="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MAGNITUD</a:t>
            </a:r>
          </a:p>
        </p:txBody>
      </p:sp>
    </p:spTree>
    <p:extLst>
      <p:ext uri="{BB962C8B-B14F-4D97-AF65-F5344CB8AC3E}">
        <p14:creationId xmlns:p14="http://schemas.microsoft.com/office/powerpoint/2010/main" val="275763721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191532" y="2872549"/>
            <a:ext cx="4351023" cy="2283824"/>
          </a:xfrm>
        </p:spPr>
        <p:txBody>
          <a:bodyPr/>
          <a:lstStyle/>
          <a:p>
            <a:r>
              <a:rPr lang="es-ES" dirty="0" smtClean="0"/>
              <a:t>.</a:t>
            </a:r>
            <a:endParaRPr lang="es-ES" dirty="0"/>
          </a:p>
        </p:txBody>
      </p:sp>
      <p:sp>
        <p:nvSpPr>
          <p:cNvPr id="8" name="Marcador de texto 7"/>
          <p:cNvSpPr>
            <a:spLocks noGrp="1"/>
          </p:cNvSpPr>
          <p:nvPr>
            <p:ph type="body" idx="1"/>
          </p:nvPr>
        </p:nvSpPr>
        <p:spPr>
          <a:xfrm>
            <a:off x="6517606" y="2895219"/>
            <a:ext cx="4881914" cy="2283823"/>
          </a:xfrm>
        </p:spPr>
        <p:txBody>
          <a:bodyPr>
            <a:normAutofit/>
          </a:bodyPr>
          <a:lstStyle/>
          <a:p>
            <a:pPr algn="ctr"/>
            <a:r>
              <a:rPr lang="es-ES" sz="4400" b="1" kern="0" dirty="0" smtClean="0">
                <a:latin typeface="Times New Roman" panose="02020603050405020304" pitchFamily="18" charset="0"/>
                <a:ea typeface="Times New Roman" panose="02020603050405020304" pitchFamily="18" charset="0"/>
                <a:cs typeface="Times New Roman" panose="02020603050405020304" pitchFamily="18" charset="0"/>
              </a:rPr>
              <a:t>metodología</a:t>
            </a:r>
            <a:endParaRPr lang="es-ES" sz="4400" b="1" kern="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s-ES" sz="4400" dirty="0"/>
          </a:p>
        </p:txBody>
      </p:sp>
      <p:pic>
        <p:nvPicPr>
          <p:cNvPr id="9" name="Imagen 8"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04" y="2531173"/>
            <a:ext cx="4106418" cy="1743456"/>
          </a:xfrm>
          <a:prstGeom prst="rect">
            <a:avLst/>
          </a:prstGeom>
          <a:noFill/>
          <a:ln>
            <a:noFill/>
          </a:ln>
        </p:spPr>
      </p:pic>
    </p:spTree>
    <p:extLst>
      <p:ext uri="{BB962C8B-B14F-4D97-AF65-F5344CB8AC3E}">
        <p14:creationId xmlns:p14="http://schemas.microsoft.com/office/powerpoint/2010/main" val="7958622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855187659"/>
              </p:ext>
            </p:extLst>
          </p:nvPr>
        </p:nvGraphicFramePr>
        <p:xfrm>
          <a:off x="231648" y="2805658"/>
          <a:ext cx="11016786" cy="2716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4823303" y="5856310"/>
            <a:ext cx="2497607" cy="276999"/>
          </a:xfrm>
          <a:prstGeom prst="rect">
            <a:avLst/>
          </a:prstGeom>
        </p:spPr>
        <p:txBody>
          <a:bodyPr wrap="none">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Esquema 1. Procedimiento realizado.</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ítulo 4"/>
          <p:cNvSpPr>
            <a:spLocks noGrp="1"/>
          </p:cNvSpPr>
          <p:nvPr>
            <p:ph type="title"/>
          </p:nvPr>
        </p:nvSpPr>
        <p:spPr>
          <a:xfrm>
            <a:off x="1691401" y="1022436"/>
            <a:ext cx="8761413" cy="706964"/>
          </a:xfrm>
        </p:spPr>
        <p:txBody>
          <a:bodyPr/>
          <a:lstStyle/>
          <a:p>
            <a:pPr algn="ctr"/>
            <a:r>
              <a:rPr lang="es-ES" b="1" dirty="0">
                <a:latin typeface="Times New Roman" panose="02020603050405020304" pitchFamily="18" charset="0"/>
                <a:ea typeface="Times New Roman" panose="02020603050405020304" pitchFamily="18" charset="0"/>
                <a:cs typeface="Times New Roman" panose="02020603050405020304" pitchFamily="18" charset="0"/>
              </a:rPr>
              <a:t>METODOLOGÍA</a:t>
            </a:r>
            <a:br>
              <a:rPr lang="es-ES" b="1" dirty="0">
                <a:latin typeface="Times New Roman" panose="02020603050405020304" pitchFamily="18" charset="0"/>
                <a:ea typeface="Times New Roman" panose="02020603050405020304" pitchFamily="18" charset="0"/>
                <a:cs typeface="Times New Roman" panose="02020603050405020304" pitchFamily="18" charset="0"/>
              </a:rPr>
            </a:br>
            <a:endParaRPr lang="es-ES" dirty="0"/>
          </a:p>
        </p:txBody>
      </p:sp>
    </p:spTree>
    <p:extLst>
      <p:ext uri="{BB962C8B-B14F-4D97-AF65-F5344CB8AC3E}">
        <p14:creationId xmlns:p14="http://schemas.microsoft.com/office/powerpoint/2010/main" val="386236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191532" y="2872549"/>
            <a:ext cx="4351023" cy="2283824"/>
          </a:xfrm>
        </p:spPr>
        <p:txBody>
          <a:bodyPr/>
          <a:lstStyle/>
          <a:p>
            <a:r>
              <a:rPr lang="es-ES" dirty="0" smtClean="0"/>
              <a:t>.</a:t>
            </a:r>
            <a:endParaRPr lang="es-ES" dirty="0"/>
          </a:p>
        </p:txBody>
      </p:sp>
      <p:sp>
        <p:nvSpPr>
          <p:cNvPr id="8" name="Marcador de texto 7"/>
          <p:cNvSpPr>
            <a:spLocks noGrp="1"/>
          </p:cNvSpPr>
          <p:nvPr>
            <p:ph type="body" idx="1"/>
          </p:nvPr>
        </p:nvSpPr>
        <p:spPr>
          <a:xfrm>
            <a:off x="6517606" y="2677645"/>
            <a:ext cx="4881914" cy="2283823"/>
          </a:xfrm>
        </p:spPr>
        <p:txBody>
          <a:bodyPr>
            <a:normAutofit/>
          </a:bodyPr>
          <a:lstStyle/>
          <a:p>
            <a:r>
              <a:rPr lang="es-ES" sz="4400" dirty="0"/>
              <a:t>GENERALIDADES</a:t>
            </a:r>
          </a:p>
        </p:txBody>
      </p:sp>
      <p:pic>
        <p:nvPicPr>
          <p:cNvPr id="9" name="Imagen 8"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04" y="2531173"/>
            <a:ext cx="4106418" cy="1743456"/>
          </a:xfrm>
          <a:prstGeom prst="rect">
            <a:avLst/>
          </a:prstGeom>
          <a:noFill/>
          <a:ln>
            <a:noFill/>
          </a:ln>
        </p:spPr>
      </p:pic>
    </p:spTree>
    <p:extLst>
      <p:ext uri="{BB962C8B-B14F-4D97-AF65-F5344CB8AC3E}">
        <p14:creationId xmlns:p14="http://schemas.microsoft.com/office/powerpoint/2010/main" val="225172793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69087" y="287506"/>
            <a:ext cx="3082960" cy="507831"/>
          </a:xfrm>
          <a:prstGeom prst="rect">
            <a:avLst/>
          </a:prstGeom>
        </p:spPr>
        <p:txBody>
          <a:bodyPr wrap="none">
            <a:spAutoFit/>
          </a:bodyPr>
          <a:lstStyle/>
          <a:p>
            <a:pPr>
              <a:lnSpc>
                <a:spcPct val="150000"/>
              </a:lnSpc>
              <a:spcBef>
                <a:spcPts val="200"/>
              </a:spcBef>
              <a:spcAft>
                <a:spcPts val="0"/>
              </a:spcAft>
            </a:pPr>
            <a:r>
              <a:rPr lang="es-ES" b="1" dirty="0" smtClean="0">
                <a:effectLst/>
                <a:latin typeface="Times New Roman" panose="02020603050405020304" pitchFamily="18" charset="0"/>
                <a:ea typeface="Times New Roman" panose="02020603050405020304" pitchFamily="18" charset="0"/>
                <a:cs typeface="Times New Roman" panose="02020603050405020304" pitchFamily="18" charset="0"/>
              </a:rPr>
              <a:t>PREPARACIÓN DE DATOS</a:t>
            </a:r>
            <a:endParaRPr lang="es-E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936271" y="795337"/>
            <a:ext cx="1435008" cy="507831"/>
          </a:xfrm>
          <a:prstGeom prst="rect">
            <a:avLst/>
          </a:prstGeom>
        </p:spPr>
        <p:txBody>
          <a:bodyPr wrap="none">
            <a:spAutoFit/>
          </a:bodyPr>
          <a:lstStyle/>
          <a:p>
            <a:pPr algn="just">
              <a:lnSpc>
                <a:spcPct val="150000"/>
              </a:lnSpc>
              <a:spcBef>
                <a:spcPts val="200"/>
              </a:spcBef>
              <a:spcAft>
                <a:spcPts val="0"/>
              </a:spcAft>
            </a:pPr>
            <a:r>
              <a:rPr lang="es-ES" b="1" dirty="0" smtClean="0">
                <a:effectLst/>
                <a:latin typeface="Times New Roman" panose="02020603050405020304" pitchFamily="18" charset="0"/>
                <a:ea typeface="Times New Roman" panose="02020603050405020304" pitchFamily="18" charset="0"/>
                <a:cs typeface="Times New Roman" panose="02020603050405020304" pitchFamily="18" charset="0"/>
              </a:rPr>
              <a:t>Sismo Chile:</a:t>
            </a:r>
            <a:endParaRPr lang="es-E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1132574" y="1388512"/>
            <a:ext cx="9645154" cy="5234184"/>
          </a:xfrm>
          <a:prstGeom prst="rect">
            <a:avLst/>
          </a:prstGeom>
        </p:spPr>
        <p:txBody>
          <a:bodyPr wrap="square" numCol="2">
            <a:spAutoFit/>
          </a:bodyPr>
          <a:lstStyle/>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Arequipa, Perú (AREQ)</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Los Ángeles, Chile (ANTC)</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Brasilia, Brasil   (BRAZ)</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Eusebio, Brasil (BRFT)</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San Martín, Argentina (BUE2)</a:t>
            </a:r>
          </a:p>
          <a:p>
            <a:pPr marL="342900" lvl="0" indent="-342900" algn="just">
              <a:lnSpc>
                <a:spcPct val="150000"/>
              </a:lnSpc>
              <a:spcAft>
                <a:spcPts val="0"/>
              </a:spcAft>
              <a:buFont typeface="Wingdings" panose="05000000000000000000" pitchFamily="2" charset="2"/>
              <a:buChar char=""/>
            </a:pPr>
            <a:r>
              <a:rPr lang="es-ES" dirty="0" err="1" smtClean="0">
                <a:effectLst/>
                <a:latin typeface="Times New Roman" panose="02020603050405020304" pitchFamily="18" charset="0"/>
                <a:ea typeface="Calibri" panose="020F0502020204030204" pitchFamily="34" charset="0"/>
                <a:cs typeface="Times New Roman" panose="02020603050405020304" pitchFamily="18" charset="0"/>
              </a:rPr>
              <a:t>Caucete</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Argentina (CFAG)</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Concepción, Chile (CONZ)</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Islas Malvinas, Reino Unido (FALK)</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Puerto Ayora Galápagos, Ecuador (GLPS)</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Isla de Pascua, Chile (ISPA)</a:t>
            </a:r>
          </a:p>
          <a:p>
            <a:pPr marL="342900" lvl="0" indent="-342900" algn="just">
              <a:lnSpc>
                <a:spcPct val="150000"/>
              </a:lnSpc>
              <a:spcAft>
                <a:spcPts val="0"/>
              </a:spcAft>
              <a:buFont typeface="Wingdings" panose="05000000000000000000" pitchFamily="2" charset="2"/>
              <a:buChar char=""/>
            </a:pPr>
            <a:r>
              <a:rPr lang="es-ES" dirty="0" err="1" smtClean="0">
                <a:effectLst/>
                <a:latin typeface="Times New Roman" panose="02020603050405020304" pitchFamily="18" charset="0"/>
                <a:ea typeface="Calibri" panose="020F0502020204030204" pitchFamily="34" charset="0"/>
                <a:cs typeface="Times New Roman" panose="02020603050405020304" pitchFamily="18" charset="0"/>
              </a:rPr>
              <a:t>Kourou</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Francia (KOUR)</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Buenos Aires, La Plata (LPGS)</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O'Higgins, Antártica  (OHI2)</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Punta Arenas , Chile  (PARC)</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Porto </a:t>
            </a:r>
            <a:r>
              <a:rPr lang="es-ES" dirty="0" err="1" smtClean="0">
                <a:effectLst/>
                <a:latin typeface="Times New Roman" panose="02020603050405020304" pitchFamily="18" charset="0"/>
                <a:ea typeface="Calibri" panose="020F0502020204030204" pitchFamily="34" charset="0"/>
                <a:cs typeface="Times New Roman" panose="02020603050405020304" pitchFamily="18" charset="0"/>
              </a:rPr>
              <a:t>Velho</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Brasil (POVE)</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Sao Luis , Brasil (SALU)</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Curitiba , Brasil  (UFPR)</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Salta, Argentina (UNSA)  </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Santiago de Chile, Chile (SANT)</a:t>
            </a:r>
          </a:p>
          <a:p>
            <a:pPr marL="342900" lvl="0" indent="-342900" algn="just">
              <a:lnSpc>
                <a:spcPct val="150000"/>
              </a:lnSpc>
              <a:spcAft>
                <a:spcPts val="80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Valparaíso, Chile (VALP)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771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4705" y="837738"/>
            <a:ext cx="8775032" cy="873572"/>
          </a:xfrm>
          <a:prstGeom prst="rect">
            <a:avLst/>
          </a:prstGeom>
        </p:spPr>
        <p:txBody>
          <a:bodyPr wrap="square">
            <a:spAutoFit/>
          </a:bodyPr>
          <a:lstStyle/>
          <a:p>
            <a:pPr algn="just">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E</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staciones utilizadas para realizar la interpolación del TECu, se encuentran a una distancia máxima de  aproximadamente 450 kilómetros de la ubicación del sismo.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n 2"/>
          <p:cNvPicPr/>
          <p:nvPr/>
        </p:nvPicPr>
        <p:blipFill>
          <a:blip r:embed="rId2" cstate="print">
            <a:extLst>
              <a:ext uri="{28A0092B-C50C-407E-A947-70E740481C1C}">
                <a14:useLocalDpi xmlns:a14="http://schemas.microsoft.com/office/drawing/2010/main" val="0"/>
              </a:ext>
            </a:extLst>
          </a:blip>
          <a:srcRect l="6119" t="3163" r="6507"/>
          <a:stretch>
            <a:fillRect/>
          </a:stretch>
        </p:blipFill>
        <p:spPr bwMode="auto">
          <a:xfrm>
            <a:off x="978568" y="2413568"/>
            <a:ext cx="4912711" cy="3746600"/>
          </a:xfrm>
          <a:prstGeom prst="rect">
            <a:avLst/>
          </a:prstGeom>
          <a:noFill/>
          <a:ln w="19050">
            <a:solidFill>
              <a:schemeClr val="tx1"/>
            </a:solidFill>
            <a:miter lim="800000"/>
            <a:headEnd/>
            <a:tailEnd/>
          </a:ln>
        </p:spPr>
      </p:pic>
      <p:sp>
        <p:nvSpPr>
          <p:cNvPr id="4" name="Rectángulo 3"/>
          <p:cNvSpPr/>
          <p:nvPr/>
        </p:nvSpPr>
        <p:spPr>
          <a:xfrm>
            <a:off x="7001256" y="3187572"/>
            <a:ext cx="4081272" cy="1754326"/>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Los Ángeles, Chile (ANTC)</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Concepción, Chile (CONZ)</a:t>
            </a:r>
          </a:p>
          <a:p>
            <a:pPr marL="342900" lvl="0" indent="-342900" algn="just">
              <a:lnSpc>
                <a:spcPct val="15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Santiago de Chile, Chile (SANT)</a:t>
            </a:r>
          </a:p>
          <a:p>
            <a:pPr marL="342900" lvl="0" indent="-342900" algn="just">
              <a:lnSpc>
                <a:spcPct val="150000"/>
              </a:lnSpc>
              <a:spcAft>
                <a:spcPts val="80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Valparaíso, Chile (VALP)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890015" y="6196744"/>
            <a:ext cx="5001263" cy="276999"/>
          </a:xfrm>
          <a:prstGeom prst="rect">
            <a:avLst/>
          </a:prstGeom>
        </p:spPr>
        <p:txBody>
          <a:bodyPr wrap="square">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Figura 8. Ubicación de Estaciones utilizadas en sismo de Chile. </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7903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0574" y="562773"/>
            <a:ext cx="1755609" cy="507831"/>
          </a:xfrm>
          <a:prstGeom prst="rect">
            <a:avLst/>
          </a:prstGeom>
        </p:spPr>
        <p:txBody>
          <a:bodyPr wrap="none">
            <a:spAutoFit/>
          </a:bodyPr>
          <a:lstStyle/>
          <a:p>
            <a:pPr algn="just">
              <a:lnSpc>
                <a:spcPct val="150000"/>
              </a:lnSpc>
              <a:spcBef>
                <a:spcPts val="200"/>
              </a:spcBef>
              <a:spcAft>
                <a:spcPts val="0"/>
              </a:spcAft>
            </a:pPr>
            <a:r>
              <a:rPr lang="es-ES" b="1" dirty="0" smtClean="0">
                <a:effectLst/>
                <a:latin typeface="Times New Roman" panose="02020603050405020304" pitchFamily="18" charset="0"/>
                <a:ea typeface="Times New Roman" panose="02020603050405020304" pitchFamily="18" charset="0"/>
                <a:cs typeface="Times New Roman" panose="02020603050405020304" pitchFamily="18" charset="0"/>
              </a:rPr>
              <a:t>Sismo Ecuador:</a:t>
            </a:r>
            <a:endParaRPr lang="es-E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ángulo 3"/>
          <p:cNvSpPr/>
          <p:nvPr/>
        </p:nvSpPr>
        <p:spPr>
          <a:xfrm>
            <a:off x="1826299" y="1246280"/>
            <a:ext cx="7858581" cy="5078313"/>
          </a:xfrm>
          <a:prstGeom prst="rect">
            <a:avLst/>
          </a:prstGeom>
        </p:spPr>
        <p:txBody>
          <a:bodyPr wrap="square" numCol="2">
            <a:spAutoFit/>
          </a:bodyPr>
          <a:lstStyle/>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Bogotá, Colombia (BOGT)</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Brasilia, Brasil   (BRAZ)</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Eusebio, Brasil (BRFT)</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Bermuda, Reino Unido (BRMU)</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Cali, Colombia (CALL)</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El Chaco, Ecuador (CHEC)</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Cotopaxi, Ecuador (CXEC)</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El Carmen, Ecuador (ECEC)</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Ibarra, Ecuador(IBEC)</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Puerto Ayora Galápagos, Ecuador (GLPS)</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Porto </a:t>
            </a:r>
            <a:r>
              <a:rPr lang="es-ES" dirty="0" err="1" smtClean="0">
                <a:effectLst/>
                <a:latin typeface="Times New Roman" panose="02020603050405020304" pitchFamily="18" charset="0"/>
                <a:ea typeface="Calibri" panose="020F0502020204030204" pitchFamily="34" charset="0"/>
                <a:cs typeface="Times New Roman" panose="02020603050405020304" pitchFamily="18" charset="0"/>
              </a:rPr>
              <a:t>Velho</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Brasil (POVE)</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Quito, Ecuador (QUEM) </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Sangolquí- ESPE, Ecuador (EPEC)</a:t>
            </a:r>
          </a:p>
          <a:p>
            <a:pPr marL="342900" lvl="0" indent="-342900" algn="just">
              <a:lnSpc>
                <a:spcPct val="200000"/>
              </a:lnSpc>
              <a:spcAft>
                <a:spcPts val="80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Washington, Estados Unidos (USNO)</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6778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4232" y="1012914"/>
            <a:ext cx="8555255" cy="923330"/>
          </a:xfrm>
          <a:prstGeom prst="rect">
            <a:avLst/>
          </a:prstGeom>
        </p:spPr>
        <p:txBody>
          <a:bodyPr wrap="square">
            <a:spAutoFit/>
          </a:bodyPr>
          <a:lstStyle/>
          <a:p>
            <a:pPr algn="just">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U</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bicación de tres estaciones utilizadas como base del análisis de interpolación para obtener TECu, situadas en un rango de hasta aproximadamente 100 km de la ubicación del sismo:</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n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232" y="2328672"/>
            <a:ext cx="5239032" cy="3611880"/>
          </a:xfrm>
          <a:prstGeom prst="rect">
            <a:avLst/>
          </a:prstGeom>
          <a:noFill/>
          <a:ln w="19050">
            <a:solidFill>
              <a:schemeClr val="tx1"/>
            </a:solidFill>
            <a:miter lim="800000"/>
            <a:headEnd/>
            <a:tailEnd/>
          </a:ln>
        </p:spPr>
      </p:pic>
      <p:sp>
        <p:nvSpPr>
          <p:cNvPr id="4" name="Rectángulo 3"/>
          <p:cNvSpPr/>
          <p:nvPr/>
        </p:nvSpPr>
        <p:spPr>
          <a:xfrm>
            <a:off x="6679771" y="2972781"/>
            <a:ext cx="4061381" cy="1754326"/>
          </a:xfrm>
          <a:prstGeom prst="rect">
            <a:avLst/>
          </a:prstGeom>
        </p:spPr>
        <p:txBody>
          <a:bodyPr wrap="square">
            <a:spAutoFit/>
          </a:bodyPr>
          <a:lstStyle/>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Sangolquí- ESPE, Ecuador (EPEC)</a:t>
            </a:r>
          </a:p>
          <a:p>
            <a:pPr marL="342900" lvl="0" indent="-342900" algn="just">
              <a:lnSpc>
                <a:spcPct val="200000"/>
              </a:lnSpc>
              <a:spcAft>
                <a:spcPts val="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Ibarra, Ecuador(IBEC)</a:t>
            </a:r>
          </a:p>
          <a:p>
            <a:pPr marL="342900" lvl="0" indent="-342900" algn="just">
              <a:lnSpc>
                <a:spcPct val="200000"/>
              </a:lnSpc>
              <a:spcAft>
                <a:spcPts val="800"/>
              </a:spcAft>
              <a:buFont typeface="Wingdings" panose="05000000000000000000" pitchFamily="2" charset="2"/>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Quito, Ecuador (QUEM)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487920" y="6159715"/>
            <a:ext cx="6096000" cy="276999"/>
          </a:xfrm>
          <a:prstGeom prst="rect">
            <a:avLst/>
          </a:prstGeom>
        </p:spPr>
        <p:txBody>
          <a:bodyPr>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Figura 9. Ubicación de Estaciones utilizadas en sismo de Ecuador.</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1003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13184" y="1160241"/>
            <a:ext cx="3857436" cy="579967"/>
          </a:xfrm>
          <a:prstGeom prst="rect">
            <a:avLst/>
          </a:prstGeom>
        </p:spPr>
        <p:txBody>
          <a:bodyPr wrap="square">
            <a:spAutoFit/>
          </a:bodyPr>
          <a:lstStyle/>
          <a:p>
            <a:pPr algn="ctr">
              <a:lnSpc>
                <a:spcPct val="150000"/>
              </a:lnSpc>
              <a:spcBef>
                <a:spcPts val="200"/>
              </a:spcBef>
              <a:spcAft>
                <a:spcPts val="0"/>
              </a:spcAft>
            </a:pPr>
            <a:r>
              <a:rPr lang="es-ES" sz="2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PROCESAMIENTO</a:t>
            </a:r>
            <a:endParaRPr lang="es-E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ángulo redondeado 3"/>
          <p:cNvSpPr/>
          <p:nvPr/>
        </p:nvSpPr>
        <p:spPr>
          <a:xfrm>
            <a:off x="1415704" y="3426390"/>
            <a:ext cx="3084860" cy="1940957"/>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lnSpc>
                <a:spcPct val="200000"/>
              </a:lnSpc>
              <a:spcAft>
                <a:spcPts val="800"/>
              </a:spcAft>
            </a:pPr>
            <a:r>
              <a:rPr lang="es-ES"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Para el procesamiento, </a:t>
            </a:r>
            <a:r>
              <a:rPr lang="es-ES"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 utilizó datos de estaciones IGS </a:t>
            </a:r>
            <a:r>
              <a:rPr lang="es-ES"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 de la REGME. </a:t>
            </a:r>
          </a:p>
        </p:txBody>
      </p:sp>
      <p:sp>
        <p:nvSpPr>
          <p:cNvPr id="2" name="Rectángulo 1"/>
          <p:cNvSpPr/>
          <p:nvPr/>
        </p:nvSpPr>
        <p:spPr>
          <a:xfrm>
            <a:off x="0" y="6488668"/>
            <a:ext cx="7330440" cy="307777"/>
          </a:xfrm>
          <a:prstGeom prst="rect">
            <a:avLst/>
          </a:prstGeom>
        </p:spPr>
        <p:txBody>
          <a:bodyPr wrap="square">
            <a:spAutoFit/>
          </a:bodyPr>
          <a:lstStyle/>
          <a:p>
            <a:pPr algn="just">
              <a:spcAft>
                <a:spcPts val="0"/>
              </a:spcAft>
            </a:pPr>
            <a:r>
              <a:rPr lang="es-ES" sz="1400" i="1"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REGME: Red de Estaciones GNSS de Monitoreo Continuo Ecuador.</a:t>
            </a:r>
          </a:p>
        </p:txBody>
      </p:sp>
      <p:sp>
        <p:nvSpPr>
          <p:cNvPr id="5" name="Rectángulo redondeado 4"/>
          <p:cNvSpPr/>
          <p:nvPr/>
        </p:nvSpPr>
        <p:spPr>
          <a:xfrm>
            <a:off x="6939724" y="3119922"/>
            <a:ext cx="4157472" cy="2553891"/>
          </a:xfrm>
          <a:prstGeom prst="round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lnSpc>
                <a:spcPct val="200000"/>
              </a:lnSpc>
              <a:spcAft>
                <a:spcPts val="800"/>
              </a:spcAft>
            </a:pPr>
            <a:r>
              <a:rPr lang="es-E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 </a:t>
            </a:r>
            <a:r>
              <a:rPr lang="es-E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dos periodos de tiempo comprendidos entre el 31 de Enero hasta el 06 de Mayo del 2010 y desde el 20 de Julio hasta 23 de Agosto del 2014.</a:t>
            </a:r>
          </a:p>
        </p:txBody>
      </p:sp>
      <p:sp>
        <p:nvSpPr>
          <p:cNvPr id="6" name="Flecha derecha 5"/>
          <p:cNvSpPr/>
          <p:nvPr/>
        </p:nvSpPr>
        <p:spPr>
          <a:xfrm>
            <a:off x="5093390" y="4049396"/>
            <a:ext cx="1048512" cy="69494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22634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313203306"/>
              </p:ext>
            </p:extLst>
          </p:nvPr>
        </p:nvGraphicFramePr>
        <p:xfrm>
          <a:off x="1549608" y="985957"/>
          <a:ext cx="9068861" cy="3967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176564" y="4902651"/>
            <a:ext cx="7640854" cy="307777"/>
          </a:xfrm>
          <a:prstGeom prst="rect">
            <a:avLst/>
          </a:prstGeom>
        </p:spPr>
        <p:txBody>
          <a:bodyPr wrap="square">
            <a:spAutoFit/>
          </a:bodyPr>
          <a:lstStyle/>
          <a:p>
            <a:pPr algn="ctr">
              <a:spcAft>
                <a:spcPts val="1000"/>
              </a:spcAft>
            </a:pPr>
            <a:r>
              <a:rPr lang="es-ES" sz="14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Esquema 2. Carpetas necesarias para el procesamiento en el Software Bernese.</a:t>
            </a:r>
            <a:endParaRPr lang="es-ES" sz="14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4568234" y="5210428"/>
            <a:ext cx="2857513" cy="307777"/>
          </a:xfrm>
          <a:prstGeom prst="rect">
            <a:avLst/>
          </a:prstGeom>
        </p:spPr>
        <p:txBody>
          <a:bodyPr wrap="none">
            <a:spAutoFit/>
          </a:bodyPr>
          <a:lstStyle/>
          <a:p>
            <a:pPr algn="ctr">
              <a:spcAft>
                <a:spcPts val="1000"/>
              </a:spcAft>
            </a:pP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Fuente: Adaptado de Valverde, 2013.</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241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67891" y="1071163"/>
            <a:ext cx="2089931" cy="458074"/>
          </a:xfrm>
          <a:prstGeom prst="rect">
            <a:avLst/>
          </a:prstGeom>
        </p:spPr>
        <p:txBody>
          <a:bodyPr wrap="none">
            <a:spAutoFit/>
          </a:bodyPr>
          <a:lstStyle/>
          <a:p>
            <a:pPr indent="449580" algn="just">
              <a:lnSpc>
                <a:spcPct val="150000"/>
              </a:lnSpc>
              <a:spcAft>
                <a:spcPts val="800"/>
              </a:spcAft>
            </a:pPr>
            <a:r>
              <a:rPr lang="es-ES"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Carpeta ATM:</a:t>
            </a:r>
            <a:endParaRPr lang="es-E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6601790" y="3235800"/>
            <a:ext cx="4356918"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lnSpc>
                <a:spcPct val="150000"/>
              </a:lnSpc>
              <a:spcAft>
                <a:spcPts val="800"/>
              </a:spcAft>
            </a:pPr>
            <a:r>
              <a:rPr lang="es-ES"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Dentro de esta carpeta se encuentran Modelos Ionosféricos Globales, que son desarrollados por el Centro para la Determinación de Órbita en Europa (CODE).</a:t>
            </a:r>
            <a:endPar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p:cNvPicPr/>
          <p:nvPr/>
        </p:nvPicPr>
        <p:blipFill rotWithShape="1">
          <a:blip r:embed="rId2"/>
          <a:srcRect l="19437" t="12548" r="9408" b="72319"/>
          <a:stretch/>
        </p:blipFill>
        <p:spPr bwMode="auto">
          <a:xfrm>
            <a:off x="668798" y="2707877"/>
            <a:ext cx="4485334" cy="1405086"/>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184987" y="4112963"/>
            <a:ext cx="5399339" cy="276999"/>
          </a:xfrm>
          <a:prstGeom prst="rect">
            <a:avLst/>
          </a:prstGeom>
        </p:spPr>
        <p:txBody>
          <a:bodyPr wrap="square">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Figura 10. Ejemplo de archivos que se encuentran en la carpeta ATM.</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820537" y="5380591"/>
            <a:ext cx="4181856" cy="646331"/>
          </a:xfrm>
          <a:prstGeom prst="rect">
            <a:avLst/>
          </a:prstGeom>
        </p:spPr>
        <p:txBody>
          <a:bodyPr wrap="square">
            <a:spAutoFit/>
          </a:bodyPr>
          <a:lstStyle/>
          <a:p>
            <a:pPr algn="just">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smtClean="0">
                <a:latin typeface="Times New Roman" panose="02020603050405020304" pitchFamily="18" charset="0"/>
                <a:ea typeface="Calibri" panose="020F0502020204030204" pitchFamily="34" charset="0"/>
                <a:cs typeface="Times New Roman" panose="02020603050405020304" pitchFamily="18" charset="0"/>
              </a:rPr>
              <a:t>Disponibles </a:t>
            </a:r>
            <a:r>
              <a:rPr lang="es-ES" dirty="0">
                <a:latin typeface="Times New Roman" panose="02020603050405020304" pitchFamily="18" charset="0"/>
                <a:ea typeface="Calibri" panose="020F0502020204030204" pitchFamily="34" charset="0"/>
                <a:cs typeface="Times New Roman" panose="02020603050405020304" pitchFamily="18" charset="0"/>
              </a:rPr>
              <a:t>en la dirección electrónica: </a:t>
            </a:r>
            <a:r>
              <a:rPr lang="es-E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ftp://ftp.unibe.ch/aiub/CODE/</a:t>
            </a:r>
            <a:r>
              <a:rPr lang="es-ES"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Flecha abajo 6"/>
          <p:cNvSpPr/>
          <p:nvPr/>
        </p:nvSpPr>
        <p:spPr>
          <a:xfrm>
            <a:off x="2774930" y="4498848"/>
            <a:ext cx="273070" cy="772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06855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7129" y="1035870"/>
            <a:ext cx="2882840" cy="661207"/>
          </a:xfrm>
          <a:prstGeom prst="rect">
            <a:avLst/>
          </a:prstGeom>
        </p:spPr>
        <p:txBody>
          <a:bodyPr wrap="none">
            <a:spAutoFit/>
          </a:bodyPr>
          <a:lstStyle/>
          <a:p>
            <a:pPr indent="449580" algn="just">
              <a:lnSpc>
                <a:spcPct val="150000"/>
              </a:lnSpc>
              <a:spcAft>
                <a:spcPts val="800"/>
              </a:spcAft>
            </a:pPr>
            <a:r>
              <a:rPr lang="es-ES"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Carpeta ORB:</a:t>
            </a:r>
            <a:endParaRPr lang="es-E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redondeado 2"/>
          <p:cNvSpPr/>
          <p:nvPr/>
        </p:nvSpPr>
        <p:spPr>
          <a:xfrm>
            <a:off x="7623688" y="5285483"/>
            <a:ext cx="4219706" cy="1021556"/>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a:spcAft>
                <a:spcPts val="800"/>
              </a:spcAft>
              <a:buFont typeface="Arial" panose="020B0604020202020204" pitchFamily="34" charset="0"/>
              <a:buChar char="•"/>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Renombrado a extensión IEP que corresponden a parámetros de Orientación de la Tierra.</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p:cNvPicPr/>
          <p:nvPr/>
        </p:nvPicPr>
        <p:blipFill rotWithShape="1">
          <a:blip r:embed="rId2"/>
          <a:srcRect l="19060" t="11972" r="9152" b="47545"/>
          <a:stretch/>
        </p:blipFill>
        <p:spPr bwMode="auto">
          <a:xfrm>
            <a:off x="330246" y="2938272"/>
            <a:ext cx="4441779" cy="2090928"/>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236528" y="5146983"/>
            <a:ext cx="4629213" cy="276999"/>
          </a:xfrm>
          <a:prstGeom prst="rect">
            <a:avLst/>
          </a:prstGeom>
        </p:spPr>
        <p:txBody>
          <a:bodyPr wrap="square">
            <a:spAutoFit/>
          </a:bodyPr>
          <a:lstStyle/>
          <a:p>
            <a:pPr algn="ct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Figura </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11. </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Ejemplo de archivos que se encuentran en la carpeta ORB</a:t>
            </a:r>
          </a:p>
        </p:txBody>
      </p:sp>
      <p:sp>
        <p:nvSpPr>
          <p:cNvPr id="6" name="Rectángulo redondeado 5"/>
          <p:cNvSpPr/>
          <p:nvPr/>
        </p:nvSpPr>
        <p:spPr>
          <a:xfrm>
            <a:off x="7623688" y="2712859"/>
            <a:ext cx="3949186" cy="760492"/>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gn="ctr">
              <a:spcAft>
                <a:spcPts val="800"/>
              </a:spcAft>
              <a:buFont typeface="Arial" panose="020B0604020202020204" pitchFamily="34" charset="0"/>
              <a:buChar char="•"/>
            </a:pPr>
            <a:r>
              <a:rPr lang="es-ES" sz="1600" dirty="0">
                <a:latin typeface="Times New Roman" panose="02020603050405020304" pitchFamily="18" charset="0"/>
                <a:ea typeface="Calibri" panose="020F0502020204030204" pitchFamily="34" charset="0"/>
                <a:cs typeface="Times New Roman" panose="02020603050405020304" pitchFamily="18" charset="0"/>
              </a:rPr>
              <a:t>Efemérides precisas </a:t>
            </a:r>
            <a:endParaRPr lang="es-E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r>
              <a:rPr lang="es-ES" sz="1600" dirty="0" smtClean="0">
                <a:latin typeface="Times New Roman" panose="02020603050405020304" pitchFamily="18" charset="0"/>
                <a:ea typeface="Calibri" panose="020F0502020204030204" pitchFamily="34" charset="0"/>
                <a:cs typeface="Times New Roman" panose="02020603050405020304" pitchFamily="18" charset="0"/>
              </a:rPr>
              <a:t>Información de órbitas y relojes satelitales </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redondeado 6"/>
          <p:cNvSpPr/>
          <p:nvPr/>
        </p:nvSpPr>
        <p:spPr>
          <a:xfrm>
            <a:off x="7623688" y="3990474"/>
            <a:ext cx="4219706"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spcAft>
                <a:spcPts val="800"/>
              </a:spcAft>
              <a:buFont typeface="Arial" panose="020B0604020202020204" pitchFamily="34" charset="0"/>
              <a:buChar char="•"/>
            </a:pPr>
            <a:r>
              <a:rPr lang="es-ES" dirty="0">
                <a:latin typeface="Times New Roman" panose="02020603050405020304" pitchFamily="18" charset="0"/>
                <a:ea typeface="Calibri" panose="020F0502020204030204" pitchFamily="34" charset="0"/>
                <a:cs typeface="Times New Roman" panose="02020603050405020304" pitchFamily="18" charset="0"/>
              </a:rPr>
              <a:t>Archivos de sesgo de código </a:t>
            </a:r>
            <a:r>
              <a:rPr lang="es-ES" dirty="0" smtClean="0">
                <a:latin typeface="Times New Roman" panose="02020603050405020304" pitchFamily="18" charset="0"/>
                <a:ea typeface="Calibri" panose="020F0502020204030204" pitchFamily="34" charset="0"/>
                <a:cs typeface="Times New Roman" panose="02020603050405020304" pitchFamily="18" charset="0"/>
              </a:rPr>
              <a:t>diferencial, se </a:t>
            </a:r>
            <a:r>
              <a:rPr lang="es-ES" dirty="0">
                <a:latin typeface="Times New Roman" panose="02020603050405020304" pitchFamily="18" charset="0"/>
                <a:ea typeface="Calibri" panose="020F0502020204030204" pitchFamily="34" charset="0"/>
                <a:cs typeface="Times New Roman" panose="02020603050405020304" pitchFamily="18" charset="0"/>
              </a:rPr>
              <a:t>actualizan cada 30 </a:t>
            </a:r>
            <a:r>
              <a:rPr lang="es-ES" dirty="0" smtClean="0">
                <a:latin typeface="Times New Roman" panose="02020603050405020304" pitchFamily="18" charset="0"/>
                <a:ea typeface="Calibri" panose="020F0502020204030204" pitchFamily="34" charset="0"/>
                <a:cs typeface="Times New Roman" panose="02020603050405020304" pitchFamily="18" charset="0"/>
              </a:rPr>
              <a:t>días.</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5105107" y="2909612"/>
            <a:ext cx="164010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SP3 </a:t>
            </a:r>
            <a:r>
              <a:rPr lang="es-ES" dirty="0" smtClean="0">
                <a:latin typeface="Times New Roman" panose="02020603050405020304" pitchFamily="18" charset="0"/>
                <a:ea typeface="Calibri" panose="020F0502020204030204" pitchFamily="34" charset="0"/>
                <a:cs typeface="Times New Roman" panose="02020603050405020304" pitchFamily="18" charset="0"/>
              </a:rPr>
              <a:t>(.PRE</a:t>
            </a:r>
            <a:r>
              <a:rPr lang="es-ES"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2" name="Rectángulo 11"/>
          <p:cNvSpPr/>
          <p:nvPr/>
        </p:nvSpPr>
        <p:spPr>
          <a:xfrm>
            <a:off x="5624426" y="4163352"/>
            <a:ext cx="81304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Times New Roman" panose="02020603050405020304" pitchFamily="18" charset="0"/>
                <a:ea typeface="Calibri" panose="020F0502020204030204" pitchFamily="34" charset="0"/>
                <a:cs typeface="Times New Roman" panose="02020603050405020304" pitchFamily="18" charset="0"/>
              </a:rPr>
              <a:t>(DCB</a:t>
            </a:r>
            <a:r>
              <a:rPr lang="es-ES" dirty="0" smtClean="0">
                <a:latin typeface="Times New Roman" panose="02020603050405020304" pitchFamily="18" charset="0"/>
                <a:ea typeface="Calibri" panose="020F0502020204030204" pitchFamily="34" charset="0"/>
                <a:cs typeface="Times New Roman" panose="02020603050405020304" pitchFamily="18" charset="0"/>
              </a:rPr>
              <a:t>)</a:t>
            </a:r>
            <a:endParaRPr lang="es-ES" dirty="0"/>
          </a:p>
        </p:txBody>
      </p:sp>
      <p:sp>
        <p:nvSpPr>
          <p:cNvPr id="13" name="Rectángulo 12"/>
          <p:cNvSpPr/>
          <p:nvPr/>
        </p:nvSpPr>
        <p:spPr>
          <a:xfrm>
            <a:off x="5624426" y="5612669"/>
            <a:ext cx="607859"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s-ES" dirty="0">
                <a:latin typeface="Times New Roman" panose="02020603050405020304" pitchFamily="18" charset="0"/>
                <a:ea typeface="Calibri" panose="020F0502020204030204" pitchFamily="34" charset="0"/>
                <a:cs typeface="Times New Roman" panose="02020603050405020304" pitchFamily="18" charset="0"/>
              </a:rPr>
              <a:t>ERP</a:t>
            </a:r>
            <a:endParaRPr lang="es-ES" dirty="0"/>
          </a:p>
        </p:txBody>
      </p:sp>
      <p:cxnSp>
        <p:nvCxnSpPr>
          <p:cNvPr id="15" name="Conector recto de flecha 14"/>
          <p:cNvCxnSpPr>
            <a:stCxn id="8" idx="3"/>
            <a:endCxn id="6" idx="1"/>
          </p:cNvCxnSpPr>
          <p:nvPr/>
        </p:nvCxnSpPr>
        <p:spPr>
          <a:xfrm flipV="1">
            <a:off x="6745213" y="3093105"/>
            <a:ext cx="878475" cy="11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ector recto de flecha 18"/>
          <p:cNvCxnSpPr>
            <a:stCxn id="12" idx="3"/>
            <a:endCxn id="7" idx="1"/>
          </p:cNvCxnSpPr>
          <p:nvPr/>
        </p:nvCxnSpPr>
        <p:spPr>
          <a:xfrm>
            <a:off x="6437469" y="4348018"/>
            <a:ext cx="1186219"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p:cNvCxnSpPr>
            <a:stCxn id="13" idx="3"/>
            <a:endCxn id="3" idx="1"/>
          </p:cNvCxnSpPr>
          <p:nvPr/>
        </p:nvCxnSpPr>
        <p:spPr>
          <a:xfrm flipV="1">
            <a:off x="6232285" y="5796261"/>
            <a:ext cx="1391403" cy="10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1951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51275" y="969875"/>
            <a:ext cx="2657394" cy="661207"/>
          </a:xfrm>
          <a:prstGeom prst="rect">
            <a:avLst/>
          </a:prstGeom>
        </p:spPr>
        <p:txBody>
          <a:bodyPr wrap="none">
            <a:spAutoFit/>
          </a:bodyPr>
          <a:lstStyle/>
          <a:p>
            <a:pPr indent="449580" algn="just">
              <a:lnSpc>
                <a:spcPct val="150000"/>
              </a:lnSpc>
              <a:spcAft>
                <a:spcPts val="800"/>
              </a:spcAft>
            </a:pPr>
            <a:r>
              <a:rPr lang="es-ES"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Carpeta STA</a:t>
            </a:r>
            <a:endParaRPr lang="es-E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redondeado 3"/>
          <p:cNvSpPr/>
          <p:nvPr/>
        </p:nvSpPr>
        <p:spPr>
          <a:xfrm>
            <a:off x="8627547" y="5428305"/>
            <a:ext cx="3095617" cy="102155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A</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rchivo propio de cada sesión, formato de fecha y datos generales de la sesión.</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711188" y="2638786"/>
            <a:ext cx="774571"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S" dirty="0">
                <a:latin typeface="Times New Roman" panose="02020603050405020304" pitchFamily="18" charset="0"/>
                <a:ea typeface="Calibri" panose="020F0502020204030204" pitchFamily="34" charset="0"/>
                <a:cs typeface="Times New Roman" panose="02020603050405020304" pitchFamily="18" charset="0"/>
              </a:rPr>
              <a:t>.ABB </a:t>
            </a:r>
            <a:endParaRPr lang="es-ES" dirty="0"/>
          </a:p>
        </p:txBody>
      </p:sp>
      <p:sp>
        <p:nvSpPr>
          <p:cNvPr id="5" name="Rectángulo redondeado 4"/>
          <p:cNvSpPr/>
          <p:nvPr/>
        </p:nvSpPr>
        <p:spPr>
          <a:xfrm>
            <a:off x="2289812" y="2474820"/>
            <a:ext cx="3319766"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spcAft>
                <a:spcPts val="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Contiene </a:t>
            </a:r>
            <a:r>
              <a:rPr lang="es-ES" dirty="0">
                <a:latin typeface="Times New Roman" panose="02020603050405020304" pitchFamily="18" charset="0"/>
                <a:ea typeface="Calibri" panose="020F0502020204030204" pitchFamily="34" charset="0"/>
                <a:cs typeface="Times New Roman" panose="02020603050405020304" pitchFamily="18" charset="0"/>
              </a:rPr>
              <a:t>las abreviaciones para cada estación.</a:t>
            </a:r>
          </a:p>
        </p:txBody>
      </p:sp>
      <p:sp>
        <p:nvSpPr>
          <p:cNvPr id="6" name="Rectángulo 5"/>
          <p:cNvSpPr/>
          <p:nvPr/>
        </p:nvSpPr>
        <p:spPr>
          <a:xfrm>
            <a:off x="6985278" y="2649800"/>
            <a:ext cx="774571"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S" dirty="0">
                <a:latin typeface="Times New Roman" panose="02020603050405020304" pitchFamily="18" charset="0"/>
                <a:ea typeface="Calibri" panose="020F0502020204030204" pitchFamily="34" charset="0"/>
                <a:cs typeface="Times New Roman" panose="02020603050405020304" pitchFamily="18" charset="0"/>
              </a:rPr>
              <a:t>.CRD </a:t>
            </a:r>
            <a:endParaRPr lang="es-ES" dirty="0"/>
          </a:p>
        </p:txBody>
      </p:sp>
      <p:sp>
        <p:nvSpPr>
          <p:cNvPr id="7" name="Rectángulo redondeado 6"/>
          <p:cNvSpPr/>
          <p:nvPr/>
        </p:nvSpPr>
        <p:spPr>
          <a:xfrm>
            <a:off x="8602473" y="2501875"/>
            <a:ext cx="3094311" cy="715089"/>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C</a:t>
            </a:r>
            <a:r>
              <a:rPr lang="es-ES" dirty="0" smtClean="0">
                <a:latin typeface="Times New Roman" panose="02020603050405020304" pitchFamily="18" charset="0"/>
                <a:ea typeface="Calibri" panose="020F0502020204030204" pitchFamily="34" charset="0"/>
                <a:cs typeface="Times New Roman" panose="02020603050405020304" pitchFamily="18" charset="0"/>
              </a:rPr>
              <a:t>ontiene </a:t>
            </a:r>
            <a:r>
              <a:rPr lang="es-ES" dirty="0">
                <a:latin typeface="Times New Roman" panose="02020603050405020304" pitchFamily="18" charset="0"/>
                <a:ea typeface="Calibri" panose="020F0502020204030204" pitchFamily="34" charset="0"/>
                <a:cs typeface="Times New Roman" panose="02020603050405020304" pitchFamily="18" charset="0"/>
              </a:rPr>
              <a:t>las coordenadas aproximadas de las estaciones.</a:t>
            </a:r>
          </a:p>
        </p:txBody>
      </p:sp>
      <p:sp>
        <p:nvSpPr>
          <p:cNvPr id="8" name="Rectángulo 7"/>
          <p:cNvSpPr/>
          <p:nvPr/>
        </p:nvSpPr>
        <p:spPr>
          <a:xfrm>
            <a:off x="711188" y="4215306"/>
            <a:ext cx="740331"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s-ES" dirty="0">
                <a:latin typeface="Times New Roman" panose="02020603050405020304" pitchFamily="18" charset="0"/>
                <a:ea typeface="Calibri" panose="020F0502020204030204" pitchFamily="34" charset="0"/>
                <a:cs typeface="Times New Roman" panose="02020603050405020304" pitchFamily="18" charset="0"/>
              </a:rPr>
              <a:t>.VEL </a:t>
            </a:r>
            <a:endParaRPr lang="es-ES" dirty="0"/>
          </a:p>
        </p:txBody>
      </p:sp>
      <p:sp>
        <p:nvSpPr>
          <p:cNvPr id="9" name="Rectángulo redondeado 8"/>
          <p:cNvSpPr/>
          <p:nvPr/>
        </p:nvSpPr>
        <p:spPr>
          <a:xfrm>
            <a:off x="2289812" y="4053314"/>
            <a:ext cx="3319766" cy="715089"/>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C</a:t>
            </a:r>
            <a:r>
              <a:rPr lang="es-ES" dirty="0" smtClean="0">
                <a:latin typeface="Times New Roman" panose="02020603050405020304" pitchFamily="18" charset="0"/>
                <a:ea typeface="Calibri" panose="020F0502020204030204" pitchFamily="34" charset="0"/>
                <a:cs typeface="Times New Roman" panose="02020603050405020304" pitchFamily="18" charset="0"/>
              </a:rPr>
              <a:t>ontiene </a:t>
            </a:r>
            <a:r>
              <a:rPr lang="es-ES" dirty="0">
                <a:latin typeface="Times New Roman" panose="02020603050405020304" pitchFamily="18" charset="0"/>
                <a:ea typeface="Calibri" panose="020F0502020204030204" pitchFamily="34" charset="0"/>
                <a:cs typeface="Times New Roman" panose="02020603050405020304" pitchFamily="18" charset="0"/>
              </a:rPr>
              <a:t>las velocidades de las estaciones.</a:t>
            </a:r>
          </a:p>
        </p:txBody>
      </p:sp>
      <p:sp>
        <p:nvSpPr>
          <p:cNvPr id="10" name="Rectángulo 9"/>
          <p:cNvSpPr/>
          <p:nvPr/>
        </p:nvSpPr>
        <p:spPr>
          <a:xfrm>
            <a:off x="6937981" y="4211956"/>
            <a:ext cx="761747"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.BLQ </a:t>
            </a:r>
            <a:endParaRPr lang="es-ES" dirty="0"/>
          </a:p>
        </p:txBody>
      </p:sp>
      <p:sp>
        <p:nvSpPr>
          <p:cNvPr id="11" name="Rectángulo redondeado 10"/>
          <p:cNvSpPr/>
          <p:nvPr/>
        </p:nvSpPr>
        <p:spPr>
          <a:xfrm>
            <a:off x="8539517" y="4039077"/>
            <a:ext cx="3157267"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C</a:t>
            </a:r>
            <a:r>
              <a:rPr lang="es-ES" dirty="0" smtClean="0">
                <a:latin typeface="Times New Roman" panose="02020603050405020304" pitchFamily="18" charset="0"/>
                <a:ea typeface="Calibri" panose="020F0502020204030204" pitchFamily="34" charset="0"/>
                <a:cs typeface="Times New Roman" panose="02020603050405020304" pitchFamily="18" charset="0"/>
              </a:rPr>
              <a:t>oeficientes </a:t>
            </a:r>
            <a:r>
              <a:rPr lang="es-ES" dirty="0">
                <a:latin typeface="Times New Roman" panose="02020603050405020304" pitchFamily="18" charset="0"/>
                <a:ea typeface="Calibri" panose="020F0502020204030204" pitchFamily="34" charset="0"/>
                <a:cs typeface="Times New Roman" panose="02020603050405020304" pitchFamily="18" charset="0"/>
              </a:rPr>
              <a:t>para el modelado de la carga oceánica.</a:t>
            </a:r>
          </a:p>
        </p:txBody>
      </p:sp>
      <p:sp>
        <p:nvSpPr>
          <p:cNvPr id="12" name="Rectángulo 11"/>
          <p:cNvSpPr/>
          <p:nvPr/>
        </p:nvSpPr>
        <p:spPr>
          <a:xfrm>
            <a:off x="778935" y="5791826"/>
            <a:ext cx="704873"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s-ES" dirty="0">
                <a:latin typeface="Times New Roman" panose="02020603050405020304" pitchFamily="18" charset="0"/>
                <a:ea typeface="Calibri" panose="020F0502020204030204" pitchFamily="34" charset="0"/>
                <a:cs typeface="Times New Roman" panose="02020603050405020304" pitchFamily="18" charset="0"/>
              </a:rPr>
              <a:t>.STA </a:t>
            </a:r>
            <a:endParaRPr lang="es-ES" dirty="0"/>
          </a:p>
        </p:txBody>
      </p:sp>
      <p:sp>
        <p:nvSpPr>
          <p:cNvPr id="13" name="Rectángulo redondeado 12"/>
          <p:cNvSpPr/>
          <p:nvPr/>
        </p:nvSpPr>
        <p:spPr>
          <a:xfrm>
            <a:off x="2289812" y="5592683"/>
            <a:ext cx="3250049"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spcAft>
                <a:spcPts val="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Contiene </a:t>
            </a:r>
            <a:r>
              <a:rPr lang="es-ES" dirty="0">
                <a:latin typeface="Times New Roman" panose="02020603050405020304" pitchFamily="18" charset="0"/>
                <a:ea typeface="Calibri" panose="020F0502020204030204" pitchFamily="34" charset="0"/>
                <a:cs typeface="Times New Roman" panose="02020603050405020304" pitchFamily="18" charset="0"/>
              </a:rPr>
              <a:t>la información detallada de las estaciones.</a:t>
            </a:r>
          </a:p>
        </p:txBody>
      </p:sp>
      <p:sp>
        <p:nvSpPr>
          <p:cNvPr id="14" name="Rectángulo 13"/>
          <p:cNvSpPr/>
          <p:nvPr/>
        </p:nvSpPr>
        <p:spPr>
          <a:xfrm>
            <a:off x="6937981" y="5627063"/>
            <a:ext cx="86916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dirty="0">
                <a:latin typeface="Times New Roman" panose="02020603050405020304" pitchFamily="18" charset="0"/>
                <a:ea typeface="Calibri" panose="020F0502020204030204" pitchFamily="34" charset="0"/>
                <a:cs typeface="Times New Roman" panose="02020603050405020304" pitchFamily="18" charset="0"/>
              </a:rPr>
              <a:t>.</a:t>
            </a:r>
            <a:r>
              <a:rPr lang="es-ES" dirty="0" err="1">
                <a:latin typeface="Times New Roman" panose="02020603050405020304" pitchFamily="18" charset="0"/>
                <a:ea typeface="Calibri" panose="020F0502020204030204" pitchFamily="34" charset="0"/>
                <a:cs typeface="Times New Roman" panose="02020603050405020304" pitchFamily="18" charset="0"/>
              </a:rPr>
              <a:t>bck</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smtClean="0">
                <a:latin typeface="Times New Roman" panose="02020603050405020304" pitchFamily="18" charset="0"/>
                <a:ea typeface="Calibri" panose="020F0502020204030204" pitchFamily="34" charset="0"/>
                <a:cs typeface="Times New Roman" panose="02020603050405020304" pitchFamily="18" charset="0"/>
              </a:rPr>
              <a:t>  </a:t>
            </a:r>
          </a:p>
          <a:p>
            <a:pPr algn="ctr"/>
            <a:r>
              <a:rPr lang="es-ES" dirty="0" smtClean="0">
                <a:latin typeface="Times New Roman" panose="02020603050405020304" pitchFamily="18" charset="0"/>
                <a:ea typeface="Calibri" panose="020F0502020204030204" pitchFamily="34" charset="0"/>
                <a:cs typeface="Times New Roman" panose="02020603050405020304" pitchFamily="18" charset="0"/>
              </a:rPr>
              <a:t>.SES </a:t>
            </a:r>
            <a:endParaRPr lang="es-ES" dirty="0"/>
          </a:p>
        </p:txBody>
      </p:sp>
      <p:sp>
        <p:nvSpPr>
          <p:cNvPr id="16" name="Flecha derecha 15"/>
          <p:cNvSpPr/>
          <p:nvPr/>
        </p:nvSpPr>
        <p:spPr>
          <a:xfrm>
            <a:off x="1485759" y="2747660"/>
            <a:ext cx="80405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derecha 16"/>
          <p:cNvSpPr/>
          <p:nvPr/>
        </p:nvSpPr>
        <p:spPr>
          <a:xfrm>
            <a:off x="1451519" y="4318525"/>
            <a:ext cx="80405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derecha 17"/>
          <p:cNvSpPr/>
          <p:nvPr/>
        </p:nvSpPr>
        <p:spPr>
          <a:xfrm>
            <a:off x="1494556" y="5875626"/>
            <a:ext cx="80405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derecha 18"/>
          <p:cNvSpPr/>
          <p:nvPr/>
        </p:nvSpPr>
        <p:spPr>
          <a:xfrm>
            <a:off x="7759849" y="2747660"/>
            <a:ext cx="80405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derecha 19"/>
          <p:cNvSpPr/>
          <p:nvPr/>
        </p:nvSpPr>
        <p:spPr>
          <a:xfrm>
            <a:off x="7735464" y="4301267"/>
            <a:ext cx="80405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derecha 20"/>
          <p:cNvSpPr/>
          <p:nvPr/>
        </p:nvSpPr>
        <p:spPr>
          <a:xfrm>
            <a:off x="7807148" y="5851568"/>
            <a:ext cx="80405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14518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7378" y="919225"/>
            <a:ext cx="7529715" cy="461665"/>
          </a:xfrm>
          <a:prstGeom prst="rect">
            <a:avLst/>
          </a:prstGeom>
        </p:spPr>
        <p:txBody>
          <a:bodyPr wrap="square">
            <a:spAutoFit/>
          </a:bodyPr>
          <a:lstStyle/>
          <a:p>
            <a:pPr algn="ctr"/>
            <a:r>
              <a:rPr lang="es-ES" sz="2400" u="sng" dirty="0">
                <a:latin typeface="Times New Roman" panose="02020603050405020304" pitchFamily="18" charset="0"/>
                <a:ea typeface="Calibri" panose="020F0502020204030204" pitchFamily="34" charset="0"/>
              </a:rPr>
              <a:t>A</a:t>
            </a:r>
            <a:r>
              <a:rPr lang="es-ES" sz="2400" u="sng" dirty="0" smtClean="0">
                <a:effectLst/>
                <a:latin typeface="Times New Roman" panose="02020603050405020304" pitchFamily="18" charset="0"/>
                <a:ea typeface="Calibri" panose="020F0502020204030204" pitchFamily="34" charset="0"/>
              </a:rPr>
              <a:t>rchivo IONEX</a:t>
            </a:r>
            <a:endParaRPr lang="es-ES" sz="2400" u="sng" dirty="0"/>
          </a:p>
        </p:txBody>
      </p:sp>
      <p:pic>
        <p:nvPicPr>
          <p:cNvPr id="3" name="Imagen 2"/>
          <p:cNvPicPr/>
          <p:nvPr/>
        </p:nvPicPr>
        <p:blipFill rotWithShape="1">
          <a:blip r:embed="rId2"/>
          <a:srcRect l="11096" t="45033" r="33766" b="9596"/>
          <a:stretch/>
        </p:blipFill>
        <p:spPr bwMode="auto">
          <a:xfrm>
            <a:off x="593205" y="2482079"/>
            <a:ext cx="4268355" cy="3065281"/>
          </a:xfrm>
          <a:prstGeom prst="rect">
            <a:avLst/>
          </a:prstGeom>
          <a:ln w="19050">
            <a:solidFill>
              <a:schemeClr val="tx1"/>
            </a:solidFill>
          </a:ln>
          <a:extLst>
            <a:ext uri="{53640926-AAD7-44D8-BBD7-CCE9431645EC}">
              <a14:shadowObscured xmlns:a14="http://schemas.microsoft.com/office/drawing/2010/main"/>
            </a:ext>
          </a:extLst>
        </p:spPr>
      </p:pic>
      <p:sp>
        <p:nvSpPr>
          <p:cNvPr id="4" name="Rectángulo 3"/>
          <p:cNvSpPr/>
          <p:nvPr/>
        </p:nvSpPr>
        <p:spPr>
          <a:xfrm>
            <a:off x="1237034" y="5784539"/>
            <a:ext cx="2560445" cy="276999"/>
          </a:xfrm>
          <a:prstGeom prst="rect">
            <a:avLst/>
          </a:prstGeom>
        </p:spPr>
        <p:txBody>
          <a:bodyPr wrap="none">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Figura 12. Archivo IONEX – Ecuador.</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597389318"/>
              </p:ext>
            </p:extLst>
          </p:nvPr>
        </p:nvGraphicFramePr>
        <p:xfrm>
          <a:off x="5303520" y="2314729"/>
          <a:ext cx="6507480" cy="3840480"/>
        </p:xfrm>
        <a:graphic>
          <a:graphicData uri="http://schemas.openxmlformats.org/drawingml/2006/table">
            <a:tbl>
              <a:tblPr firstRow="1" firstCol="1" bandRow="1">
                <a:tableStyleId>{ED083AE6-46FA-4A59-8FB0-9F97EB10719F}</a:tableStyleId>
              </a:tblPr>
              <a:tblGrid>
                <a:gridCol w="1732023"/>
                <a:gridCol w="4775457"/>
              </a:tblGrid>
              <a:tr h="0">
                <a:tc>
                  <a:txBody>
                    <a:bodyPr/>
                    <a:lstStyle/>
                    <a:p>
                      <a:pPr algn="just">
                        <a:lnSpc>
                          <a:spcPct val="150000"/>
                        </a:lnSpc>
                        <a:spcAft>
                          <a:spcPts val="0"/>
                        </a:spcAft>
                      </a:pPr>
                      <a:r>
                        <a:rPr lang="en-US" sz="1400" dirty="0">
                          <a:effectLst/>
                          <a:latin typeface="Times New Roman" panose="02020603050405020304" pitchFamily="18" charset="0"/>
                          <a:cs typeface="Times New Roman" panose="02020603050405020304" pitchFamily="18" charset="0"/>
                        </a:rPr>
                        <a:t>Time Of First Map</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0" dirty="0">
                          <a:effectLst/>
                          <a:latin typeface="Times New Roman" panose="02020603050405020304" pitchFamily="18" charset="0"/>
                          <a:cs typeface="Times New Roman" panose="02020603050405020304" pitchFamily="18" charset="0"/>
                        </a:rPr>
                        <a:t>Hora UTC de inicio de cada archivo </a:t>
                      </a:r>
                      <a:endParaRPr lang="es-E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Time Of Last Map</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a:effectLst/>
                          <a:latin typeface="Times New Roman" panose="02020603050405020304" pitchFamily="18" charset="0"/>
                          <a:cs typeface="Times New Roman" panose="02020603050405020304" pitchFamily="18" charset="0"/>
                        </a:rPr>
                        <a:t>Hora UTC final de cada archivo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Interval</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a:effectLst/>
                          <a:latin typeface="Times New Roman" panose="02020603050405020304" pitchFamily="18" charset="0"/>
                          <a:cs typeface="Times New Roman" panose="02020603050405020304" pitchFamily="18" charset="0"/>
                        </a:rPr>
                        <a:t>Intervalo de separación de cada mapa, se especifica un tiempo en segundos.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1615">
                <a:tc gridSpan="2">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Data Grid:</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0">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From Latitude                                       </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50000"/>
                        </a:lnSpc>
                        <a:spcAft>
                          <a:spcPts val="0"/>
                        </a:spcAft>
                      </a:pPr>
                      <a:r>
                        <a:rPr lang="es-ES" sz="1400">
                          <a:effectLst/>
                          <a:latin typeface="Times New Roman" panose="02020603050405020304" pitchFamily="18" charset="0"/>
                          <a:cs typeface="Times New Roman" panose="02020603050405020304" pitchFamily="18" charset="0"/>
                        </a:rPr>
                        <a:t>Dentro de esta opción se coloca la latitud del área a trabajar, es decir se coloca la latitud inicial y la final que delimita el área analizada.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To Latitude</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r>
              <a:tr h="0">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With Increment</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a:effectLst/>
                          <a:latin typeface="Times New Roman" panose="02020603050405020304" pitchFamily="18" charset="0"/>
                          <a:cs typeface="Times New Roman" panose="02020603050405020304" pitchFamily="18" charset="0"/>
                        </a:rPr>
                        <a:t>Se coloca que el incremento que debe existir entre cada latitud.</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From Longitude                                      </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50000"/>
                        </a:lnSpc>
                        <a:spcAft>
                          <a:spcPts val="0"/>
                        </a:spcAft>
                      </a:pPr>
                      <a:r>
                        <a:rPr lang="es-ES" sz="1400">
                          <a:effectLst/>
                          <a:latin typeface="Times New Roman" panose="02020603050405020304" pitchFamily="18" charset="0"/>
                          <a:cs typeface="Times New Roman" panose="02020603050405020304" pitchFamily="18" charset="0"/>
                        </a:rPr>
                        <a:t>Igual que en la anterior esta opción se coloca la longitud inicial y la final que delimita el área analizada.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To Longitude</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tr>
              <a:tr h="0">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With Increment                                      </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dirty="0">
                          <a:effectLst/>
                          <a:latin typeface="Times New Roman" panose="02020603050405020304" pitchFamily="18" charset="0"/>
                          <a:cs typeface="Times New Roman" panose="02020603050405020304" pitchFamily="18" charset="0"/>
                        </a:rPr>
                        <a:t>Se coloca que el incremento que debe existir entre cada longitud.</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ángulo 5"/>
          <p:cNvSpPr/>
          <p:nvPr/>
        </p:nvSpPr>
        <p:spPr>
          <a:xfrm>
            <a:off x="7069818" y="6189408"/>
            <a:ext cx="3827522" cy="307777"/>
          </a:xfrm>
          <a:prstGeom prst="rect">
            <a:avLst/>
          </a:prstGeom>
        </p:spPr>
        <p:txBody>
          <a:bodyPr wrap="none">
            <a:spAutoFit/>
          </a:bodyPr>
          <a:lstStyle/>
          <a:p>
            <a:pPr algn="ctr">
              <a:spcAft>
                <a:spcPts val="1000"/>
              </a:spcAft>
            </a:pPr>
            <a:r>
              <a:rPr lang="es-ES" sz="14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Tabla 4. Explicación del Archivo IONEX utilizado.</a:t>
            </a:r>
            <a:endParaRPr lang="es-ES" sz="14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16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medelhi.files.wordpress.com/2010/03/talcafoto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413" y="2415349"/>
            <a:ext cx="2686054" cy="1620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792881" y="2658188"/>
            <a:ext cx="4659193" cy="3170099"/>
          </a:xfrm>
          <a:prstGeom prst="rect">
            <a:avLst/>
          </a:prstGeom>
        </p:spPr>
        <p:txBody>
          <a:bodyPr wrap="square">
            <a:spAutoFit/>
          </a:bodyPr>
          <a:lstStyle/>
          <a:p>
            <a:pPr indent="449580" algn="just">
              <a:lnSpc>
                <a:spcPct val="200000"/>
              </a:lnSpc>
              <a:spcAft>
                <a:spcPts val="150"/>
              </a:spcAft>
            </a:pPr>
            <a:r>
              <a:rPr lang="es-ES" sz="2000" dirty="0" smtClean="0">
                <a:solidFill>
                  <a:srgbClr val="000000"/>
                </a:solidFill>
                <a:effectLst/>
                <a:latin typeface="Times New Roman" panose="02020603050405020304" pitchFamily="18" charset="0"/>
                <a:ea typeface="Calibri" panose="020F0502020204030204" pitchFamily="34" charset="0"/>
              </a:rPr>
              <a:t>Entre las principales calamidades a las que está expuesto el territorio sudamericano en la parte del océano pacífico, resaltan los sismos, tanto por su frecuencia como por los daños que han ocasionado.</a:t>
            </a:r>
            <a:endParaRPr lang="es-ES" sz="2000" dirty="0">
              <a:solidFill>
                <a:srgbClr val="000000"/>
              </a:solidFill>
              <a:effectLst/>
              <a:latin typeface="Times New Roman" panose="02020603050405020304" pitchFamily="18" charset="0"/>
              <a:ea typeface="Calibri" panose="020F0502020204030204" pitchFamily="34" charset="0"/>
            </a:endParaRPr>
          </a:p>
        </p:txBody>
      </p:sp>
      <p:sp>
        <p:nvSpPr>
          <p:cNvPr id="5" name="Título 4"/>
          <p:cNvSpPr>
            <a:spLocks noGrp="1"/>
          </p:cNvSpPr>
          <p:nvPr>
            <p:ph type="title"/>
          </p:nvPr>
        </p:nvSpPr>
        <p:spPr/>
        <p:txBody>
          <a:bodyPr/>
          <a:lstStyle/>
          <a:p>
            <a:pPr algn="ctr"/>
            <a:r>
              <a:rPr lang="es-ES" b="1" dirty="0">
                <a:ln/>
                <a:solidFill>
                  <a:schemeClr val="accent3"/>
                </a:solidFill>
              </a:rPr>
              <a:t>INTRODUCCIÓN</a:t>
            </a:r>
            <a:br>
              <a:rPr lang="es-ES" b="1" dirty="0">
                <a:ln/>
                <a:solidFill>
                  <a:schemeClr val="accent3"/>
                </a:solidFill>
              </a:rPr>
            </a:br>
            <a:endParaRPr lang="es-ES" dirty="0"/>
          </a:p>
        </p:txBody>
      </p:sp>
      <p:pic>
        <p:nvPicPr>
          <p:cNvPr id="1028" name="Picture 4" descr="http://www.cubadebate.cu/wp-content/uploads/2010/03/terremoto-hai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175" y="2371455"/>
            <a:ext cx="2100660" cy="1620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http://cdn.larepublica.ec/wp-content/uploads/2014/08/sismo-polvare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4181" y="5040148"/>
            <a:ext cx="2137286" cy="1597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http://geonopia.files.wordpress.com/2010/03/c44_224318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9466" y="3007050"/>
            <a:ext cx="1841500" cy="12592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descr="https://encrypted-tbn0.gstatic.com/images?q=tbn:ANd9GcS6WFiFoBkdr54b4NIuWEVsFMCyhp2nGx9UFMRbmyVy8UwjLRVFww"/>
          <p:cNvPicPr>
            <a:picLocks noChangeAspect="1" noChangeArrowheads="1"/>
          </p:cNvPicPr>
          <p:nvPr/>
        </p:nvPicPr>
        <p:blipFill rotWithShape="1">
          <a:blip r:embed="rId6">
            <a:extLst>
              <a:ext uri="{28A0092B-C50C-407E-A947-70E740481C1C}">
                <a14:useLocalDpi xmlns:a14="http://schemas.microsoft.com/office/drawing/2010/main" val="0"/>
              </a:ext>
            </a:extLst>
          </a:blip>
          <a:srcRect t="47635"/>
          <a:stretch/>
        </p:blipFill>
        <p:spPr bwMode="auto">
          <a:xfrm>
            <a:off x="7860019" y="1898114"/>
            <a:ext cx="1880393" cy="5692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8" name="Picture 14" descr="https://encrypted-tbn0.gstatic.com/images?q=tbn:ANd9GcSiGwmDlMYa68fhqSu0i1wk7xYaKopfyqnZG2oO04U3cq6VneE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7142" y="5092301"/>
            <a:ext cx="2100660" cy="1573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2" name="Picture 18" descr="http://www.eluniverso.com/sites/default/files/styles/nota_ampliada_foto_lightbox/public/fotos/2014/08/_ac06328_13835627.jpg?itok=i6T485y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4416" y="5369393"/>
            <a:ext cx="2419777" cy="1356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4" name="Picture 20" descr="http://sinmiedosec.com/wp-content/uploads/2014/08/Temblor-en-Quito-Agosto-2014.jpg"/>
          <p:cNvPicPr>
            <a:picLocks noChangeAspect="1" noChangeArrowheads="1"/>
          </p:cNvPicPr>
          <p:nvPr/>
        </p:nvPicPr>
        <p:blipFill rotWithShape="1">
          <a:blip r:embed="rId9">
            <a:extLst>
              <a:ext uri="{28A0092B-C50C-407E-A947-70E740481C1C}">
                <a14:useLocalDpi xmlns:a14="http://schemas.microsoft.com/office/drawing/2010/main" val="0"/>
              </a:ext>
            </a:extLst>
          </a:blip>
          <a:srcRect l="72866" t="1" b="89725"/>
          <a:stretch/>
        </p:blipFill>
        <p:spPr bwMode="auto">
          <a:xfrm>
            <a:off x="8309860" y="4462462"/>
            <a:ext cx="1411106" cy="615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69362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3" y="973668"/>
            <a:ext cx="9489235" cy="706964"/>
          </a:xfrm>
        </p:spPr>
        <p:txBody>
          <a:bodyPr/>
          <a:lstStyle/>
          <a:p>
            <a:pPr algn="ctr"/>
            <a:r>
              <a:rPr lang="es-ES" dirty="0" smtClean="0"/>
              <a:t>Rutinas seguidas en el programa Bernese 5.0</a:t>
            </a:r>
            <a:endParaRPr lang="es-ES" dirty="0"/>
          </a:p>
        </p:txBody>
      </p:sp>
      <p:grpSp>
        <p:nvGrpSpPr>
          <p:cNvPr id="12" name="Grupo 11"/>
          <p:cNvGrpSpPr/>
          <p:nvPr/>
        </p:nvGrpSpPr>
        <p:grpSpPr>
          <a:xfrm>
            <a:off x="735844" y="2705095"/>
            <a:ext cx="11127033" cy="2963466"/>
            <a:chOff x="550107" y="2833683"/>
            <a:chExt cx="11127033" cy="2963466"/>
          </a:xfrm>
        </p:grpSpPr>
        <p:sp>
          <p:nvSpPr>
            <p:cNvPr id="3" name="Título 1"/>
            <p:cNvSpPr txBox="1">
              <a:spLocks/>
            </p:cNvSpPr>
            <p:nvPr/>
          </p:nvSpPr>
          <p:spPr bwMode="gray">
            <a:xfrm>
              <a:off x="550107" y="2995677"/>
              <a:ext cx="2736018" cy="706964"/>
            </a:xfrm>
            <a:prstGeom prst="round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S" sz="1800" dirty="0" smtClean="0">
                <a:solidFill>
                  <a:schemeClr val="tx1"/>
                </a:solidFill>
              </a:endParaRPr>
            </a:p>
            <a:p>
              <a:pPr algn="ctr"/>
              <a:r>
                <a:rPr lang="es-ES" sz="1800" dirty="0" smtClean="0">
                  <a:solidFill>
                    <a:schemeClr val="tx1"/>
                  </a:solidFill>
                </a:rPr>
                <a:t>Programa COOVEL </a:t>
              </a:r>
              <a:r>
                <a:rPr lang="es-ES" sz="1800" dirty="0" smtClean="0">
                  <a:solidFill>
                    <a:schemeClr val="tx1"/>
                  </a:solidFill>
                  <a:sym typeface="Wingdings" panose="05000000000000000000" pitchFamily="2" charset="2"/>
                </a:rPr>
                <a:t></a:t>
              </a:r>
              <a:r>
                <a:rPr lang="es-ES" sz="1800" dirty="0" smtClean="0">
                  <a:solidFill>
                    <a:schemeClr val="tx1"/>
                  </a:solidFill>
                </a:rPr>
                <a:t> Extrapolar Coordenadas</a:t>
              </a:r>
              <a:br>
                <a:rPr lang="es-ES" sz="1800" dirty="0" smtClean="0">
                  <a:solidFill>
                    <a:schemeClr val="tx1"/>
                  </a:solidFill>
                </a:rPr>
              </a:br>
              <a:endParaRPr lang="es-ES" sz="1800" dirty="0">
                <a:solidFill>
                  <a:schemeClr val="tx1"/>
                </a:solidFill>
              </a:endParaRPr>
            </a:p>
          </p:txBody>
        </p:sp>
        <p:sp>
          <p:nvSpPr>
            <p:cNvPr id="4" name="Rectángulo redondeado 3"/>
            <p:cNvSpPr/>
            <p:nvPr/>
          </p:nvSpPr>
          <p:spPr>
            <a:xfrm>
              <a:off x="4849887" y="2838381"/>
              <a:ext cx="2471736" cy="1021556"/>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dirty="0"/>
                <a:t>Programa RXOBV3 </a:t>
              </a:r>
              <a:r>
                <a:rPr lang="es-ES" dirty="0">
                  <a:sym typeface="Wingdings" panose="05000000000000000000" pitchFamily="2" charset="2"/>
                </a:rPr>
                <a:t></a:t>
              </a:r>
              <a:r>
                <a:rPr lang="es-ES" dirty="0"/>
                <a:t> Importar Archivos de Observación</a:t>
              </a:r>
            </a:p>
          </p:txBody>
        </p:sp>
        <p:sp>
          <p:nvSpPr>
            <p:cNvPr id="5" name="Rectángulo redondeado 4"/>
            <p:cNvSpPr/>
            <p:nvPr/>
          </p:nvSpPr>
          <p:spPr>
            <a:xfrm>
              <a:off x="8783927" y="2833683"/>
              <a:ext cx="2893213" cy="1021556"/>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dirty="0"/>
                <a:t>Programa POLUD </a:t>
              </a:r>
              <a:r>
                <a:rPr lang="es-ES" dirty="0">
                  <a:sym typeface="Wingdings" panose="05000000000000000000" pitchFamily="2" charset="2"/>
                </a:rPr>
                <a:t></a:t>
              </a:r>
              <a:r>
                <a:rPr lang="es-ES" dirty="0"/>
                <a:t> Conversión </a:t>
              </a:r>
              <a:r>
                <a:rPr lang="es-ES" dirty="0" smtClean="0"/>
                <a:t>de </a:t>
              </a:r>
              <a:r>
                <a:rPr lang="es-ES" dirty="0"/>
                <a:t>Parámetros de Orientación de la Tierra.</a:t>
              </a:r>
            </a:p>
          </p:txBody>
        </p:sp>
        <p:sp>
          <p:nvSpPr>
            <p:cNvPr id="6" name="Rectángulo redondeado 5"/>
            <p:cNvSpPr/>
            <p:nvPr/>
          </p:nvSpPr>
          <p:spPr>
            <a:xfrm>
              <a:off x="9035397" y="4748796"/>
              <a:ext cx="2390271" cy="1021556"/>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dirty="0"/>
                <a:t>Programa PRETAB </a:t>
              </a:r>
              <a:r>
                <a:rPr lang="es-ES" dirty="0">
                  <a:sym typeface="Wingdings" panose="05000000000000000000" pitchFamily="2" charset="2"/>
                </a:rPr>
                <a:t></a:t>
              </a:r>
              <a:r>
                <a:rPr lang="es-ES" dirty="0"/>
                <a:t> Creación de Órbitas Tabulares</a:t>
              </a:r>
            </a:p>
          </p:txBody>
        </p:sp>
        <p:sp>
          <p:nvSpPr>
            <p:cNvPr id="7" name="Rectángulo redondeado 6"/>
            <p:cNvSpPr/>
            <p:nvPr/>
          </p:nvSpPr>
          <p:spPr>
            <a:xfrm>
              <a:off x="4728442" y="4775593"/>
              <a:ext cx="2714625" cy="1021556"/>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dirty="0"/>
                <a:t>Programa ORBGEN </a:t>
              </a:r>
              <a:r>
                <a:rPr lang="es-ES" dirty="0">
                  <a:sym typeface="Wingdings" panose="05000000000000000000" pitchFamily="2" charset="2"/>
                </a:rPr>
                <a:t></a:t>
              </a:r>
              <a:r>
                <a:rPr lang="es-ES" dirty="0"/>
                <a:t> Creación de Órbitas Estándar</a:t>
              </a:r>
            </a:p>
          </p:txBody>
        </p:sp>
        <p:sp>
          <p:nvSpPr>
            <p:cNvPr id="8" name="Flecha derecha 7"/>
            <p:cNvSpPr/>
            <p:nvPr/>
          </p:nvSpPr>
          <p:spPr>
            <a:xfrm>
              <a:off x="3524378" y="3280294"/>
              <a:ext cx="852236" cy="20590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9" name="Flecha derecha 8"/>
            <p:cNvSpPr/>
            <p:nvPr/>
          </p:nvSpPr>
          <p:spPr>
            <a:xfrm>
              <a:off x="7626657" y="3246204"/>
              <a:ext cx="852236" cy="20590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0" name="Flecha abajo 9"/>
            <p:cNvSpPr/>
            <p:nvPr/>
          </p:nvSpPr>
          <p:spPr>
            <a:xfrm>
              <a:off x="10187670" y="4124920"/>
              <a:ext cx="200025" cy="35419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1" name="Flecha izquierda 10"/>
            <p:cNvSpPr/>
            <p:nvPr/>
          </p:nvSpPr>
          <p:spPr>
            <a:xfrm>
              <a:off x="7743824" y="5172071"/>
              <a:ext cx="1011527" cy="2286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pSp>
      <p:sp>
        <p:nvSpPr>
          <p:cNvPr id="13" name="Rectángulo 12"/>
          <p:cNvSpPr/>
          <p:nvPr/>
        </p:nvSpPr>
        <p:spPr>
          <a:xfrm>
            <a:off x="1819161" y="6453984"/>
            <a:ext cx="8160817" cy="276999"/>
          </a:xfrm>
          <a:prstGeom prst="rect">
            <a:avLst/>
          </a:prstGeom>
        </p:spPr>
        <p:txBody>
          <a:bodyPr wrap="square">
            <a:spAutoFit/>
          </a:bodyPr>
          <a:lstStyle/>
          <a:p>
            <a:pPr algn="ct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Esquema </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3. Rutinas ejecutadas en el software Bernese versión 5.0.</a:t>
            </a:r>
            <a:endParaRPr lang="es-ES" sz="1200" dirty="0"/>
          </a:p>
        </p:txBody>
      </p:sp>
      <p:sp>
        <p:nvSpPr>
          <p:cNvPr id="14" name="CuadroTexto 13"/>
          <p:cNvSpPr txBox="1"/>
          <p:nvPr/>
        </p:nvSpPr>
        <p:spPr>
          <a:xfrm>
            <a:off x="933421" y="3662459"/>
            <a:ext cx="2340864" cy="276999"/>
          </a:xfrm>
          <a:prstGeom prst="rect">
            <a:avLst/>
          </a:prstGeom>
          <a:noFill/>
        </p:spPr>
        <p:txBody>
          <a:bodyPr wrap="square" rtlCol="0">
            <a:spAutoFit/>
          </a:bodyPr>
          <a:lstStyle/>
          <a:p>
            <a:pPr algn="ctr"/>
            <a:r>
              <a:rPr lang="es-ES" sz="1200" dirty="0" smtClean="0"/>
              <a:t>Época de referencia a época actual </a:t>
            </a:r>
            <a:endParaRPr lang="es-ES" sz="1200" dirty="0"/>
          </a:p>
        </p:txBody>
      </p:sp>
      <p:sp>
        <p:nvSpPr>
          <p:cNvPr id="16" name="CuadroTexto 15"/>
          <p:cNvSpPr txBox="1"/>
          <p:nvPr/>
        </p:nvSpPr>
        <p:spPr>
          <a:xfrm>
            <a:off x="9403000" y="5779950"/>
            <a:ext cx="2340864" cy="276999"/>
          </a:xfrm>
          <a:prstGeom prst="rect">
            <a:avLst/>
          </a:prstGeom>
          <a:noFill/>
        </p:spPr>
        <p:txBody>
          <a:bodyPr wrap="square" rtlCol="0">
            <a:spAutoFit/>
          </a:bodyPr>
          <a:lstStyle/>
          <a:p>
            <a:pPr algn="ctr"/>
            <a:r>
              <a:rPr lang="es-ES" sz="1200" dirty="0" smtClean="0"/>
              <a:t>.TAB  y .CLK</a:t>
            </a:r>
            <a:endParaRPr lang="es-ES" sz="1200" dirty="0"/>
          </a:p>
        </p:txBody>
      </p:sp>
      <p:sp>
        <p:nvSpPr>
          <p:cNvPr id="17" name="CuadroTexto 16"/>
          <p:cNvSpPr txBox="1"/>
          <p:nvPr/>
        </p:nvSpPr>
        <p:spPr>
          <a:xfrm>
            <a:off x="5166496" y="5950079"/>
            <a:ext cx="2340864" cy="276999"/>
          </a:xfrm>
          <a:prstGeom prst="rect">
            <a:avLst/>
          </a:prstGeom>
          <a:noFill/>
        </p:spPr>
        <p:txBody>
          <a:bodyPr wrap="square" rtlCol="0">
            <a:spAutoFit/>
          </a:bodyPr>
          <a:lstStyle/>
          <a:p>
            <a:pPr algn="ctr"/>
            <a:r>
              <a:rPr lang="es-ES" sz="1200" dirty="0" smtClean="0"/>
              <a:t>Parametrización de órbitas</a:t>
            </a:r>
            <a:endParaRPr lang="es-ES" sz="1200" dirty="0"/>
          </a:p>
        </p:txBody>
      </p:sp>
    </p:spTree>
    <p:extLst>
      <p:ext uri="{BB962C8B-B14F-4D97-AF65-F5344CB8AC3E}">
        <p14:creationId xmlns:p14="http://schemas.microsoft.com/office/powerpoint/2010/main" val="661416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o 33"/>
          <p:cNvGrpSpPr/>
          <p:nvPr/>
        </p:nvGrpSpPr>
        <p:grpSpPr>
          <a:xfrm>
            <a:off x="702564" y="203200"/>
            <a:ext cx="9855708" cy="5672546"/>
            <a:chOff x="630742" y="238123"/>
            <a:chExt cx="9556245" cy="6310723"/>
          </a:xfrm>
        </p:grpSpPr>
        <p:sp>
          <p:nvSpPr>
            <p:cNvPr id="4" name="Cuadro de texto 48"/>
            <p:cNvSpPr txBox="1"/>
            <p:nvPr/>
          </p:nvSpPr>
          <p:spPr>
            <a:xfrm>
              <a:off x="7009075" y="614670"/>
              <a:ext cx="2863383" cy="53053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a:effectLst/>
                  <a:latin typeface="Times New Roman" panose="02020603050405020304" pitchFamily="18" charset="0"/>
                  <a:ea typeface="Calibri" panose="020F0502020204030204" pitchFamily="34" charset="0"/>
                  <a:cs typeface="Times New Roman" panose="02020603050405020304" pitchFamily="18" charset="0"/>
                </a:rPr>
                <a:t>Órbitas Precisas GNSS</a:t>
              </a:r>
              <a:endParaRPr lang="es-ES">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rupo 4"/>
            <p:cNvGrpSpPr/>
            <p:nvPr/>
          </p:nvGrpSpPr>
          <p:grpSpPr>
            <a:xfrm>
              <a:off x="7010361" y="1145207"/>
              <a:ext cx="2869045" cy="4861622"/>
              <a:chOff x="33673" y="-22312"/>
              <a:chExt cx="1194888" cy="4096493"/>
            </a:xfrm>
          </p:grpSpPr>
          <p:sp>
            <p:nvSpPr>
              <p:cNvPr id="23" name="Cuadro de texto 51"/>
              <p:cNvSpPr txBox="1"/>
              <p:nvPr/>
            </p:nvSpPr>
            <p:spPr>
              <a:xfrm>
                <a:off x="33675" y="1117635"/>
                <a:ext cx="1192530" cy="44704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Programa PRETAB</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Cuadro de texto 52"/>
              <p:cNvSpPr txBox="1"/>
              <p:nvPr/>
            </p:nvSpPr>
            <p:spPr>
              <a:xfrm>
                <a:off x="33673" y="1785257"/>
                <a:ext cx="1192696" cy="447261"/>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Órbitas Tabulares</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Cuadro de texto 53"/>
              <p:cNvSpPr txBox="1"/>
              <p:nvPr/>
            </p:nvSpPr>
            <p:spPr>
              <a:xfrm>
                <a:off x="36031" y="2499267"/>
                <a:ext cx="1192530" cy="44704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Programa ORBGEN</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Cuadro de texto 54"/>
              <p:cNvSpPr txBox="1"/>
              <p:nvPr/>
            </p:nvSpPr>
            <p:spPr>
              <a:xfrm>
                <a:off x="35024" y="3328162"/>
                <a:ext cx="1192696" cy="447261"/>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Órbitas Estándar</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Cuadro de texto 56"/>
              <p:cNvSpPr txBox="1"/>
              <p:nvPr/>
            </p:nvSpPr>
            <p:spPr>
              <a:xfrm>
                <a:off x="33675" y="402771"/>
                <a:ext cx="1192530" cy="447040"/>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Órbitas precisas en formato SP3</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8" name="Conector recto de flecha 27"/>
              <p:cNvCxnSpPr>
                <a:stCxn id="4" idx="2"/>
                <a:endCxn id="27" idx="0"/>
              </p:cNvCxnSpPr>
              <p:nvPr/>
            </p:nvCxnSpPr>
            <p:spPr>
              <a:xfrm>
                <a:off x="629403" y="-22312"/>
                <a:ext cx="538" cy="4250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Conector recto de flecha 28"/>
              <p:cNvCxnSpPr>
                <a:stCxn id="27" idx="2"/>
                <a:endCxn id="23" idx="0"/>
              </p:cNvCxnSpPr>
              <p:nvPr/>
            </p:nvCxnSpPr>
            <p:spPr>
              <a:xfrm>
                <a:off x="629940" y="849812"/>
                <a:ext cx="0" cy="2678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ector recto de flecha 29"/>
              <p:cNvCxnSpPr>
                <a:stCxn id="23" idx="2"/>
                <a:endCxn id="24" idx="0"/>
              </p:cNvCxnSpPr>
              <p:nvPr/>
            </p:nvCxnSpPr>
            <p:spPr>
              <a:xfrm>
                <a:off x="629940" y="1564675"/>
                <a:ext cx="81" cy="2205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Conector recto de flecha 30"/>
              <p:cNvCxnSpPr>
                <a:stCxn id="24" idx="2"/>
                <a:endCxn id="25" idx="0"/>
              </p:cNvCxnSpPr>
              <p:nvPr/>
            </p:nvCxnSpPr>
            <p:spPr>
              <a:xfrm>
                <a:off x="630021" y="2232518"/>
                <a:ext cx="2275" cy="2667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Conector recto de flecha 31"/>
              <p:cNvCxnSpPr>
                <a:stCxn id="25" idx="2"/>
                <a:endCxn id="26" idx="0"/>
              </p:cNvCxnSpPr>
              <p:nvPr/>
            </p:nvCxnSpPr>
            <p:spPr>
              <a:xfrm flipH="1">
                <a:off x="631372" y="2946307"/>
                <a:ext cx="924" cy="3818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Conector recto de flecha 32"/>
              <p:cNvCxnSpPr>
                <a:stCxn id="26" idx="2"/>
              </p:cNvCxnSpPr>
              <p:nvPr/>
            </p:nvCxnSpPr>
            <p:spPr>
              <a:xfrm>
                <a:off x="631372" y="3775423"/>
                <a:ext cx="0" cy="2987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6" name="Grupo 5"/>
            <p:cNvGrpSpPr/>
            <p:nvPr/>
          </p:nvGrpSpPr>
          <p:grpSpPr>
            <a:xfrm>
              <a:off x="630742" y="238123"/>
              <a:ext cx="9556245" cy="6310723"/>
              <a:chOff x="36575" y="0"/>
              <a:chExt cx="3962012" cy="5317533"/>
            </a:xfrm>
          </p:grpSpPr>
          <p:sp>
            <p:nvSpPr>
              <p:cNvPr id="7" name="Cuadro de texto 55"/>
              <p:cNvSpPr txBox="1"/>
              <p:nvPr/>
            </p:nvSpPr>
            <p:spPr>
              <a:xfrm>
                <a:off x="309338" y="4870272"/>
                <a:ext cx="3689249" cy="447261"/>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Continúa Procesamiento: Programas CODSPP, MAUPRP, GPSEST</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Grupo 7"/>
              <p:cNvGrpSpPr/>
              <p:nvPr/>
            </p:nvGrpSpPr>
            <p:grpSpPr>
              <a:xfrm>
                <a:off x="36575" y="0"/>
                <a:ext cx="2656960" cy="4860819"/>
                <a:chOff x="-17853" y="0"/>
                <a:chExt cx="2656960" cy="4860819"/>
              </a:xfrm>
            </p:grpSpPr>
            <p:sp>
              <p:nvSpPr>
                <p:cNvPr id="9" name="Cuadro de texto 46"/>
                <p:cNvSpPr txBox="1"/>
                <p:nvPr/>
              </p:nvSpPr>
              <p:spPr>
                <a:xfrm>
                  <a:off x="157337" y="2754086"/>
                  <a:ext cx="1192530" cy="4138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Archivo ERP</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Conector angular 9"/>
                <p:cNvCxnSpPr/>
                <p:nvPr/>
              </p:nvCxnSpPr>
              <p:spPr>
                <a:xfrm>
                  <a:off x="990600" y="3177384"/>
                  <a:ext cx="1612800" cy="349673"/>
                </a:xfrm>
                <a:prstGeom prst="bentConnector3">
                  <a:avLst>
                    <a:gd name="adj1" fmla="val -36"/>
                  </a:avLst>
                </a:prstGeom>
              </p:spPr>
              <p:style>
                <a:lnRef idx="3">
                  <a:schemeClr val="dk1"/>
                </a:lnRef>
                <a:fillRef idx="0">
                  <a:schemeClr val="dk1"/>
                </a:fillRef>
                <a:effectRef idx="2">
                  <a:schemeClr val="dk1"/>
                </a:effectRef>
                <a:fontRef idx="minor">
                  <a:schemeClr val="tx1"/>
                </a:fontRef>
              </p:style>
            </p:cxnSp>
            <p:grpSp>
              <p:nvGrpSpPr>
                <p:cNvPr id="11" name="Grupo 10"/>
                <p:cNvGrpSpPr/>
                <p:nvPr/>
              </p:nvGrpSpPr>
              <p:grpSpPr>
                <a:xfrm>
                  <a:off x="-17853" y="0"/>
                  <a:ext cx="1540566" cy="2754086"/>
                  <a:chOff x="-17853" y="0"/>
                  <a:chExt cx="1540566" cy="2754086"/>
                </a:xfrm>
              </p:grpSpPr>
              <p:sp>
                <p:nvSpPr>
                  <p:cNvPr id="17" name="Cuadro de texto 32"/>
                  <p:cNvSpPr txBox="1"/>
                  <p:nvPr/>
                </p:nvSpPr>
                <p:spPr>
                  <a:xfrm>
                    <a:off x="35134" y="0"/>
                    <a:ext cx="1430655" cy="447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dirty="0" smtClean="0">
                        <a:effectLst/>
                        <a:latin typeface="Times New Roman" panose="02020603050405020304" pitchFamily="18" charset="0"/>
                        <a:ea typeface="Calibri" panose="020F0502020204030204" pitchFamily="34" charset="0"/>
                        <a:cs typeface="Times New Roman" panose="02020603050405020304" pitchFamily="18" charset="0"/>
                      </a:rPr>
                      <a:t>Parámetros de Rotación </a:t>
                    </a: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de la Tierra</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Cuadro de texto 40"/>
                  <p:cNvSpPr txBox="1"/>
                  <p:nvPr/>
                </p:nvSpPr>
                <p:spPr>
                  <a:xfrm>
                    <a:off x="-17853" y="885217"/>
                    <a:ext cx="1540566" cy="467139"/>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a:effectLst/>
                        <a:latin typeface="Times New Roman" panose="02020603050405020304" pitchFamily="18" charset="0"/>
                        <a:ea typeface="Calibri" panose="020F0502020204030204" pitchFamily="34" charset="0"/>
                        <a:cs typeface="Times New Roman" panose="02020603050405020304" pitchFamily="18" charset="0"/>
                      </a:rPr>
                      <a:t>Información ERP en formato IEP</a:t>
                    </a:r>
                    <a:endParaRPr lang="es-ES">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Cuadro de texto 47"/>
                  <p:cNvSpPr txBox="1"/>
                  <p:nvPr/>
                </p:nvSpPr>
                <p:spPr>
                  <a:xfrm>
                    <a:off x="159420" y="1702341"/>
                    <a:ext cx="1192530" cy="44704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800"/>
                      </a:spcAft>
                    </a:pPr>
                    <a:r>
                      <a:rPr lang="es-ES" sz="1600">
                        <a:effectLst/>
                        <a:latin typeface="Times New Roman" panose="02020603050405020304" pitchFamily="18" charset="0"/>
                        <a:ea typeface="Calibri" panose="020F0502020204030204" pitchFamily="34" charset="0"/>
                        <a:cs typeface="Times New Roman" panose="02020603050405020304" pitchFamily="18" charset="0"/>
                      </a:rPr>
                      <a:t>Programa POLUD</a:t>
                    </a:r>
                    <a:endParaRPr lang="es-ES">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0" name="Conector recto de flecha 19"/>
                  <p:cNvCxnSpPr>
                    <a:stCxn id="17" idx="2"/>
                    <a:endCxn id="18" idx="0"/>
                  </p:cNvCxnSpPr>
                  <p:nvPr/>
                </p:nvCxnSpPr>
                <p:spPr>
                  <a:xfrm>
                    <a:off x="750462" y="447040"/>
                    <a:ext cx="1969" cy="4381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Conector recto de flecha 20"/>
                  <p:cNvCxnSpPr>
                    <a:stCxn id="18" idx="2"/>
                    <a:endCxn id="19" idx="0"/>
                  </p:cNvCxnSpPr>
                  <p:nvPr/>
                </p:nvCxnSpPr>
                <p:spPr>
                  <a:xfrm>
                    <a:off x="752430" y="1352356"/>
                    <a:ext cx="3255" cy="3499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p:cNvCxnSpPr>
                    <a:stCxn id="19" idx="2"/>
                    <a:endCxn id="9" idx="0"/>
                  </p:cNvCxnSpPr>
                  <p:nvPr/>
                </p:nvCxnSpPr>
                <p:spPr>
                  <a:xfrm flipH="1">
                    <a:off x="753602" y="2149381"/>
                    <a:ext cx="2083" cy="6047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cxnSp>
              <p:nvCxnSpPr>
                <p:cNvPr id="12" name="Conector angular 11"/>
                <p:cNvCxnSpPr/>
                <p:nvPr/>
              </p:nvCxnSpPr>
              <p:spPr>
                <a:xfrm flipV="1">
                  <a:off x="990600" y="2275115"/>
                  <a:ext cx="1612265" cy="478972"/>
                </a:xfrm>
                <a:prstGeom prst="bentConnector3">
                  <a:avLst>
                    <a:gd name="adj1" fmla="val -52"/>
                  </a:avLst>
                </a:prstGeom>
              </p:spPr>
              <p:style>
                <a:lnRef idx="3">
                  <a:schemeClr val="dk1"/>
                </a:lnRef>
                <a:fillRef idx="0">
                  <a:schemeClr val="dk1"/>
                </a:fillRef>
                <a:effectRef idx="2">
                  <a:schemeClr val="dk1"/>
                </a:effectRef>
                <a:fontRef idx="minor">
                  <a:schemeClr val="tx1"/>
                </a:fontRef>
              </p:style>
            </p:cxnSp>
            <p:cxnSp>
              <p:nvCxnSpPr>
                <p:cNvPr id="13" name="Conector recto 12"/>
                <p:cNvCxnSpPr>
                  <a:stCxn id="27" idx="1"/>
                </p:cNvCxnSpPr>
                <p:nvPr/>
              </p:nvCxnSpPr>
              <p:spPr>
                <a:xfrm flipH="1" flipV="1">
                  <a:off x="2325997" y="1412929"/>
                  <a:ext cx="313110" cy="1"/>
                </a:xfrm>
                <a:prstGeom prst="line">
                  <a:avLst/>
                </a:prstGeom>
              </p:spPr>
              <p:style>
                <a:lnRef idx="3">
                  <a:schemeClr val="dk1"/>
                </a:lnRef>
                <a:fillRef idx="0">
                  <a:schemeClr val="dk1"/>
                </a:fillRef>
                <a:effectRef idx="2">
                  <a:schemeClr val="dk1"/>
                </a:effectRef>
                <a:fontRef idx="minor">
                  <a:schemeClr val="tx1"/>
                </a:fontRef>
              </p:style>
            </p:cxnSp>
            <p:cxnSp>
              <p:nvCxnSpPr>
                <p:cNvPr id="14" name="Conector recto 13"/>
                <p:cNvCxnSpPr/>
                <p:nvPr/>
              </p:nvCxnSpPr>
              <p:spPr>
                <a:xfrm flipH="1">
                  <a:off x="2329543" y="3396343"/>
                  <a:ext cx="280800" cy="0"/>
                </a:xfrm>
                <a:prstGeom prst="line">
                  <a:avLst/>
                </a:prstGeom>
              </p:spPr>
              <p:style>
                <a:lnRef idx="3">
                  <a:schemeClr val="dk1"/>
                </a:lnRef>
                <a:fillRef idx="0">
                  <a:schemeClr val="dk1"/>
                </a:fillRef>
                <a:effectRef idx="2">
                  <a:schemeClr val="dk1"/>
                </a:effectRef>
                <a:fontRef idx="minor">
                  <a:schemeClr val="tx1"/>
                </a:fontRef>
              </p:style>
            </p:cxnSp>
            <p:cxnSp>
              <p:nvCxnSpPr>
                <p:cNvPr id="15" name="Conector recto 14"/>
                <p:cNvCxnSpPr/>
                <p:nvPr/>
              </p:nvCxnSpPr>
              <p:spPr>
                <a:xfrm flipH="1">
                  <a:off x="2318658" y="1412929"/>
                  <a:ext cx="3570" cy="1987335"/>
                </a:xfrm>
                <a:prstGeom prst="line">
                  <a:avLst/>
                </a:prstGeom>
              </p:spPr>
              <p:style>
                <a:lnRef idx="3">
                  <a:schemeClr val="dk1"/>
                </a:lnRef>
                <a:fillRef idx="0">
                  <a:schemeClr val="dk1"/>
                </a:fillRef>
                <a:effectRef idx="2">
                  <a:schemeClr val="dk1"/>
                </a:effectRef>
                <a:fontRef idx="minor">
                  <a:schemeClr val="tx1"/>
                </a:fontRef>
              </p:style>
            </p:cxnSp>
            <p:cxnSp>
              <p:nvCxnSpPr>
                <p:cNvPr id="16" name="Conector recto de flecha 15"/>
                <p:cNvCxnSpPr>
                  <a:stCxn id="9" idx="2"/>
                </p:cNvCxnSpPr>
                <p:nvPr/>
              </p:nvCxnSpPr>
              <p:spPr>
                <a:xfrm flipH="1">
                  <a:off x="751115" y="3167931"/>
                  <a:ext cx="2487" cy="1692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grpSp>
      <p:sp>
        <p:nvSpPr>
          <p:cNvPr id="3" name="Rectángulo 2"/>
          <p:cNvSpPr/>
          <p:nvPr/>
        </p:nvSpPr>
        <p:spPr>
          <a:xfrm>
            <a:off x="771854" y="5933948"/>
            <a:ext cx="10578898" cy="461665"/>
          </a:xfrm>
          <a:prstGeom prst="rect">
            <a:avLst/>
          </a:prstGeom>
        </p:spPr>
        <p:txBody>
          <a:bodyPr wrap="square">
            <a:spAutoFit/>
          </a:bodyPr>
          <a:lstStyle/>
          <a:p>
            <a:pPr algn="ct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Esquema 4. Diagrama de flujo de la preparación de los parámetros de la Tierra de orientación y las órbitas GNSS.</a:t>
            </a:r>
          </a:p>
          <a:p>
            <a:pPr algn="ct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Fuente: Manual Usuario Bernese versión 5.0</a:t>
            </a:r>
          </a:p>
        </p:txBody>
      </p:sp>
    </p:spTree>
    <p:extLst>
      <p:ext uri="{BB962C8B-B14F-4D97-AF65-F5344CB8AC3E}">
        <p14:creationId xmlns:p14="http://schemas.microsoft.com/office/powerpoint/2010/main" val="269525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726367" y="1574107"/>
            <a:ext cx="10712005" cy="3612044"/>
            <a:chOff x="814202" y="1507524"/>
            <a:chExt cx="10712005" cy="3612044"/>
          </a:xfrm>
        </p:grpSpPr>
        <p:sp>
          <p:nvSpPr>
            <p:cNvPr id="2" name="Título 1"/>
            <p:cNvSpPr txBox="1">
              <a:spLocks/>
            </p:cNvSpPr>
            <p:nvPr/>
          </p:nvSpPr>
          <p:spPr>
            <a:xfrm>
              <a:off x="814202" y="1507524"/>
              <a:ext cx="2723114" cy="715089"/>
            </a:xfrm>
            <a:prstGeom prst="roundRect">
              <a:avLst/>
            </a:prstGeom>
          </p:spPr>
          <p:style>
            <a:lnRef idx="1">
              <a:schemeClr val="accent1"/>
            </a:lnRef>
            <a:fillRef idx="2">
              <a:schemeClr val="accent1"/>
            </a:fillRef>
            <a:effectRef idx="1">
              <a:schemeClr val="accent1"/>
            </a:effectRef>
            <a:fontRef idx="minor">
              <a:schemeClr val="dk1"/>
            </a:fontRef>
          </p:style>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800" dirty="0" smtClean="0">
                  <a:solidFill>
                    <a:schemeClr val="tx1"/>
                  </a:solidFill>
                </a:rPr>
                <a:t>Programa CODSPP </a:t>
              </a:r>
              <a:r>
                <a:rPr lang="es-ES" sz="1800" dirty="0" smtClean="0">
                  <a:solidFill>
                    <a:schemeClr val="tx1"/>
                  </a:solidFill>
                  <a:sym typeface="Wingdings" panose="05000000000000000000" pitchFamily="2" charset="2"/>
                </a:rPr>
                <a:t></a:t>
              </a:r>
              <a:r>
                <a:rPr lang="es-ES" sz="1800" dirty="0" smtClean="0">
                  <a:solidFill>
                    <a:schemeClr val="tx1"/>
                  </a:solidFill>
                </a:rPr>
                <a:t> Sincronización de Reloj </a:t>
              </a:r>
              <a:endParaRPr lang="es-ES" sz="1800" dirty="0">
                <a:solidFill>
                  <a:schemeClr val="tx1"/>
                </a:solidFill>
              </a:endParaRPr>
            </a:p>
          </p:txBody>
        </p:sp>
        <p:sp>
          <p:nvSpPr>
            <p:cNvPr id="3" name="Rectángulo redondeado 2"/>
            <p:cNvSpPr/>
            <p:nvPr/>
          </p:nvSpPr>
          <p:spPr>
            <a:xfrm>
              <a:off x="4593019" y="1507524"/>
              <a:ext cx="2779331"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dirty="0"/>
                <a:t>Programa SNGDIF </a:t>
              </a:r>
              <a:r>
                <a:rPr lang="es-ES" dirty="0">
                  <a:sym typeface="Wingdings" panose="05000000000000000000" pitchFamily="2" charset="2"/>
                </a:rPr>
                <a:t></a:t>
              </a:r>
              <a:r>
                <a:rPr lang="es-ES" dirty="0"/>
                <a:t> Creación de Líneas Base</a:t>
              </a:r>
            </a:p>
          </p:txBody>
        </p:sp>
        <p:sp>
          <p:nvSpPr>
            <p:cNvPr id="4" name="Rectángulo redondeado 3"/>
            <p:cNvSpPr/>
            <p:nvPr/>
          </p:nvSpPr>
          <p:spPr>
            <a:xfrm>
              <a:off x="8481898" y="1507524"/>
              <a:ext cx="3044309"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dirty="0"/>
                <a:t>Programa MAUPRP </a:t>
              </a:r>
              <a:r>
                <a:rPr lang="es-ES" dirty="0">
                  <a:sym typeface="Wingdings" panose="05000000000000000000" pitchFamily="2" charset="2"/>
                </a:rPr>
                <a:t></a:t>
              </a:r>
              <a:r>
                <a:rPr lang="es-ES" dirty="0"/>
                <a:t> </a:t>
              </a:r>
              <a:r>
                <a:rPr lang="es-ES" dirty="0" smtClean="0"/>
                <a:t>            Pre-procesamiento </a:t>
              </a:r>
              <a:r>
                <a:rPr lang="es-ES" dirty="0"/>
                <a:t>de Fase</a:t>
              </a:r>
            </a:p>
          </p:txBody>
        </p:sp>
        <p:sp>
          <p:nvSpPr>
            <p:cNvPr id="5" name="Rectángulo redondeado 4"/>
            <p:cNvSpPr/>
            <p:nvPr/>
          </p:nvSpPr>
          <p:spPr>
            <a:xfrm>
              <a:off x="8457238" y="4098012"/>
              <a:ext cx="3044309"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dirty="0"/>
                <a:t>Programa GPSEST </a:t>
              </a:r>
              <a:r>
                <a:rPr lang="es-ES" dirty="0">
                  <a:sym typeface="Wingdings" panose="05000000000000000000" pitchFamily="2" charset="2"/>
                </a:rPr>
                <a:t></a:t>
              </a:r>
              <a:r>
                <a:rPr lang="es-ES" dirty="0"/>
                <a:t> </a:t>
              </a:r>
              <a:r>
                <a:rPr lang="es-ES" dirty="0" smtClean="0"/>
                <a:t>Estimación de Parámetros , Guardar Residuales</a:t>
              </a:r>
              <a:endParaRPr lang="es-ES" dirty="0"/>
            </a:p>
          </p:txBody>
        </p:sp>
        <p:sp>
          <p:nvSpPr>
            <p:cNvPr id="7" name="Rectángulo redondeado 6"/>
            <p:cNvSpPr/>
            <p:nvPr/>
          </p:nvSpPr>
          <p:spPr>
            <a:xfrm>
              <a:off x="814202" y="4015030"/>
              <a:ext cx="2949690" cy="1021556"/>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dirty="0"/>
                <a:t>Programa SATMRK </a:t>
              </a:r>
              <a:r>
                <a:rPr lang="es-ES" dirty="0" smtClean="0">
                  <a:sym typeface="Wingdings" panose="05000000000000000000" pitchFamily="2" charset="2"/>
                </a:rPr>
                <a:t></a:t>
              </a:r>
              <a:r>
                <a:rPr lang="es-ES" dirty="0" smtClean="0"/>
                <a:t> </a:t>
              </a:r>
              <a:r>
                <a:rPr lang="es-ES" dirty="0"/>
                <a:t>Marca / Borrar archivos de observación.</a:t>
              </a:r>
            </a:p>
          </p:txBody>
        </p:sp>
        <p:sp>
          <p:nvSpPr>
            <p:cNvPr id="9" name="Flecha derecha 8"/>
            <p:cNvSpPr/>
            <p:nvPr/>
          </p:nvSpPr>
          <p:spPr>
            <a:xfrm>
              <a:off x="3736860" y="1910592"/>
              <a:ext cx="685800" cy="217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derecha 9"/>
            <p:cNvSpPr/>
            <p:nvPr/>
          </p:nvSpPr>
          <p:spPr>
            <a:xfrm>
              <a:off x="7571894" y="2004646"/>
              <a:ext cx="710460" cy="1234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bajo 10"/>
            <p:cNvSpPr/>
            <p:nvPr/>
          </p:nvSpPr>
          <p:spPr>
            <a:xfrm>
              <a:off x="9965550" y="2948033"/>
              <a:ext cx="281835" cy="1037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izquierda 11"/>
            <p:cNvSpPr/>
            <p:nvPr/>
          </p:nvSpPr>
          <p:spPr>
            <a:xfrm>
              <a:off x="3824852" y="4466492"/>
              <a:ext cx="710460" cy="1422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 name="Rectángulo 7"/>
          <p:cNvSpPr/>
          <p:nvPr/>
        </p:nvSpPr>
        <p:spPr>
          <a:xfrm>
            <a:off x="2660751" y="5860157"/>
            <a:ext cx="7417422" cy="307777"/>
          </a:xfrm>
          <a:prstGeom prst="rect">
            <a:avLst/>
          </a:prstGeom>
        </p:spPr>
        <p:txBody>
          <a:bodyPr wrap="square">
            <a:spAutoFit/>
          </a:bodyPr>
          <a:lstStyle/>
          <a:p>
            <a:pPr algn="ct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Esquema </a:t>
            </a:r>
            <a:r>
              <a:rPr lang="es-ES" sz="14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5. Continuación de rutinas utilizadas en software Bernese.</a:t>
            </a:r>
            <a:endParaRPr lang="es-ES" sz="1400" dirty="0"/>
          </a:p>
        </p:txBody>
      </p:sp>
      <p:sp>
        <p:nvSpPr>
          <p:cNvPr id="13" name="CuadroTexto 12"/>
          <p:cNvSpPr txBox="1"/>
          <p:nvPr/>
        </p:nvSpPr>
        <p:spPr>
          <a:xfrm>
            <a:off x="977133" y="2543983"/>
            <a:ext cx="2340864" cy="276999"/>
          </a:xfrm>
          <a:prstGeom prst="rect">
            <a:avLst/>
          </a:prstGeom>
          <a:noFill/>
        </p:spPr>
        <p:txBody>
          <a:bodyPr wrap="square" rtlCol="0">
            <a:spAutoFit/>
          </a:bodyPr>
          <a:lstStyle/>
          <a:p>
            <a:pPr algn="ctr"/>
            <a:r>
              <a:rPr lang="es-ES" sz="1200" dirty="0" smtClean="0"/>
              <a:t>Reloj del receptor.</a:t>
            </a:r>
            <a:endParaRPr lang="es-ES" sz="1200" dirty="0"/>
          </a:p>
        </p:txBody>
      </p:sp>
      <p:sp>
        <p:nvSpPr>
          <p:cNvPr id="14" name="CuadroTexto 13"/>
          <p:cNvSpPr txBox="1"/>
          <p:nvPr/>
        </p:nvSpPr>
        <p:spPr>
          <a:xfrm>
            <a:off x="4698879" y="2543983"/>
            <a:ext cx="2340864" cy="276999"/>
          </a:xfrm>
          <a:prstGeom prst="rect">
            <a:avLst/>
          </a:prstGeom>
          <a:noFill/>
        </p:spPr>
        <p:txBody>
          <a:bodyPr wrap="square" rtlCol="0">
            <a:spAutoFit/>
          </a:bodyPr>
          <a:lstStyle/>
          <a:p>
            <a:pPr algn="ctr"/>
            <a:r>
              <a:rPr lang="es-ES" sz="1200" dirty="0" smtClean="0"/>
              <a:t>Crea ficheros de observación</a:t>
            </a:r>
            <a:endParaRPr lang="es-ES" sz="1200" dirty="0"/>
          </a:p>
        </p:txBody>
      </p:sp>
      <p:sp>
        <p:nvSpPr>
          <p:cNvPr id="15" name="Rectángulo redondeado 14"/>
          <p:cNvSpPr/>
          <p:nvPr/>
        </p:nvSpPr>
        <p:spPr>
          <a:xfrm>
            <a:off x="4560216" y="4164595"/>
            <a:ext cx="3044309" cy="1021556"/>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dirty="0"/>
              <a:t>Programa RESRMS </a:t>
            </a:r>
            <a:r>
              <a:rPr lang="es-ES" dirty="0">
                <a:sym typeface="Wingdings" panose="05000000000000000000" pitchFamily="2" charset="2"/>
              </a:rPr>
              <a:t></a:t>
            </a:r>
            <a:r>
              <a:rPr lang="es-ES" dirty="0"/>
              <a:t> Generación de estadísticas de residuales</a:t>
            </a:r>
          </a:p>
        </p:txBody>
      </p:sp>
      <p:sp>
        <p:nvSpPr>
          <p:cNvPr id="16" name="Flecha izquierda 15"/>
          <p:cNvSpPr/>
          <p:nvPr/>
        </p:nvSpPr>
        <p:spPr>
          <a:xfrm>
            <a:off x="7717264" y="4604224"/>
            <a:ext cx="624930" cy="711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17733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006646" y="1116543"/>
            <a:ext cx="8761413" cy="706964"/>
          </a:xfrm>
        </p:spPr>
        <p:txBody>
          <a:bodyPr/>
          <a:lstStyle/>
          <a:p>
            <a:pPr lvl="0" algn="ctr"/>
            <a:r>
              <a:rPr lang="es-ES" sz="2800" dirty="0"/>
              <a:t>Programa </a:t>
            </a:r>
            <a:r>
              <a:rPr lang="es-ES" sz="2800" dirty="0" smtClean="0"/>
              <a:t>GPSEST </a:t>
            </a:r>
            <a:r>
              <a:rPr lang="es-ES" sz="2800" dirty="0" smtClean="0">
                <a:sym typeface="Wingdings" panose="05000000000000000000" pitchFamily="2" charset="2"/>
              </a:rPr>
              <a:t></a:t>
            </a:r>
            <a:r>
              <a:rPr lang="es-ES" sz="2800" dirty="0" smtClean="0"/>
              <a:t> </a:t>
            </a:r>
            <a:r>
              <a:rPr lang="es-ES" sz="2800" dirty="0"/>
              <a:t>Estimación de Parámetros</a:t>
            </a:r>
            <a:br>
              <a:rPr lang="es-ES" sz="2800" dirty="0"/>
            </a:br>
            <a:endParaRPr lang="es-ES" sz="2800" dirty="0"/>
          </a:p>
        </p:txBody>
      </p:sp>
      <p:graphicFrame>
        <p:nvGraphicFramePr>
          <p:cNvPr id="2" name="Diagrama 1"/>
          <p:cNvGraphicFramePr/>
          <p:nvPr>
            <p:extLst>
              <p:ext uri="{D42A27DB-BD31-4B8C-83A1-F6EECF244321}">
                <p14:modId xmlns:p14="http://schemas.microsoft.com/office/powerpoint/2010/main" val="3222145848"/>
              </p:ext>
            </p:extLst>
          </p:nvPr>
        </p:nvGraphicFramePr>
        <p:xfrm>
          <a:off x="1220618" y="2402617"/>
          <a:ext cx="10345692" cy="425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922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800" dirty="0"/>
              <a:t>Programa GPSEST: Modelo Ionosférico</a:t>
            </a:r>
          </a:p>
        </p:txBody>
      </p:sp>
      <p:sp>
        <p:nvSpPr>
          <p:cNvPr id="3" name="Rectángulo redondeado 2"/>
          <p:cNvSpPr/>
          <p:nvPr/>
        </p:nvSpPr>
        <p:spPr>
          <a:xfrm>
            <a:off x="1254966" y="2894497"/>
            <a:ext cx="3919119" cy="2041481"/>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200000"/>
              </a:lnSpc>
            </a:pPr>
            <a:r>
              <a:rPr lang="es-ES" sz="2000" dirty="0" smtClean="0">
                <a:solidFill>
                  <a:schemeClr val="tx1"/>
                </a:solidFill>
                <a:latin typeface="Times New Roman" panose="02020603050405020304" pitchFamily="18" charset="0"/>
                <a:ea typeface="Calibri" panose="020F0502020204030204" pitchFamily="34" charset="0"/>
              </a:rPr>
              <a:t>Se </a:t>
            </a:r>
            <a:r>
              <a:rPr lang="es-ES" sz="2000" dirty="0">
                <a:solidFill>
                  <a:schemeClr val="tx1"/>
                </a:solidFill>
                <a:latin typeface="Times New Roman" panose="02020603050405020304" pitchFamily="18" charset="0"/>
                <a:ea typeface="Calibri" panose="020F0502020204030204" pitchFamily="34" charset="0"/>
              </a:rPr>
              <a:t>empleó un patrón ionosférico implementado </a:t>
            </a:r>
            <a:r>
              <a:rPr lang="es-ES" sz="2000" dirty="0" smtClean="0">
                <a:solidFill>
                  <a:schemeClr val="tx1"/>
                </a:solidFill>
                <a:latin typeface="Times New Roman" panose="02020603050405020304" pitchFamily="18" charset="0"/>
                <a:ea typeface="Calibri" panose="020F0502020204030204" pitchFamily="34" charset="0"/>
              </a:rPr>
              <a:t>a través de la rutina </a:t>
            </a:r>
            <a:r>
              <a:rPr lang="es-ES" sz="2000" dirty="0">
                <a:solidFill>
                  <a:schemeClr val="tx1"/>
                </a:solidFill>
                <a:latin typeface="Times New Roman" panose="02020603050405020304" pitchFamily="18" charset="0"/>
                <a:ea typeface="Calibri" panose="020F0502020204030204" pitchFamily="34" charset="0"/>
              </a:rPr>
              <a:t>GPSEST de </a:t>
            </a:r>
            <a:r>
              <a:rPr lang="es-ES" sz="2000" dirty="0" smtClean="0">
                <a:solidFill>
                  <a:schemeClr val="tx1"/>
                </a:solidFill>
                <a:latin typeface="Times New Roman" panose="02020603050405020304" pitchFamily="18" charset="0"/>
                <a:ea typeface="Calibri" panose="020F0502020204030204" pitchFamily="34" charset="0"/>
              </a:rPr>
              <a:t>Bernese</a:t>
            </a:r>
            <a:endParaRPr lang="es-ES" sz="2000" dirty="0">
              <a:solidFill>
                <a:schemeClr val="tx1"/>
              </a:solidFill>
            </a:endParaRPr>
          </a:p>
        </p:txBody>
      </p:sp>
      <p:sp>
        <p:nvSpPr>
          <p:cNvPr id="6" name="Rectángulo redondeado 5"/>
          <p:cNvSpPr/>
          <p:nvPr/>
        </p:nvSpPr>
        <p:spPr>
          <a:xfrm>
            <a:off x="6823970" y="2641909"/>
            <a:ext cx="3980230" cy="408623"/>
          </a:xfrm>
          <a:prstGeom prst="round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S" dirty="0" smtClean="0">
                <a:latin typeface="Times New Roman" panose="02020603050405020304" pitchFamily="18" charset="0"/>
                <a:ea typeface="Calibri" panose="020F0502020204030204" pitchFamily="34" charset="0"/>
              </a:rPr>
              <a:t>Armónicos esféricos: grado </a:t>
            </a:r>
            <a:r>
              <a:rPr lang="es-ES" dirty="0">
                <a:latin typeface="Times New Roman" panose="02020603050405020304" pitchFamily="18" charset="0"/>
                <a:ea typeface="Calibri" panose="020F0502020204030204" pitchFamily="34" charset="0"/>
              </a:rPr>
              <a:t>y orden de 5</a:t>
            </a:r>
            <a:endParaRPr lang="es-ES" dirty="0"/>
          </a:p>
        </p:txBody>
      </p:sp>
      <p:sp>
        <p:nvSpPr>
          <p:cNvPr id="7" name="Rectángulo redondeado 6"/>
          <p:cNvSpPr/>
          <p:nvPr/>
        </p:nvSpPr>
        <p:spPr>
          <a:xfrm>
            <a:off x="6823970" y="3344347"/>
            <a:ext cx="2583460" cy="408623"/>
          </a:xfrm>
          <a:prstGeom prst="round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S" dirty="0">
                <a:latin typeface="Times New Roman" panose="02020603050405020304" pitchFamily="18" charset="0"/>
                <a:ea typeface="Calibri" panose="020F0502020204030204" pitchFamily="34" charset="0"/>
              </a:rPr>
              <a:t>Á</a:t>
            </a:r>
            <a:r>
              <a:rPr lang="es-ES" dirty="0" smtClean="0">
                <a:latin typeface="Times New Roman" panose="02020603050405020304" pitchFamily="18" charset="0"/>
                <a:ea typeface="Calibri" panose="020F0502020204030204" pitchFamily="34" charset="0"/>
              </a:rPr>
              <a:t>ngulo </a:t>
            </a:r>
            <a:r>
              <a:rPr lang="es-ES" dirty="0">
                <a:latin typeface="Times New Roman" panose="02020603050405020304" pitchFamily="18" charset="0"/>
                <a:ea typeface="Calibri" panose="020F0502020204030204" pitchFamily="34" charset="0"/>
              </a:rPr>
              <a:t>de </a:t>
            </a:r>
            <a:r>
              <a:rPr lang="es-ES" dirty="0" smtClean="0">
                <a:latin typeface="Times New Roman" panose="02020603050405020304" pitchFamily="18" charset="0"/>
                <a:ea typeface="Calibri" panose="020F0502020204030204" pitchFamily="34" charset="0"/>
              </a:rPr>
              <a:t>Elevación: </a:t>
            </a:r>
            <a:r>
              <a:rPr lang="es-ES" dirty="0">
                <a:latin typeface="Times New Roman" panose="02020603050405020304" pitchFamily="18" charset="0"/>
                <a:ea typeface="Calibri" panose="020F0502020204030204" pitchFamily="34" charset="0"/>
              </a:rPr>
              <a:t>10º</a:t>
            </a:r>
            <a:endParaRPr lang="es-ES" dirty="0"/>
          </a:p>
        </p:txBody>
      </p:sp>
      <p:sp>
        <p:nvSpPr>
          <p:cNvPr id="8" name="Rectángulo redondeado 7"/>
          <p:cNvSpPr/>
          <p:nvPr/>
        </p:nvSpPr>
        <p:spPr>
          <a:xfrm>
            <a:off x="6823971" y="4018209"/>
            <a:ext cx="4136638" cy="1021556"/>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dirty="0">
                <a:latin typeface="Times New Roman" panose="02020603050405020304" pitchFamily="18" charset="0"/>
                <a:ea typeface="Calibri" panose="020F0502020204030204" pitchFamily="34" charset="0"/>
              </a:rPr>
              <a:t>F</a:t>
            </a:r>
            <a:r>
              <a:rPr lang="es-ES" dirty="0" smtClean="0">
                <a:latin typeface="Times New Roman" panose="02020603050405020304" pitchFamily="18" charset="0"/>
                <a:ea typeface="Calibri" panose="020F0502020204030204" pitchFamily="34" charset="0"/>
              </a:rPr>
              <a:t>recuencia </a:t>
            </a:r>
            <a:r>
              <a:rPr lang="es-ES" i="1" dirty="0">
                <a:latin typeface="Times New Roman" panose="02020603050405020304" pitchFamily="18" charset="0"/>
                <a:ea typeface="Calibri" panose="020F0502020204030204" pitchFamily="34" charset="0"/>
              </a:rPr>
              <a:t>L</a:t>
            </a:r>
            <a:r>
              <a:rPr lang="es-ES" i="1" baseline="-25000" dirty="0">
                <a:latin typeface="Times New Roman" panose="02020603050405020304" pitchFamily="18" charset="0"/>
                <a:ea typeface="Calibri" panose="020F0502020204030204" pitchFamily="34" charset="0"/>
              </a:rPr>
              <a:t>4</a:t>
            </a:r>
            <a:r>
              <a:rPr lang="es-ES" dirty="0">
                <a:latin typeface="Times New Roman" panose="02020603050405020304" pitchFamily="18" charset="0"/>
                <a:ea typeface="Calibri" panose="020F0502020204030204" pitchFamily="34" charset="0"/>
              </a:rPr>
              <a:t> </a:t>
            </a:r>
            <a:r>
              <a:rPr lang="es-ES" dirty="0" smtClean="0">
                <a:latin typeface="Times New Roman" panose="02020603050405020304" pitchFamily="18" charset="0"/>
                <a:ea typeface="Calibri" panose="020F0502020204030204" pitchFamily="34" charset="0"/>
              </a:rPr>
              <a:t>(combinación </a:t>
            </a:r>
            <a:r>
              <a:rPr lang="es-ES" dirty="0">
                <a:latin typeface="Times New Roman" panose="02020603050405020304" pitchFamily="18" charset="0"/>
                <a:ea typeface="Calibri" panose="020F0502020204030204" pitchFamily="34" charset="0"/>
              </a:rPr>
              <a:t>lineal libre de la geometría, </a:t>
            </a:r>
            <a:r>
              <a:rPr lang="es-ES" dirty="0" smtClean="0">
                <a:latin typeface="Times New Roman" panose="02020603050405020304" pitchFamily="18" charset="0"/>
                <a:ea typeface="Calibri" panose="020F0502020204030204" pitchFamily="34" charset="0"/>
              </a:rPr>
              <a:t>contiene </a:t>
            </a:r>
            <a:r>
              <a:rPr lang="es-ES" dirty="0">
                <a:latin typeface="Times New Roman" panose="02020603050405020304" pitchFamily="18" charset="0"/>
                <a:ea typeface="Calibri" panose="020F0502020204030204" pitchFamily="34" charset="0"/>
              </a:rPr>
              <a:t>principalmente información de la ionósfera</a:t>
            </a:r>
            <a:r>
              <a:rPr lang="es-ES" dirty="0" smtClean="0">
                <a:latin typeface="Times New Roman" panose="02020603050405020304" pitchFamily="18" charset="0"/>
                <a:ea typeface="Calibri" panose="020F0502020204030204" pitchFamily="34" charset="0"/>
              </a:rPr>
              <a:t>).</a:t>
            </a:r>
            <a:endParaRPr lang="es-ES" dirty="0"/>
          </a:p>
        </p:txBody>
      </p:sp>
      <p:sp>
        <p:nvSpPr>
          <p:cNvPr id="9" name="Rectángulo redondeado 8"/>
          <p:cNvSpPr/>
          <p:nvPr/>
        </p:nvSpPr>
        <p:spPr>
          <a:xfrm>
            <a:off x="6823970" y="5260357"/>
            <a:ext cx="3559418" cy="408623"/>
          </a:xfrm>
          <a:prstGeom prst="round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dirty="0">
                <a:latin typeface="Times New Roman" panose="02020603050405020304" pitchFamily="18" charset="0"/>
                <a:ea typeface="Calibri" panose="020F0502020204030204" pitchFamily="34" charset="0"/>
              </a:rPr>
              <a:t>M</a:t>
            </a:r>
            <a:r>
              <a:rPr lang="es-ES" dirty="0" smtClean="0">
                <a:latin typeface="Times New Roman" panose="02020603050405020304" pitchFamily="18" charset="0"/>
                <a:ea typeface="Calibri" panose="020F0502020204030204" pitchFamily="34" charset="0"/>
              </a:rPr>
              <a:t>arco </a:t>
            </a:r>
            <a:r>
              <a:rPr lang="es-ES" dirty="0">
                <a:latin typeface="Times New Roman" panose="02020603050405020304" pitchFamily="18" charset="0"/>
                <a:ea typeface="Calibri" panose="020F0502020204030204" pitchFamily="34" charset="0"/>
              </a:rPr>
              <a:t>de </a:t>
            </a:r>
            <a:r>
              <a:rPr lang="es-ES" dirty="0" smtClean="0">
                <a:latin typeface="Times New Roman" panose="02020603050405020304" pitchFamily="18" charset="0"/>
                <a:ea typeface="Calibri" panose="020F0502020204030204" pitchFamily="34" charset="0"/>
              </a:rPr>
              <a:t>Referencia Geomagnético</a:t>
            </a:r>
            <a:endParaRPr lang="es-ES" dirty="0"/>
          </a:p>
        </p:txBody>
      </p:sp>
      <p:sp>
        <p:nvSpPr>
          <p:cNvPr id="10" name="Rectángulo redondeado 9"/>
          <p:cNvSpPr/>
          <p:nvPr/>
        </p:nvSpPr>
        <p:spPr>
          <a:xfrm>
            <a:off x="6823970" y="5913300"/>
            <a:ext cx="2743691" cy="408623"/>
          </a:xfrm>
          <a:prstGeom prst="round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S" dirty="0">
                <a:latin typeface="Times New Roman" panose="02020603050405020304" pitchFamily="18" charset="0"/>
                <a:ea typeface="Calibri" panose="020F0502020204030204" pitchFamily="34" charset="0"/>
              </a:rPr>
              <a:t>F</a:t>
            </a:r>
            <a:r>
              <a:rPr lang="es-ES" dirty="0" smtClean="0">
                <a:latin typeface="Times New Roman" panose="02020603050405020304" pitchFamily="18" charset="0"/>
                <a:ea typeface="Calibri" panose="020F0502020204030204" pitchFamily="34" charset="0"/>
              </a:rPr>
              <a:t>unción </a:t>
            </a:r>
            <a:r>
              <a:rPr lang="es-ES" dirty="0">
                <a:latin typeface="Times New Roman" panose="02020603050405020304" pitchFamily="18" charset="0"/>
                <a:ea typeface="Calibri" panose="020F0502020204030204" pitchFamily="34" charset="0"/>
              </a:rPr>
              <a:t>de </a:t>
            </a:r>
            <a:r>
              <a:rPr lang="es-ES" dirty="0" smtClean="0">
                <a:latin typeface="Times New Roman" panose="02020603050405020304" pitchFamily="18" charset="0"/>
                <a:ea typeface="Calibri" panose="020F0502020204030204" pitchFamily="34" charset="0"/>
              </a:rPr>
              <a:t>Mapeo: </a:t>
            </a:r>
            <a:r>
              <a:rPr lang="es-ES" dirty="0">
                <a:latin typeface="Times New Roman" panose="02020603050405020304" pitchFamily="18" charset="0"/>
                <a:ea typeface="Calibri" panose="020F0502020204030204" pitchFamily="34" charset="0"/>
              </a:rPr>
              <a:t>MSLM</a:t>
            </a:r>
            <a:endParaRPr lang="es-ES" dirty="0"/>
          </a:p>
        </p:txBody>
      </p:sp>
      <p:cxnSp>
        <p:nvCxnSpPr>
          <p:cNvPr id="5" name="Conector recto de flecha 4"/>
          <p:cNvCxnSpPr>
            <a:stCxn id="3" idx="3"/>
            <a:endCxn id="6" idx="1"/>
          </p:cNvCxnSpPr>
          <p:nvPr/>
        </p:nvCxnSpPr>
        <p:spPr>
          <a:xfrm flipV="1">
            <a:off x="5174085" y="2846221"/>
            <a:ext cx="1649885" cy="106901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Conector recto de flecha 11"/>
          <p:cNvCxnSpPr>
            <a:stCxn id="3" idx="3"/>
            <a:endCxn id="7" idx="1"/>
          </p:cNvCxnSpPr>
          <p:nvPr/>
        </p:nvCxnSpPr>
        <p:spPr>
          <a:xfrm flipV="1">
            <a:off x="5174085" y="3548659"/>
            <a:ext cx="1649885" cy="3665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Conector recto de flecha 13"/>
          <p:cNvCxnSpPr>
            <a:stCxn id="3" idx="3"/>
            <a:endCxn id="8" idx="1"/>
          </p:cNvCxnSpPr>
          <p:nvPr/>
        </p:nvCxnSpPr>
        <p:spPr>
          <a:xfrm>
            <a:off x="5174085" y="3915238"/>
            <a:ext cx="1649886" cy="61374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Conector recto de flecha 15"/>
          <p:cNvCxnSpPr>
            <a:stCxn id="3" idx="3"/>
            <a:endCxn id="9" idx="1"/>
          </p:cNvCxnSpPr>
          <p:nvPr/>
        </p:nvCxnSpPr>
        <p:spPr>
          <a:xfrm>
            <a:off x="5174085" y="3915238"/>
            <a:ext cx="1649885" cy="154943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Conector recto de flecha 17"/>
          <p:cNvCxnSpPr>
            <a:stCxn id="3" idx="3"/>
            <a:endCxn id="10" idx="1"/>
          </p:cNvCxnSpPr>
          <p:nvPr/>
        </p:nvCxnSpPr>
        <p:spPr>
          <a:xfrm>
            <a:off x="5174085" y="3915238"/>
            <a:ext cx="1649885" cy="220237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04219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311999" y="6085070"/>
            <a:ext cx="3348544" cy="276999"/>
          </a:xfrm>
          <a:prstGeom prst="rect">
            <a:avLst/>
          </a:prstGeom>
        </p:spPr>
        <p:txBody>
          <a:bodyPr wrap="none">
            <a:spAutoFit/>
          </a:bodyPr>
          <a:lstStyle/>
          <a:p>
            <a:pPr algn="ctr">
              <a:spcAft>
                <a:spcPts val="1000"/>
              </a:spcAft>
            </a:pP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Figura </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13. </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Ejemplo Archivo .</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ION del día GPS 031.</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2"/>
          <a:srcRect b="2215"/>
          <a:stretch/>
        </p:blipFill>
        <p:spPr>
          <a:xfrm>
            <a:off x="2014347" y="977384"/>
            <a:ext cx="7943850" cy="4899160"/>
          </a:xfrm>
          <a:prstGeom prst="rect">
            <a:avLst/>
          </a:prstGeom>
          <a:ln w="19050">
            <a:solidFill>
              <a:schemeClr val="tx2"/>
            </a:solidFill>
          </a:ln>
        </p:spPr>
      </p:pic>
    </p:spTree>
    <p:extLst>
      <p:ext uri="{BB962C8B-B14F-4D97-AF65-F5344CB8AC3E}">
        <p14:creationId xmlns:p14="http://schemas.microsoft.com/office/powerpoint/2010/main" val="1708615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12"/>
          <p:cNvPicPr>
            <a:picLocks noChangeAspect="1" noChangeArrowheads="1"/>
          </p:cNvPicPr>
          <p:nvPr/>
        </p:nvPicPr>
        <p:blipFill>
          <a:blip r:embed="rId2">
            <a:extLst>
              <a:ext uri="{28A0092B-C50C-407E-A947-70E740481C1C}">
                <a14:useLocalDpi xmlns:a14="http://schemas.microsoft.com/office/drawing/2010/main" val="0"/>
              </a:ext>
            </a:extLst>
          </a:blip>
          <a:srcRect l="11096" t="21851" r="26596" b="11508"/>
          <a:stretch>
            <a:fillRect/>
          </a:stretch>
        </p:blipFill>
        <p:spPr bwMode="auto">
          <a:xfrm>
            <a:off x="1950720" y="987551"/>
            <a:ext cx="7876032" cy="4756023"/>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408590" y="5938259"/>
            <a:ext cx="32555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s-ES" alt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a:t>
            </a:r>
            <a:r>
              <a:rPr lang="es-ES" altLang="es-ES" sz="1200" i="1" dirty="0" bmk="">
                <a:solidFill>
                  <a:srgbClr val="44546A"/>
                </a:solidFill>
                <a:latin typeface="Times New Roman" panose="02020603050405020304" pitchFamily="18" charset="0"/>
                <a:ea typeface="Calibri" panose="020F0502020204030204" pitchFamily="34" charset="0"/>
                <a:cs typeface="Times New Roman" panose="02020603050405020304" pitchFamily="18" charset="0"/>
              </a:rPr>
              <a:t>igura </a:t>
            </a:r>
            <a:r>
              <a:rPr lang="es-ES" altLang="es-ES" sz="1200" i="1" dirty="0" smtClean="0" bmk="_Toc416254951">
                <a:solidFill>
                  <a:srgbClr val="44546A"/>
                </a:solidFill>
                <a:latin typeface="Times New Roman" panose="02020603050405020304" pitchFamily="18" charset="0"/>
                <a:ea typeface="Calibri" panose="020F0502020204030204" pitchFamily="34" charset="0"/>
                <a:cs typeface="Times New Roman" panose="02020603050405020304" pitchFamily="18" charset="0"/>
              </a:rPr>
              <a:t>14.Ejemplo </a:t>
            </a:r>
            <a:r>
              <a:rPr lang="es-ES" altLang="es-ES" sz="1200" i="1" dirty="0" bmk="_Toc416254951">
                <a:solidFill>
                  <a:srgbClr val="44546A"/>
                </a:solidFill>
                <a:latin typeface="Times New Roman" panose="02020603050405020304" pitchFamily="18" charset="0"/>
                <a:ea typeface="Calibri" panose="020F0502020204030204" pitchFamily="34" charset="0"/>
                <a:cs typeface="Times New Roman" panose="02020603050405020304" pitchFamily="18" charset="0"/>
              </a:rPr>
              <a:t>Archivo .INX </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del día GPS 031</a:t>
            </a:r>
            <a:endParaRPr lang="es-ES" alt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595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2942" y="1016530"/>
            <a:ext cx="8761413" cy="706964"/>
          </a:xfrm>
        </p:spPr>
        <p:txBody>
          <a:bodyPr/>
          <a:lstStyle/>
          <a:p>
            <a:pPr algn="ctr"/>
            <a:r>
              <a:rPr lang="es-ES" dirty="0"/>
              <a:t>Interpolación de Datos</a:t>
            </a:r>
          </a:p>
        </p:txBody>
      </p:sp>
      <p:sp>
        <p:nvSpPr>
          <p:cNvPr id="3" name="Rectángulo 2"/>
          <p:cNvSpPr/>
          <p:nvPr/>
        </p:nvSpPr>
        <p:spPr>
          <a:xfrm>
            <a:off x="682331" y="2590947"/>
            <a:ext cx="5661317" cy="584775"/>
          </a:xfrm>
          <a:prstGeom prst="rect">
            <a:avLst/>
          </a:prstGeom>
        </p:spPr>
        <p:txBody>
          <a:bodyPr wrap="square">
            <a:spAutoFit/>
          </a:bodyPr>
          <a:lstStyle/>
          <a:p>
            <a:pPr algn="just">
              <a:spcAft>
                <a:spcPts val="8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Luego de la obtención de valores de </a:t>
            </a:r>
            <a:r>
              <a:rPr lang="es-ES" sz="1600" dirty="0" smtClean="0">
                <a:latin typeface="Times New Roman" panose="02020603050405020304" pitchFamily="18" charset="0"/>
                <a:ea typeface="Calibri" panose="020F0502020204030204" pitchFamily="34" charset="0"/>
                <a:cs typeface="Times New Roman" panose="02020603050405020304" pitchFamily="18" charset="0"/>
              </a:rPr>
              <a:t>TECu, </a:t>
            </a:r>
            <a:r>
              <a:rPr lang="es-ES" sz="1600" dirty="0">
                <a:latin typeface="Times New Roman" panose="02020603050405020304" pitchFamily="18" charset="0"/>
                <a:ea typeface="Calibri" panose="020F0502020204030204" pitchFamily="34" charset="0"/>
                <a:cs typeface="Times New Roman" panose="02020603050405020304" pitchFamily="18" charset="0"/>
              </a:rPr>
              <a:t>se organizó los resultados con el fin de realizar un estudio geoestadístico. </a:t>
            </a:r>
            <a:endParaRPr lang="es-ES" sz="16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7389340" y="3036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22"/>
          <p:cNvPicPr>
            <a:picLocks noChangeAspect="1" noChangeArrowheads="1"/>
          </p:cNvPicPr>
          <p:nvPr/>
        </p:nvPicPr>
        <p:blipFill>
          <a:blip r:embed="rId2">
            <a:extLst>
              <a:ext uri="{28A0092B-C50C-407E-A947-70E740481C1C}">
                <a14:useLocalDpi xmlns:a14="http://schemas.microsoft.com/office/drawing/2010/main" val="0"/>
              </a:ext>
            </a:extLst>
          </a:blip>
          <a:srcRect b="1666"/>
          <a:stretch>
            <a:fillRect/>
          </a:stretch>
        </p:blipFill>
        <p:spPr bwMode="auto">
          <a:xfrm>
            <a:off x="6968767" y="2298700"/>
            <a:ext cx="4468494" cy="38735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389340" y="6289396"/>
            <a:ext cx="3627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1200" i="1" dirty="0" bmk="_Toc416254951">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Figura </a:t>
            </a:r>
            <a:r>
              <a:rPr lang="es-ES" altLang="es-ES" sz="1200" i="1" dirty="0" smtClean="0" bmk="_Toc416254951">
                <a:solidFill>
                  <a:srgbClr val="44546A"/>
                </a:solidFill>
                <a:latin typeface="Times New Roman" panose="02020603050405020304" pitchFamily="18" charset="0"/>
                <a:ea typeface="Calibri" panose="020F0502020204030204" pitchFamily="34" charset="0"/>
                <a:cs typeface="Times New Roman" panose="02020603050405020304" pitchFamily="18" charset="0"/>
              </a:rPr>
              <a:t>15. Grilla </a:t>
            </a:r>
            <a:r>
              <a:rPr lang="es-ES" altLang="es-ES" sz="1200" i="1" dirty="0" bmk="_Toc416254951">
                <a:solidFill>
                  <a:srgbClr val="44546A"/>
                </a:solidFill>
                <a:latin typeface="Times New Roman" panose="02020603050405020304" pitchFamily="18" charset="0"/>
                <a:ea typeface="Calibri" panose="020F0502020204030204" pitchFamily="34" charset="0"/>
                <a:cs typeface="Times New Roman" panose="02020603050405020304" pitchFamily="18" charset="0"/>
              </a:rPr>
              <a:t>realizada a partir de los valores del TECu, para el sismo analizado en Chile.</a:t>
            </a:r>
          </a:p>
        </p:txBody>
      </p:sp>
      <p:sp>
        <p:nvSpPr>
          <p:cNvPr id="6" name="Rectángulo 5"/>
          <p:cNvSpPr/>
          <p:nvPr/>
        </p:nvSpPr>
        <p:spPr>
          <a:xfrm>
            <a:off x="983954" y="3789620"/>
            <a:ext cx="5058069" cy="2226250"/>
          </a:xfrm>
          <a:prstGeom prst="rect">
            <a:avLst/>
          </a:prstGeom>
        </p:spPr>
        <p:txBody>
          <a:bodyPr wrap="square">
            <a:spAutoFit/>
          </a:bodyPr>
          <a:lstStyle/>
          <a:p>
            <a:pPr algn="just">
              <a:spcAft>
                <a:spcPts val="800"/>
              </a:spcAft>
            </a:pPr>
            <a:r>
              <a:rPr lang="es-ES" sz="1600" dirty="0" smtClean="0">
                <a:latin typeface="Times New Roman" panose="02020603050405020304" pitchFamily="18" charset="0"/>
                <a:ea typeface="Calibri" panose="020F0502020204030204" pitchFamily="34" charset="0"/>
                <a:cs typeface="Times New Roman" panose="02020603050405020304" pitchFamily="18" charset="0"/>
              </a:rPr>
              <a:t>Se incluyen tres </a:t>
            </a:r>
            <a:r>
              <a:rPr lang="es-ES" sz="1600" dirty="0">
                <a:latin typeface="Times New Roman" panose="02020603050405020304" pitchFamily="18" charset="0"/>
                <a:ea typeface="Calibri" panose="020F0502020204030204" pitchFamily="34" charset="0"/>
                <a:cs typeface="Times New Roman" panose="02020603050405020304" pitchFamily="18" charset="0"/>
              </a:rPr>
              <a:t>pasos </a:t>
            </a:r>
            <a:r>
              <a:rPr lang="es-ES" sz="1600" dirty="0" smtClean="0">
                <a:latin typeface="Times New Roman" panose="02020603050405020304" pitchFamily="18" charset="0"/>
                <a:ea typeface="Calibri" panose="020F0502020204030204" pitchFamily="34" charset="0"/>
                <a:cs typeface="Times New Roman" panose="02020603050405020304" pitchFamily="18" charset="0"/>
              </a:rPr>
              <a:t>para el estudio geoestadístico:</a:t>
            </a:r>
          </a:p>
          <a:p>
            <a:pPr algn="just">
              <a:spcAft>
                <a:spcPts val="800"/>
              </a:spcAft>
            </a:pPr>
            <a:r>
              <a:rPr lang="es-ES" sz="16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spcAft>
                <a:spcPts val="800"/>
              </a:spcAft>
              <a:buFont typeface="Wingdings" panose="05000000000000000000" pitchFamily="2" charset="2"/>
              <a:buChar char="q"/>
            </a:pPr>
            <a:r>
              <a:rPr lang="es-ES" sz="1600" dirty="0">
                <a:latin typeface="Times New Roman" panose="02020603050405020304" pitchFamily="18" charset="0"/>
                <a:ea typeface="Calibri" panose="020F0502020204030204" pitchFamily="34" charset="0"/>
                <a:cs typeface="Times New Roman" panose="02020603050405020304" pitchFamily="18" charset="0"/>
              </a:rPr>
              <a:t>Análisis exploratorio de datos (valores atípicos y distribución homogénea).</a:t>
            </a:r>
          </a:p>
          <a:p>
            <a:pPr marL="742950" lvl="1" indent="-285750" algn="just">
              <a:spcAft>
                <a:spcPts val="800"/>
              </a:spcAft>
              <a:buFont typeface="Wingdings" panose="05000000000000000000" pitchFamily="2" charset="2"/>
              <a:buChar char="q"/>
            </a:pPr>
            <a:r>
              <a:rPr lang="es-ES" sz="1600" dirty="0">
                <a:latin typeface="Times New Roman" panose="02020603050405020304" pitchFamily="18" charset="0"/>
                <a:ea typeface="Calibri" panose="020F0502020204030204" pitchFamily="34" charset="0"/>
                <a:cs typeface="Times New Roman" panose="02020603050405020304" pitchFamily="18" charset="0"/>
              </a:rPr>
              <a:t>Análisis estructural  (estructura </a:t>
            </a:r>
            <a:r>
              <a:rPr lang="es-ES" sz="1600" dirty="0" smtClean="0">
                <a:latin typeface="Times New Roman" panose="02020603050405020304" pitchFamily="18" charset="0"/>
                <a:ea typeface="Calibri" panose="020F0502020204030204" pitchFamily="34" charset="0"/>
                <a:cs typeface="Times New Roman" panose="02020603050405020304" pitchFamily="18" charset="0"/>
              </a:rPr>
              <a:t>espacial de la variable)</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spcAft>
                <a:spcPts val="800"/>
              </a:spcAft>
              <a:buFont typeface="Wingdings" panose="05000000000000000000" pitchFamily="2" charset="2"/>
              <a:buChar char="q"/>
            </a:pPr>
            <a:r>
              <a:rPr lang="es-ES" sz="1600" dirty="0">
                <a:latin typeface="Times New Roman" panose="02020603050405020304" pitchFamily="18" charset="0"/>
                <a:ea typeface="Calibri" panose="020F0502020204030204" pitchFamily="34" charset="0"/>
                <a:cs typeface="Times New Roman" panose="02020603050405020304" pitchFamily="18" charset="0"/>
              </a:rPr>
              <a:t>Predicción (kriging).</a:t>
            </a:r>
          </a:p>
        </p:txBody>
      </p:sp>
      <p:cxnSp>
        <p:nvCxnSpPr>
          <p:cNvPr id="8" name="Conector recto de flecha 7"/>
          <p:cNvCxnSpPr>
            <a:stCxn id="3" idx="2"/>
            <a:endCxn id="6" idx="0"/>
          </p:cNvCxnSpPr>
          <p:nvPr/>
        </p:nvCxnSpPr>
        <p:spPr>
          <a:xfrm flipH="1">
            <a:off x="3512989" y="3175722"/>
            <a:ext cx="1" cy="6138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2555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KRIGING</a:t>
            </a:r>
            <a:endParaRPr lang="es-ES" dirty="0"/>
          </a:p>
        </p:txBody>
      </p:sp>
      <p:sp>
        <p:nvSpPr>
          <p:cNvPr id="3" name="Rectángulo redondeado 2"/>
          <p:cNvSpPr/>
          <p:nvPr/>
        </p:nvSpPr>
        <p:spPr>
          <a:xfrm>
            <a:off x="800100" y="2946337"/>
            <a:ext cx="3797300" cy="2145268"/>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spcAft>
                <a:spcPts val="8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El método geoestadístico kriging</a:t>
            </a:r>
            <a:r>
              <a:rPr lang="es-ES" sz="1600" dirty="0" smtClean="0">
                <a:latin typeface="Times New Roman" panose="02020603050405020304" pitchFamily="18" charset="0"/>
                <a:ea typeface="Calibri" panose="020F0502020204030204" pitchFamily="34" charset="0"/>
                <a:cs typeface="Times New Roman" panose="02020603050405020304" pitchFamily="18" charset="0"/>
              </a:rPr>
              <a:t>, basado en la autocorrelación es decir,  relaciones </a:t>
            </a:r>
            <a:r>
              <a:rPr lang="es-ES" sz="1600" dirty="0">
                <a:latin typeface="Times New Roman" panose="02020603050405020304" pitchFamily="18" charset="0"/>
                <a:ea typeface="Calibri" panose="020F0502020204030204" pitchFamily="34" charset="0"/>
                <a:cs typeface="Times New Roman" panose="02020603050405020304" pitchFamily="18" charset="0"/>
              </a:rPr>
              <a:t>estadísticas entre los puntos medidos, en este caso entre los valores de TECu obtenidos.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5911937" y="21290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1"/>
          <p:cNvPicPr>
            <a:picLocks noChangeAspect="1" noChangeArrowheads="1"/>
          </p:cNvPicPr>
          <p:nvPr/>
        </p:nvPicPr>
        <p:blipFill>
          <a:blip r:embed="rId2">
            <a:extLst>
              <a:ext uri="{28A0092B-C50C-407E-A947-70E740481C1C}">
                <a14:useLocalDpi xmlns:a14="http://schemas.microsoft.com/office/drawing/2010/main" val="0"/>
              </a:ext>
            </a:extLst>
          </a:blip>
          <a:srcRect l="5292" t="23424" r="7573" b="11948"/>
          <a:stretch>
            <a:fillRect/>
          </a:stretch>
        </p:blipFill>
        <p:spPr bwMode="auto">
          <a:xfrm>
            <a:off x="5613401" y="2586259"/>
            <a:ext cx="6268652" cy="3551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811967" y="6133019"/>
            <a:ext cx="5871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1200" i="1" dirty="0" bmk="_Toc416254951">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Figura </a:t>
            </a:r>
            <a:r>
              <a:rPr lang="es-ES" altLang="es-ES" sz="1200" i="1" dirty="0" smtClean="0" bmk="_Toc416254951">
                <a:solidFill>
                  <a:srgbClr val="44546A"/>
                </a:solidFill>
                <a:latin typeface="Times New Roman" panose="02020603050405020304" pitchFamily="18" charset="0"/>
                <a:ea typeface="Calibri" panose="020F0502020204030204" pitchFamily="34" charset="0"/>
                <a:cs typeface="Times New Roman" panose="02020603050405020304" pitchFamily="18" charset="0"/>
              </a:rPr>
              <a:t>16. </a:t>
            </a:r>
            <a:r>
              <a:rPr lang="es-ES" altLang="es-ES" sz="1200" i="1" dirty="0" bmk="_Toc416254951">
                <a:solidFill>
                  <a:srgbClr val="44546A"/>
                </a:solidFill>
                <a:latin typeface="Times New Roman" panose="02020603050405020304" pitchFamily="18" charset="0"/>
                <a:ea typeface="Calibri" panose="020F0502020204030204" pitchFamily="34" charset="0"/>
                <a:cs typeface="Times New Roman" panose="02020603050405020304" pitchFamily="18" charset="0"/>
              </a:rPr>
              <a:t>Ejemplo de Interpolación del día GPS 058, Horas UTC 05, 06, 07 y 08 am. Sismo analizado en Chile</a:t>
            </a:r>
            <a:r>
              <a:rPr kumimoji="0" lang="es-ES" altLang="es-ES" sz="1200" b="0" i="1" u="none" strike="noStrike" cap="none" normalizeH="0" baseline="0" dirty="0" smtClean="0">
                <a:ln>
                  <a:noFill/>
                </a:ln>
                <a:solidFill>
                  <a:srgbClr val="44546A"/>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s-ES" altLang="es-ES" sz="1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3874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5913" y="924900"/>
            <a:ext cx="8761413" cy="706964"/>
          </a:xfrm>
        </p:spPr>
        <p:txBody>
          <a:bodyPr/>
          <a:lstStyle/>
          <a:p>
            <a:pPr lvl="0" algn="ctr"/>
            <a:r>
              <a:rPr lang="es-ES" b="1" dirty="0"/>
              <a:t>Fórmula de K</a:t>
            </a:r>
            <a:r>
              <a:rPr lang="es-ES" b="1" dirty="0" smtClean="0"/>
              <a:t>riging Ordinario</a:t>
            </a:r>
            <a:r>
              <a:rPr lang="es-ES" b="1" dirty="0"/>
              <a:t/>
            </a:r>
            <a:br>
              <a:rPr lang="es-ES" b="1" dirty="0"/>
            </a:br>
            <a:endParaRPr lang="es-ES" dirty="0"/>
          </a:p>
        </p:txBody>
      </p:sp>
      <mc:AlternateContent xmlns:mc="http://schemas.openxmlformats.org/markup-compatibility/2006" xmlns:a14="http://schemas.microsoft.com/office/drawing/2010/main">
        <mc:Choice Requires="a14">
          <p:sp>
            <p:nvSpPr>
              <p:cNvPr id="3" name="Rectángulo 2"/>
              <p:cNvSpPr/>
              <p:nvPr/>
            </p:nvSpPr>
            <p:spPr>
              <a:xfrm>
                <a:off x="1215913" y="2097055"/>
                <a:ext cx="9851186" cy="4341830"/>
              </a:xfrm>
              <a:prstGeom prst="rect">
                <a:avLst/>
              </a:prstGeom>
            </p:spPr>
            <p:txBody>
              <a:bodyPr wrap="square">
                <a:spAutoFit/>
              </a:bodyPr>
              <a:lstStyle/>
              <a:p>
                <a:pPr algn="r">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p>
              <a:p>
                <a:pPr algn="r">
                  <a:lnSpc>
                    <a:spcPct val="150000"/>
                  </a:lnSpc>
                  <a:spcAft>
                    <a:spcPts val="800"/>
                  </a:spcAft>
                </a:pPr>
                <a14:m>
                  <m:oMath xmlns:m="http://schemas.openxmlformats.org/officeDocument/2006/math">
                    <m:acc>
                      <m:accPr>
                        <m:chr m:val="̂"/>
                        <m:ctrlPr>
                          <a:rPr lang="es-ES" i="1">
                            <a:effectLst/>
                            <a:latin typeface="Cambria Math" panose="02040503050406030204" pitchFamily="18" charset="0"/>
                            <a:ea typeface="Calibri" panose="020F0502020204030204" pitchFamily="34" charset="0"/>
                            <a:cs typeface="Times New Roman" panose="02020603050405020304" pitchFamily="18" charset="0"/>
                          </a:rPr>
                        </m:ctrlPr>
                      </m:accPr>
                      <m:e>
                        <m:r>
                          <a:rPr lang="es-ES" i="1">
                            <a:effectLst/>
                            <a:latin typeface="Cambria Math" panose="02040503050406030204" pitchFamily="18" charset="0"/>
                            <a:ea typeface="Calibri" panose="020F0502020204030204" pitchFamily="34" charset="0"/>
                            <a:cs typeface="Times New Roman" panose="02020603050405020304" pitchFamily="18" charset="0"/>
                          </a:rPr>
                          <m:t>𝑍</m:t>
                        </m:r>
                        <m:r>
                          <a:rPr lang="es-ES" i="1">
                            <a:effectLst/>
                            <a:latin typeface="Cambria Math" panose="02040503050406030204" pitchFamily="18" charset="0"/>
                            <a:ea typeface="Calibri" panose="020F0502020204030204" pitchFamily="34" charset="0"/>
                            <a:cs typeface="Times New Roman" panose="02020603050405020304" pitchFamily="18" charset="0"/>
                          </a:rPr>
                          <m:t> </m:t>
                        </m:r>
                      </m:e>
                    </m:acc>
                    <m:r>
                      <a:rPr lang="es-ES"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𝑆</m:t>
                            </m:r>
                          </m:e>
                          <m:sub>
                            <m:r>
                              <a:rPr lang="es-ES" i="1">
                                <a:effectLst/>
                                <a:latin typeface="Cambria Math" panose="02040503050406030204" pitchFamily="18" charset="0"/>
                                <a:ea typeface="Calibri" panose="020F0502020204030204" pitchFamily="34" charset="0"/>
                                <a:cs typeface="Times New Roman" panose="02020603050405020304" pitchFamily="18" charset="0"/>
                              </a:rPr>
                              <m:t>0</m:t>
                            </m:r>
                          </m:sub>
                        </m:sSub>
                      </m:e>
                    </m:d>
                    <m:r>
                      <a:rPr lang="es-ES" i="1">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es-ES"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s-ES" i="1">
                            <a:effectLst/>
                            <a:latin typeface="Cambria Math" panose="02040503050406030204" pitchFamily="18" charset="0"/>
                            <a:ea typeface="Calibri" panose="020F0502020204030204" pitchFamily="34" charset="0"/>
                            <a:cs typeface="Times New Roman" panose="02020603050405020304" pitchFamily="18" charset="0"/>
                          </a:rPr>
                          <m:t>𝑖</m:t>
                        </m:r>
                        <m:r>
                          <a:rPr lang="es-ES" i="1">
                            <a:effectLst/>
                            <a:latin typeface="Cambria Math" panose="02040503050406030204" pitchFamily="18" charset="0"/>
                            <a:ea typeface="Calibri" panose="020F0502020204030204" pitchFamily="34" charset="0"/>
                            <a:cs typeface="Times New Roman" panose="02020603050405020304" pitchFamily="18" charset="0"/>
                          </a:rPr>
                          <m:t>=1</m:t>
                        </m:r>
                      </m:sub>
                      <m:sup>
                        <m:r>
                          <a:rPr lang="es-ES" i="1">
                            <a:effectLst/>
                            <a:latin typeface="Cambria Math" panose="02040503050406030204" pitchFamily="18" charset="0"/>
                            <a:ea typeface="Calibri" panose="020F0502020204030204" pitchFamily="34" charset="0"/>
                            <a:cs typeface="Times New Roman" panose="02020603050405020304" pitchFamily="18" charset="0"/>
                          </a:rPr>
                          <m:t>𝑁</m:t>
                        </m:r>
                      </m:sup>
                      <m:e>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𝜆</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S" i="1">
                            <a:effectLst/>
                            <a:latin typeface="Cambria Math" panose="02040503050406030204" pitchFamily="18" charset="0"/>
                            <a:ea typeface="Calibri" panose="020F0502020204030204" pitchFamily="34" charset="0"/>
                            <a:cs typeface="Times New Roman" panose="02020603050405020304" pitchFamily="18" charset="0"/>
                          </a:rPr>
                          <m:t> </m:t>
                        </m:r>
                        <m:r>
                          <a:rPr lang="es-ES" i="1">
                            <a:effectLst/>
                            <a:latin typeface="Cambria Math" panose="02040503050406030204" pitchFamily="18" charset="0"/>
                            <a:ea typeface="Calibri" panose="020F0502020204030204" pitchFamily="34" charset="0"/>
                            <a:cs typeface="Times New Roman" panose="02020603050405020304" pitchFamily="18" charset="0"/>
                          </a:rPr>
                          <m:t>𝑍</m:t>
                        </m:r>
                        <m:r>
                          <a:rPr lang="es-ES"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S"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i="1">
                                <a:effectLst/>
                                <a:latin typeface="Cambria Math" panose="02040503050406030204" pitchFamily="18" charset="0"/>
                                <a:ea typeface="Calibri" panose="020F0502020204030204" pitchFamily="34" charset="0"/>
                                <a:cs typeface="Times New Roman" panose="02020603050405020304" pitchFamily="18" charset="0"/>
                              </a:rPr>
                              <m:t>𝑆</m:t>
                            </m:r>
                          </m:e>
                          <m:sub>
                            <m:r>
                              <a:rPr lang="es-ES"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S" i="1">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s-E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(3.1)</a:t>
                </a:r>
              </a:p>
              <a:p>
                <a:pPr algn="r">
                  <a:lnSpc>
                    <a:spcPct val="150000"/>
                  </a:lnSpc>
                  <a:spcAft>
                    <a:spcPts val="800"/>
                  </a:spcAft>
                </a:pP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s-ES" dirty="0">
                    <a:effectLst/>
                    <a:latin typeface="Times New Roman" panose="02020603050405020304" pitchFamily="18" charset="0"/>
                    <a:ea typeface="Calibri" panose="020F0502020204030204" pitchFamily="34" charset="0"/>
                    <a:cs typeface="Times New Roman" panose="02020603050405020304" pitchFamily="18" charset="0"/>
                  </a:rPr>
                  <a:t>Donde:</a:t>
                </a:r>
              </a:p>
              <a:p>
                <a:pPr algn="just">
                  <a:lnSpc>
                    <a:spcPct val="150000"/>
                  </a:lnSpc>
                  <a:spcAft>
                    <a:spcPts val="800"/>
                  </a:spcAft>
                </a:pPr>
                <a14:m>
                  <m:oMath xmlns:m="http://schemas.openxmlformats.org/officeDocument/2006/math">
                    <m:r>
                      <a:rPr lang="es-ES" sz="1600" i="1">
                        <a:effectLst/>
                        <a:latin typeface="Cambria Math" panose="02040503050406030204" pitchFamily="18" charset="0"/>
                        <a:ea typeface="Calibri" panose="020F0502020204030204" pitchFamily="34" charset="0"/>
                        <a:cs typeface="Times New Roman" panose="02020603050405020304" pitchFamily="18" charset="0"/>
                      </a:rPr>
                      <m:t>𝑍</m:t>
                    </m:r>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𝑖</m:t>
                            </m:r>
                          </m:sub>
                        </m:sSub>
                      </m:e>
                    </m:d>
                    <m:r>
                      <a:rPr lang="es-ES" sz="1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Es el valor medido en la ubicación i</a:t>
                </a:r>
              </a:p>
              <a:p>
                <a:pPr algn="just">
                  <a:lnSpc>
                    <a:spcPct val="150000"/>
                  </a:lnSpc>
                  <a:spcAft>
                    <a:spcPts val="800"/>
                  </a:spcAft>
                </a:pPr>
                <a14:m>
                  <m:oMath xmlns:m="http://schemas.openxmlformats.org/officeDocument/2006/math">
                    <m:sSub>
                      <m:sSub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Es una ponderación desconocida para el valor medido en la ubicación i, conocido también como el vector de ponderación que minimiza el error de predicción</a:t>
                </a:r>
              </a:p>
              <a:p>
                <a:pPr algn="just">
                  <a:lnSpc>
                    <a:spcPct val="150000"/>
                  </a:lnSpc>
                  <a:spcAft>
                    <a:spcPts val="800"/>
                  </a:spcAft>
                </a:pPr>
                <a14:m>
                  <m:oMath xmlns:m="http://schemas.openxmlformats.org/officeDocument/2006/math">
                    <m:sSub>
                      <m:sSub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s-ES" sz="1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S" sz="1600" dirty="0">
                    <a:effectLst/>
                    <a:latin typeface="Times New Roman" panose="02020603050405020304" pitchFamily="18" charset="0"/>
                    <a:ea typeface="Calibri" panose="020F0502020204030204" pitchFamily="34" charset="0"/>
                    <a:cs typeface="Times New Roman" panose="02020603050405020304" pitchFamily="18" charset="0"/>
                  </a:rPr>
                  <a:t> Es la ubicación de la predicción.</a:t>
                </a:r>
              </a:p>
              <a:p>
                <a:pPr algn="just">
                  <a:lnSpc>
                    <a:spcPct val="150000"/>
                  </a:lnSpc>
                  <a:spcAft>
                    <a:spcPts val="800"/>
                  </a:spcAft>
                </a:pPr>
                <a:r>
                  <a:rPr lang="es-ES" sz="1600" dirty="0">
                    <a:effectLst/>
                    <a:latin typeface="Times New Roman" panose="02020603050405020304" pitchFamily="18" charset="0"/>
                    <a:ea typeface="Calibri" panose="020F0502020204030204" pitchFamily="34" charset="0"/>
                    <a:cs typeface="Times New Roman" panose="02020603050405020304" pitchFamily="18" charset="0"/>
                  </a:rPr>
                  <a:t>N: Es la cantidad de valores medidos.</a:t>
                </a:r>
              </a:p>
            </p:txBody>
          </p:sp>
        </mc:Choice>
        <mc:Fallback xmlns="">
          <p:sp>
            <p:nvSpPr>
              <p:cNvPr id="3" name="Rectángulo 2"/>
              <p:cNvSpPr>
                <a:spLocks noRot="1" noChangeAspect="1" noMove="1" noResize="1" noEditPoints="1" noAdjustHandles="1" noChangeArrowheads="1" noChangeShapeType="1" noTextEdit="1"/>
              </p:cNvSpPr>
              <p:nvPr/>
            </p:nvSpPr>
            <p:spPr>
              <a:xfrm>
                <a:off x="1215913" y="2097055"/>
                <a:ext cx="9851186" cy="4341830"/>
              </a:xfrm>
              <a:prstGeom prst="rect">
                <a:avLst/>
              </a:prstGeom>
              <a:blipFill rotWithShape="0">
                <a:blip r:embed="rId2"/>
                <a:stretch>
                  <a:fillRect l="-495" r="-557"/>
                </a:stretch>
              </a:blipFill>
            </p:spPr>
            <p:txBody>
              <a:bodyPr/>
              <a:lstStyle/>
              <a:p>
                <a:r>
                  <a:rPr lang="es-ES">
                    <a:noFill/>
                  </a:rPr>
                  <a:t> </a:t>
                </a:r>
              </a:p>
            </p:txBody>
          </p:sp>
        </mc:Fallback>
      </mc:AlternateContent>
    </p:spTree>
    <p:extLst>
      <p:ext uri="{BB962C8B-B14F-4D97-AF65-F5344CB8AC3E}">
        <p14:creationId xmlns:p14="http://schemas.microsoft.com/office/powerpoint/2010/main" val="647438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5740899"/>
            <a:ext cx="6096000" cy="589905"/>
          </a:xfrm>
          <a:prstGeom prst="rect">
            <a:avLst/>
          </a:prstGeom>
        </p:spPr>
        <p:txBody>
          <a:bodyPr>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Tabla 1. Datos Generales Sismo ubicado en Chile. </a:t>
            </a:r>
          </a:p>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Fuente: Centro Sismológico Nacional, Universidad de Chile.</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703647495"/>
              </p:ext>
            </p:extLst>
          </p:nvPr>
        </p:nvGraphicFramePr>
        <p:xfrm>
          <a:off x="533591" y="2663019"/>
          <a:ext cx="5362924" cy="3034675"/>
        </p:xfrm>
        <a:graphic>
          <a:graphicData uri="http://schemas.openxmlformats.org/drawingml/2006/table">
            <a:tbl>
              <a:tblPr firstRow="1" firstCol="1" bandRow="1">
                <a:tableStyleId>{F5AB1C69-6EDB-4FF4-983F-18BD219EF322}</a:tableStyleId>
              </a:tblPr>
              <a:tblGrid>
                <a:gridCol w="2171701"/>
                <a:gridCol w="3191223"/>
              </a:tblGrid>
              <a:tr h="442343">
                <a:tc gridSpan="2">
                  <a:txBody>
                    <a:bodyPr/>
                    <a:lstStyle/>
                    <a:p>
                      <a:pPr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SISMO CHILE</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442343">
                <a:tc>
                  <a:txBody>
                    <a:bodyPr/>
                    <a:lstStyle/>
                    <a:p>
                      <a:pPr algn="just">
                        <a:lnSpc>
                          <a:spcPct val="150000"/>
                        </a:lnSpc>
                        <a:spcAft>
                          <a:spcPts val="0"/>
                        </a:spcAft>
                      </a:pPr>
                      <a:r>
                        <a:rPr lang="es-ES" sz="1800" dirty="0" smtClean="0">
                          <a:effectLst/>
                          <a:latin typeface="Times New Roman" panose="02020603050405020304" pitchFamily="18" charset="0"/>
                          <a:cs typeface="Times New Roman" panose="02020603050405020304" pitchFamily="18" charset="0"/>
                        </a:rPr>
                        <a:t>REFERENCIA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kern="1200" dirty="0" smtClean="0">
                          <a:solidFill>
                            <a:schemeClr val="dk1"/>
                          </a:solidFill>
                          <a:effectLst/>
                          <a:latin typeface="+mn-lt"/>
                          <a:ea typeface="+mn-ea"/>
                          <a:cs typeface="+mn-cs"/>
                        </a:rPr>
                        <a:t>62 Km. al Norte de Concepción.</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42343">
                <a:tc>
                  <a:txBody>
                    <a:bodyPr/>
                    <a:lstStyle/>
                    <a:p>
                      <a:pPr algn="just">
                        <a:lnSpc>
                          <a:spcPct val="150000"/>
                        </a:lnSpc>
                        <a:spcAft>
                          <a:spcPts val="0"/>
                        </a:spcAft>
                      </a:pPr>
                      <a:r>
                        <a:rPr lang="es-ES" sz="1800">
                          <a:effectLst/>
                          <a:latin typeface="Times New Roman" panose="02020603050405020304" pitchFamily="18" charset="0"/>
                          <a:cs typeface="Times New Roman" panose="02020603050405020304" pitchFamily="18" charset="0"/>
                        </a:rPr>
                        <a:t>MAGNITUD</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dirty="0">
                          <a:effectLst/>
                          <a:latin typeface="Times New Roman" panose="02020603050405020304" pitchFamily="18" charset="0"/>
                          <a:cs typeface="Times New Roman" panose="02020603050405020304" pitchFamily="18" charset="0"/>
                        </a:rPr>
                        <a:t>8.8  Mw</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42343">
                <a:tc>
                  <a:txBody>
                    <a:bodyPr/>
                    <a:lstStyle/>
                    <a:p>
                      <a:pPr algn="just">
                        <a:lnSpc>
                          <a:spcPct val="150000"/>
                        </a:lnSpc>
                        <a:spcAft>
                          <a:spcPts val="0"/>
                        </a:spcAft>
                      </a:pPr>
                      <a:r>
                        <a:rPr lang="es-ES" sz="1800">
                          <a:effectLst/>
                          <a:latin typeface="Times New Roman" panose="02020603050405020304" pitchFamily="18" charset="0"/>
                          <a:cs typeface="Times New Roman" panose="02020603050405020304" pitchFamily="18" charset="0"/>
                        </a:rPr>
                        <a:t>DATOS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a:effectLst/>
                          <a:latin typeface="Times New Roman" panose="02020603050405020304" pitchFamily="18" charset="0"/>
                          <a:cs typeface="Times New Roman" panose="02020603050405020304" pitchFamily="18" charset="0"/>
                        </a:rPr>
                        <a:t>27/02/2010  06:34 UTC</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42343">
                <a:tc>
                  <a:txBody>
                    <a:bodyPr/>
                    <a:lstStyle/>
                    <a:p>
                      <a:pPr algn="just">
                        <a:lnSpc>
                          <a:spcPct val="150000"/>
                        </a:lnSpc>
                        <a:spcAft>
                          <a:spcPts val="0"/>
                        </a:spcAft>
                      </a:pPr>
                      <a:r>
                        <a:rPr lang="es-ES" sz="1800">
                          <a:effectLst/>
                          <a:latin typeface="Times New Roman" panose="02020603050405020304" pitchFamily="18" charset="0"/>
                          <a:cs typeface="Times New Roman" panose="02020603050405020304" pitchFamily="18" charset="0"/>
                        </a:rPr>
                        <a:t>PROFUNDIDAD</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dirty="0" smtClean="0">
                          <a:effectLst/>
                          <a:latin typeface="Times New Roman" panose="02020603050405020304" pitchFamily="18" charset="0"/>
                          <a:cs typeface="Times New Roman" panose="02020603050405020304" pitchFamily="18" charset="0"/>
                        </a:rPr>
                        <a:t>30,1 </a:t>
                      </a:r>
                      <a:r>
                        <a:rPr lang="es-ES" sz="1800" dirty="0">
                          <a:effectLst/>
                          <a:latin typeface="Times New Roman" panose="02020603050405020304" pitchFamily="18" charset="0"/>
                          <a:cs typeface="Times New Roman" panose="02020603050405020304" pitchFamily="18" charset="0"/>
                        </a:rPr>
                        <a:t>Km.</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42343">
                <a:tc>
                  <a:txBody>
                    <a:bodyPr/>
                    <a:lstStyle/>
                    <a:p>
                      <a:pPr algn="just">
                        <a:lnSpc>
                          <a:spcPct val="150000"/>
                        </a:lnSpc>
                        <a:spcAft>
                          <a:spcPts val="0"/>
                        </a:spcAft>
                      </a:pPr>
                      <a:r>
                        <a:rPr lang="es-ES" sz="1800">
                          <a:effectLst/>
                          <a:latin typeface="Times New Roman" panose="02020603050405020304" pitchFamily="18" charset="0"/>
                          <a:cs typeface="Times New Roman" panose="02020603050405020304" pitchFamily="18" charset="0"/>
                        </a:rPr>
                        <a:t>UBICACIÓN EPICENTRO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800" kern="1200" dirty="0" smtClean="0">
                          <a:solidFill>
                            <a:schemeClr val="dk1"/>
                          </a:solidFill>
                          <a:effectLst/>
                          <a:latin typeface="+mn-lt"/>
                          <a:ea typeface="+mn-ea"/>
                          <a:cs typeface="+mn-cs"/>
                        </a:rPr>
                        <a:t>ϕ = 36,290°S, λ = 73,239°W</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6095999" y="6035852"/>
            <a:ext cx="6096000" cy="589905"/>
          </a:xfrm>
          <a:prstGeom prst="rect">
            <a:avLst/>
          </a:prstGeom>
        </p:spPr>
        <p:txBody>
          <a:bodyPr>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Figura 1. Ubicación Sismo Chile. </a:t>
            </a:r>
          </a:p>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Fuente: Centro Sismológico Nacional, Universidad de Chile.</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n 7" descr="http://www.sismologia.cl/mapas/sensibles/2010/02/27-0634-28L.S201002.jpeg"/>
          <p:cNvPicPr/>
          <p:nvPr/>
        </p:nvPicPr>
        <p:blipFill rotWithShape="1">
          <a:blip r:embed="rId2">
            <a:extLst>
              <a:ext uri="{28A0092B-C50C-407E-A947-70E740481C1C}">
                <a14:useLocalDpi xmlns:a14="http://schemas.microsoft.com/office/drawing/2010/main" val="0"/>
              </a:ext>
            </a:extLst>
          </a:blip>
          <a:srcRect t="6446" r="11747" b="1765"/>
          <a:stretch/>
        </p:blipFill>
        <p:spPr bwMode="auto">
          <a:xfrm>
            <a:off x="7274242" y="2324862"/>
            <a:ext cx="3739515" cy="3710990"/>
          </a:xfrm>
          <a:prstGeom prst="rect">
            <a:avLst/>
          </a:prstGeom>
          <a:noFill/>
          <a:ln>
            <a:noFill/>
          </a:ln>
          <a:extLst>
            <a:ext uri="{53640926-AAD7-44D8-BBD7-CCE9431645EC}">
              <a14:shadowObscured xmlns:a14="http://schemas.microsoft.com/office/drawing/2010/main"/>
            </a:ext>
          </a:extLst>
        </p:spPr>
      </p:pic>
      <p:sp>
        <p:nvSpPr>
          <p:cNvPr id="2" name="Título 1"/>
          <p:cNvSpPr>
            <a:spLocks noGrp="1"/>
          </p:cNvSpPr>
          <p:nvPr>
            <p:ph type="title"/>
          </p:nvPr>
        </p:nvSpPr>
        <p:spPr/>
        <p:txBody>
          <a:bodyPr/>
          <a:lstStyle/>
          <a:p>
            <a:pPr algn="ctr"/>
            <a:r>
              <a:rPr lang="es-ES" b="1" dirty="0">
                <a:ln/>
                <a:solidFill>
                  <a:schemeClr val="accent3"/>
                </a:solidFill>
              </a:rPr>
              <a:t>ÁREA DE ESTUDIO</a:t>
            </a:r>
            <a:br>
              <a:rPr lang="es-ES" b="1" dirty="0">
                <a:ln/>
                <a:solidFill>
                  <a:schemeClr val="accent3"/>
                </a:solidFill>
              </a:rPr>
            </a:br>
            <a:endParaRPr lang="es-ES" dirty="0"/>
          </a:p>
        </p:txBody>
      </p:sp>
    </p:spTree>
    <p:extLst>
      <p:ext uri="{BB962C8B-B14F-4D97-AF65-F5344CB8AC3E}">
        <p14:creationId xmlns:p14="http://schemas.microsoft.com/office/powerpoint/2010/main" val="420783147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Correlación</a:t>
            </a:r>
          </a:p>
        </p:txBody>
      </p:sp>
      <p:sp>
        <p:nvSpPr>
          <p:cNvPr id="4" name="Rectángulo redondeado 3"/>
          <p:cNvSpPr/>
          <p:nvPr/>
        </p:nvSpPr>
        <p:spPr>
          <a:xfrm>
            <a:off x="662505" y="3476346"/>
            <a:ext cx="3324279" cy="1464231"/>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algn="just">
              <a:spcAft>
                <a:spcPts val="800"/>
              </a:spcAft>
            </a:pPr>
            <a:r>
              <a:rPr lang="es-ES" sz="2000" dirty="0" smtClean="0">
                <a:latin typeface="Times New Roman" panose="02020603050405020304" pitchFamily="18" charset="0"/>
                <a:ea typeface="Calibri" panose="020F0502020204030204" pitchFamily="34" charset="0"/>
                <a:cs typeface="Times New Roman" panose="02020603050405020304" pitchFamily="18" charset="0"/>
              </a:rPr>
              <a:t>Coeficiente </a:t>
            </a:r>
            <a:r>
              <a:rPr lang="es-ES" sz="2000" dirty="0">
                <a:latin typeface="Times New Roman" panose="02020603050405020304" pitchFamily="18" charset="0"/>
                <a:ea typeface="Calibri" panose="020F0502020204030204" pitchFamily="34" charset="0"/>
                <a:cs typeface="Times New Roman" panose="02020603050405020304" pitchFamily="18" charset="0"/>
              </a:rPr>
              <a:t>de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correlación, permite establecer la relación o dependencia que existe entre las dos variables.</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4710795" y="3168864"/>
                <a:ext cx="6436614" cy="3303277"/>
              </a:xfrm>
              <a:prstGeom prst="rect">
                <a:avLst/>
              </a:prstGeom>
            </p:spPr>
            <p:txBody>
              <a:bodyPr wrap="square">
                <a:spAutoFit/>
              </a:bodyPr>
              <a:lstStyle/>
              <a:p>
                <a:pPr algn="ctr">
                  <a:lnSpc>
                    <a:spcPct val="150000"/>
                  </a:lnSpc>
                  <a:spcAft>
                    <a:spcPts val="800"/>
                  </a:spcAft>
                </a:pPr>
                <a:r>
                  <a:rPr lang="es-ES" sz="1600" dirty="0">
                    <a:ea typeface="Calibri" panose="020F0502020204030204" pitchFamily="34" charset="0"/>
                    <a:cs typeface="Times New Roman" panose="02020603050405020304" pitchFamily="18" charset="0"/>
                  </a:rPr>
                  <a:t> </a:t>
                </a:r>
                <a14:m>
                  <m:oMath xmlns:m="http://schemas.openxmlformats.org/officeDocument/2006/math">
                    <m:r>
                      <a:rPr lang="es-ES" sz="1600" i="1">
                        <a:effectLst/>
                        <a:latin typeface="Cambria Math" panose="02040503050406030204" pitchFamily="18" charset="0"/>
                        <a:ea typeface="Calibri" panose="020F0502020204030204" pitchFamily="34" charset="0"/>
                        <a:cs typeface="Times New Roman" panose="02020603050405020304" pitchFamily="18" charset="0"/>
                      </a:rPr>
                      <m:t>𝑟</m:t>
                    </m:r>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sz="1600" i="1">
                            <a:effectLst/>
                            <a:latin typeface="Cambria Math" panose="02040503050406030204" pitchFamily="18" charset="0"/>
                            <a:ea typeface="Calibri" panose="020F0502020204030204" pitchFamily="34" charset="0"/>
                            <a:cs typeface="Times New Roman" panose="02020603050405020304" pitchFamily="18" charset="0"/>
                          </a:rPr>
                          <m:t>𝑛</m:t>
                        </m:r>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nary>
                              <m:naryPr>
                                <m:chr m:val="∑"/>
                                <m:limLoc m:val="undOvr"/>
                                <m:subHide m:val="on"/>
                                <m:sup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s-ES" sz="1600" i="1">
                                    <a:effectLst/>
                                    <a:latin typeface="Cambria Math" panose="02040503050406030204" pitchFamily="18" charset="0"/>
                                    <a:ea typeface="Calibri" panose="020F0502020204030204" pitchFamily="34" charset="0"/>
                                    <a:cs typeface="Times New Roman" panose="02020603050405020304" pitchFamily="18" charset="0"/>
                                  </a:rPr>
                                  <m:t>𝑋𝑌</m:t>
                                </m:r>
                              </m:e>
                            </m:nary>
                          </m:e>
                        </m:d>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nary>
                              <m:naryPr>
                                <m:chr m:val="∑"/>
                                <m:limLoc m:val="undOvr"/>
                                <m:subHide m:val="on"/>
                                <m:sup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s-ES" sz="1600" i="1">
                                    <a:effectLst/>
                                    <a:latin typeface="Cambria Math" panose="02040503050406030204" pitchFamily="18" charset="0"/>
                                    <a:ea typeface="Calibri" panose="020F0502020204030204" pitchFamily="34" charset="0"/>
                                    <a:cs typeface="Times New Roman" panose="02020603050405020304" pitchFamily="18" charset="0"/>
                                  </a:rPr>
                                  <m:t>𝑋</m:t>
                                </m:r>
                              </m:e>
                            </m:nary>
                          </m:e>
                        </m:d>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nary>
                              <m:naryPr>
                                <m:chr m:val="∑"/>
                                <m:limLoc m:val="undOvr"/>
                                <m:subHide m:val="on"/>
                                <m:sup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s-ES" sz="1600" i="1">
                                    <a:effectLst/>
                                    <a:latin typeface="Cambria Math" panose="02040503050406030204" pitchFamily="18" charset="0"/>
                                    <a:ea typeface="Calibri" panose="020F0502020204030204" pitchFamily="34" charset="0"/>
                                    <a:cs typeface="Times New Roman" panose="02020603050405020304" pitchFamily="18" charset="0"/>
                                  </a:rPr>
                                  <m:t>𝑌</m:t>
                                </m:r>
                              </m:e>
                            </m:nary>
                          </m:e>
                        </m:d>
                      </m:num>
                      <m:den>
                        <m:rad>
                          <m:radPr>
                            <m:deg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radPr>
                          <m:deg/>
                          <m:e>
                            <m:d>
                              <m:dPr>
                                <m:begChr m:val="["/>
                                <m:endChr m:val="]"/>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𝑛</m:t>
                                </m:r>
                                <m:d>
                                  <m:d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nary>
                                      <m:naryPr>
                                        <m:chr m:val="∑"/>
                                        <m:limLoc m:val="undOvr"/>
                                        <m:subHide m:val="on"/>
                                        <m:sup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𝑋</m:t>
                                            </m:r>
                                          </m:e>
                                          <m:sup>
                                            <m:r>
                                              <a:rPr lang="es-ES" sz="1600" i="1">
                                                <a:effectLst/>
                                                <a:latin typeface="Cambria Math" panose="02040503050406030204" pitchFamily="18" charset="0"/>
                                                <a:ea typeface="Calibri" panose="020F0502020204030204" pitchFamily="34" charset="0"/>
                                                <a:cs typeface="Times New Roman" panose="02020603050405020304" pitchFamily="18" charset="0"/>
                                              </a:rPr>
                                              <m:t>2</m:t>
                                            </m:r>
                                          </m:sup>
                                        </m:sSup>
                                      </m:e>
                                    </m:nary>
                                  </m:e>
                                </m:d>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nary>
                                          <m:naryPr>
                                            <m:chr m:val="∑"/>
                                            <m:limLoc m:val="undOvr"/>
                                            <m:subHide m:val="on"/>
                                            <m:sup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s-ES" sz="1600" i="1">
                                                <a:effectLst/>
                                                <a:latin typeface="Cambria Math" panose="02040503050406030204" pitchFamily="18" charset="0"/>
                                                <a:ea typeface="Calibri" panose="020F0502020204030204" pitchFamily="34" charset="0"/>
                                                <a:cs typeface="Times New Roman" panose="02020603050405020304" pitchFamily="18" charset="0"/>
                                              </a:rPr>
                                              <m:t>𝑋</m:t>
                                            </m:r>
                                          </m:e>
                                        </m:nary>
                                      </m:e>
                                    </m:d>
                                  </m:e>
                                  <m:sup>
                                    <m:r>
                                      <a:rPr lang="es-E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e>
                            </m:d>
                          </m:e>
                        </m:rad>
                        <m:r>
                          <a:rPr lang="es-ES" sz="1600" i="1">
                            <a:effectLst/>
                            <a:latin typeface="Cambria Math" panose="02040503050406030204" pitchFamily="18" charset="0"/>
                            <a:ea typeface="Calibri" panose="020F0502020204030204" pitchFamily="34" charset="0"/>
                            <a:cs typeface="Times New Roman" panose="02020603050405020304" pitchFamily="18" charset="0"/>
                          </a:rPr>
                          <m:t> ∗ </m:t>
                        </m:r>
                        <m:rad>
                          <m:radPr>
                            <m:deg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radPr>
                          <m:deg/>
                          <m:e>
                            <m:d>
                              <m:dPr>
                                <m:begChr m:val="["/>
                                <m:endChr m:val="]"/>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𝑛</m:t>
                                </m:r>
                                <m:d>
                                  <m:d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nary>
                                      <m:naryPr>
                                        <m:chr m:val="∑"/>
                                        <m:limLoc m:val="undOvr"/>
                                        <m:subHide m:val="on"/>
                                        <m:sup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𝑌</m:t>
                                            </m:r>
                                          </m:e>
                                          <m:sup>
                                            <m:r>
                                              <a:rPr lang="es-ES" sz="1600" i="1">
                                                <a:effectLst/>
                                                <a:latin typeface="Cambria Math" panose="02040503050406030204" pitchFamily="18" charset="0"/>
                                                <a:ea typeface="Calibri" panose="020F0502020204030204" pitchFamily="34" charset="0"/>
                                                <a:cs typeface="Times New Roman" panose="02020603050405020304" pitchFamily="18" charset="0"/>
                                              </a:rPr>
                                              <m:t>2</m:t>
                                            </m:r>
                                          </m:sup>
                                        </m:sSup>
                                      </m:e>
                                    </m:nary>
                                  </m:e>
                                </m:d>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dPr>
                                      <m:e>
                                        <m:nary>
                                          <m:naryPr>
                                            <m:chr m:val="∑"/>
                                            <m:limLoc m:val="undOvr"/>
                                            <m:subHide m:val="on"/>
                                            <m:sup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s-ES" sz="1600" i="1">
                                                <a:effectLst/>
                                                <a:latin typeface="Cambria Math" panose="02040503050406030204" pitchFamily="18" charset="0"/>
                                                <a:ea typeface="Calibri" panose="020F0502020204030204" pitchFamily="34" charset="0"/>
                                                <a:cs typeface="Times New Roman" panose="02020603050405020304" pitchFamily="18" charset="0"/>
                                              </a:rPr>
                                              <m:t>𝑌</m:t>
                                            </m:r>
                                          </m:e>
                                        </m:nary>
                                      </m:e>
                                    </m:d>
                                  </m:e>
                                  <m:sup>
                                    <m:r>
                                      <a:rPr lang="es-ES" sz="1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e>
                            </m:d>
                          </m:e>
                        </m:rad>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den>
                    </m:f>
                  </m:oMath>
                </a14:m>
                <a:endParaRPr lang="es-ES" sz="1600" dirty="0">
                  <a:effectLst/>
                  <a:ea typeface="Calibri" panose="020F0502020204030204" pitchFamily="34" charset="0"/>
                  <a:cs typeface="Times New Roman" panose="02020603050405020304" pitchFamily="18" charset="0"/>
                </a:endParaRPr>
              </a:p>
              <a:p>
                <a:pPr algn="just">
                  <a:lnSpc>
                    <a:spcPct val="150000"/>
                  </a:lnSpc>
                  <a:spcAft>
                    <a:spcPts val="800"/>
                  </a:spcAft>
                </a:pPr>
                <a:r>
                  <a:rPr lang="es-ES" sz="1600" dirty="0">
                    <a:effectLst/>
                    <a:ea typeface="Calibri" panose="020F0502020204030204" pitchFamily="34" charset="0"/>
                    <a:cs typeface="Times New Roman" panose="02020603050405020304" pitchFamily="18" charset="0"/>
                  </a:rPr>
                  <a:t> </a:t>
                </a:r>
              </a:p>
              <a:p>
                <a:pPr algn="just">
                  <a:lnSpc>
                    <a:spcPct val="150000"/>
                  </a:lnSpc>
                  <a:spcAft>
                    <a:spcPts val="800"/>
                  </a:spcAft>
                </a:pPr>
                <a:r>
                  <a:rPr lang="es-ES" sz="1600" dirty="0">
                    <a:effectLst/>
                    <a:ea typeface="Calibri" panose="020F0502020204030204" pitchFamily="34" charset="0"/>
                    <a:cs typeface="Times New Roman" panose="02020603050405020304" pitchFamily="18" charset="0"/>
                  </a:rPr>
                  <a:t>Donde:</a:t>
                </a:r>
              </a:p>
              <a:p>
                <a:pPr algn="just">
                  <a:lnSpc>
                    <a:spcPct val="150000"/>
                  </a:lnSpc>
                  <a:spcAft>
                    <a:spcPts val="800"/>
                  </a:spcAft>
                </a:pPr>
                <a:r>
                  <a:rPr lang="es-ES" sz="1600" dirty="0">
                    <a:effectLst/>
                    <a:ea typeface="Calibri" panose="020F0502020204030204" pitchFamily="34" charset="0"/>
                    <a:cs typeface="Times New Roman" panose="02020603050405020304" pitchFamily="18" charset="0"/>
                  </a:rPr>
                  <a:t>n: Numero de observaciones</a:t>
                </a:r>
              </a:p>
              <a:p>
                <a:pPr algn="just">
                  <a:lnSpc>
                    <a:spcPct val="150000"/>
                  </a:lnSpc>
                  <a:spcAft>
                    <a:spcPts val="800"/>
                  </a:spcAft>
                </a:pPr>
                <a14:m>
                  <m:oMath xmlns:m="http://schemas.openxmlformats.org/officeDocument/2006/math">
                    <m:nary>
                      <m:naryPr>
                        <m:chr m:val="∑"/>
                        <m:limLoc m:val="undOvr"/>
                        <m:subHide m:val="on"/>
                        <m:sup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s-ES" sz="1600" i="1">
                            <a:effectLst/>
                            <a:latin typeface="Cambria Math" panose="02040503050406030204" pitchFamily="18" charset="0"/>
                            <a:ea typeface="Calibri" panose="020F0502020204030204" pitchFamily="34" charset="0"/>
                            <a:cs typeface="Times New Roman" panose="02020603050405020304" pitchFamily="18" charset="0"/>
                          </a:rPr>
                          <m:t>𝑋</m:t>
                        </m:r>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e>
                    </m:nary>
                  </m:oMath>
                </a14:m>
                <a:r>
                  <a:rPr lang="es-ES" sz="1600" dirty="0">
                    <a:effectLst/>
                    <a:ea typeface="Calibri" panose="020F0502020204030204" pitchFamily="34" charset="0"/>
                    <a:cs typeface="Times New Roman" panose="02020603050405020304" pitchFamily="18" charset="0"/>
                  </a:rPr>
                  <a:t> Suma de los valores de la variable X</a:t>
                </a:r>
              </a:p>
              <a:p>
                <a:pPr algn="just">
                  <a:lnSpc>
                    <a:spcPct val="150000"/>
                  </a:lnSpc>
                  <a:spcAft>
                    <a:spcPts val="800"/>
                  </a:spcAft>
                </a:pPr>
                <a14:m>
                  <m:oMath xmlns:m="http://schemas.openxmlformats.org/officeDocument/2006/math">
                    <m:nary>
                      <m:naryPr>
                        <m:chr m:val="∑"/>
                        <m:limLoc m:val="undOvr"/>
                        <m:subHide m:val="on"/>
                        <m:supHide m:val="on"/>
                        <m:ctrlPr>
                          <a:rPr lang="es-ES" sz="16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s-ES" sz="1600" i="1">
                            <a:effectLst/>
                            <a:latin typeface="Cambria Math" panose="02040503050406030204" pitchFamily="18" charset="0"/>
                            <a:ea typeface="Calibri" panose="020F0502020204030204" pitchFamily="34" charset="0"/>
                            <a:cs typeface="Times New Roman" panose="02020603050405020304" pitchFamily="18" charset="0"/>
                          </a:rPr>
                          <m:t>𝑌</m:t>
                        </m:r>
                      </m:e>
                    </m:nary>
                    <m:r>
                      <a:rPr lang="es-ES" sz="16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s-ES" sz="1600" dirty="0">
                    <a:effectLst/>
                    <a:ea typeface="Calibri" panose="020F0502020204030204" pitchFamily="34" charset="0"/>
                    <a:cs typeface="Times New Roman" panose="02020603050405020304" pitchFamily="18" charset="0"/>
                  </a:rPr>
                  <a:t> Suma de los valores de la variable Y</a:t>
                </a:r>
              </a:p>
            </p:txBody>
          </p:sp>
        </mc:Choice>
        <mc:Fallback xmlns="">
          <p:sp>
            <p:nvSpPr>
              <p:cNvPr id="5" name="Rectángulo 4"/>
              <p:cNvSpPr>
                <a:spLocks noRot="1" noChangeAspect="1" noMove="1" noResize="1" noEditPoints="1" noAdjustHandles="1" noChangeArrowheads="1" noChangeShapeType="1" noTextEdit="1"/>
              </p:cNvSpPr>
              <p:nvPr/>
            </p:nvSpPr>
            <p:spPr>
              <a:xfrm>
                <a:off x="4710795" y="3168864"/>
                <a:ext cx="6436614" cy="3303277"/>
              </a:xfrm>
              <a:prstGeom prst="rect">
                <a:avLst/>
              </a:prstGeom>
              <a:blipFill rotWithShape="0">
                <a:blip r:embed="rId2"/>
                <a:stretch>
                  <a:fillRect l="-4356" t="-3137" b="-8856"/>
                </a:stretch>
              </a:blipFill>
            </p:spPr>
            <p:txBody>
              <a:bodyPr/>
              <a:lstStyle/>
              <a:p>
                <a:r>
                  <a:rPr lang="es-ES">
                    <a:noFill/>
                  </a:rPr>
                  <a:t> </a:t>
                </a:r>
              </a:p>
            </p:txBody>
          </p:sp>
        </mc:Fallback>
      </mc:AlternateContent>
      <p:sp>
        <p:nvSpPr>
          <p:cNvPr id="6" name="Rectángulo 5"/>
          <p:cNvSpPr/>
          <p:nvPr/>
        </p:nvSpPr>
        <p:spPr>
          <a:xfrm>
            <a:off x="4896862" y="2700655"/>
            <a:ext cx="5384807" cy="369332"/>
          </a:xfrm>
          <a:prstGeom prst="rect">
            <a:avLst/>
          </a:prstGeom>
        </p:spPr>
        <p:txBody>
          <a:bodyPr wrap="none">
            <a:spAutoFit/>
          </a:bodyPr>
          <a:lstStyle/>
          <a:p>
            <a:r>
              <a:rPr lang="es-ES" dirty="0">
                <a:latin typeface="Times New Roman" panose="02020603050405020304" pitchFamily="18" charset="0"/>
                <a:ea typeface="Calibri" panose="020F0502020204030204" pitchFamily="34" charset="0"/>
                <a:cs typeface="Times New Roman" panose="02020603050405020304" pitchFamily="18" charset="0"/>
              </a:rPr>
              <a:t>La fórmula del </a:t>
            </a:r>
            <a:r>
              <a:rPr lang="es-ES" dirty="0" smtClean="0">
                <a:latin typeface="Times New Roman" panose="02020603050405020304" pitchFamily="18" charset="0"/>
                <a:ea typeface="Calibri" panose="020F0502020204030204" pitchFamily="34" charset="0"/>
                <a:cs typeface="Times New Roman" panose="02020603050405020304" pitchFamily="18" charset="0"/>
              </a:rPr>
              <a:t>factor </a:t>
            </a:r>
            <a:r>
              <a:rPr lang="es-ES" dirty="0">
                <a:latin typeface="Times New Roman" panose="02020603050405020304" pitchFamily="18" charset="0"/>
                <a:ea typeface="Calibri" panose="020F0502020204030204" pitchFamily="34" charset="0"/>
                <a:cs typeface="Times New Roman" panose="02020603050405020304" pitchFamily="18" charset="0"/>
              </a:rPr>
              <a:t>de correlación </a:t>
            </a:r>
            <a:r>
              <a:rPr lang="es-ES" dirty="0" smtClean="0">
                <a:latin typeface="Times New Roman" panose="02020603050405020304" pitchFamily="18" charset="0"/>
                <a:ea typeface="Calibri" panose="020F0502020204030204" pitchFamily="34" charset="0"/>
                <a:cs typeface="Times New Roman" panose="02020603050405020304" pitchFamily="18" charset="0"/>
              </a:rPr>
              <a:t>es </a:t>
            </a:r>
            <a:r>
              <a:rPr lang="es-ES" dirty="0">
                <a:latin typeface="Times New Roman" panose="02020603050405020304" pitchFamily="18" charset="0"/>
                <a:ea typeface="Calibri" panose="020F0502020204030204" pitchFamily="34" charset="0"/>
                <a:cs typeface="Times New Roman" panose="02020603050405020304" pitchFamily="18" charset="0"/>
              </a:rPr>
              <a:t>(Morales, </a:t>
            </a:r>
            <a:r>
              <a:rPr lang="es-ES" dirty="0" smtClean="0">
                <a:latin typeface="Times New Roman" panose="02020603050405020304" pitchFamily="18" charset="0"/>
                <a:ea typeface="Calibri" panose="020F0502020204030204" pitchFamily="34" charset="0"/>
                <a:cs typeface="Times New Roman" panose="02020603050405020304" pitchFamily="18" charset="0"/>
              </a:rPr>
              <a:t>2008):</a:t>
            </a:r>
            <a:endParaRPr lang="es-ES" dirty="0"/>
          </a:p>
        </p:txBody>
      </p:sp>
      <p:sp>
        <p:nvSpPr>
          <p:cNvPr id="3" name="Rectángulo 2"/>
          <p:cNvSpPr/>
          <p:nvPr/>
        </p:nvSpPr>
        <p:spPr>
          <a:xfrm>
            <a:off x="10861112" y="3322457"/>
            <a:ext cx="572593" cy="307777"/>
          </a:xfrm>
          <a:prstGeom prst="rect">
            <a:avLst/>
          </a:prstGeom>
        </p:spPr>
        <p:txBody>
          <a:bodyPr wrap="none">
            <a:spAutoFit/>
          </a:bodyPr>
          <a:lstStyle/>
          <a:p>
            <a:r>
              <a:rPr lang="es-ES" sz="1400" dirty="0">
                <a:latin typeface="Times New Roman" panose="02020603050405020304" pitchFamily="18" charset="0"/>
                <a:ea typeface="Times New Roman" panose="02020603050405020304" pitchFamily="18" charset="0"/>
                <a:cs typeface="Times New Roman" panose="02020603050405020304" pitchFamily="18" charset="0"/>
              </a:rPr>
              <a:t>(3</a:t>
            </a: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 2)</a:t>
            </a:r>
            <a:endParaRPr lang="es-ES" sz="1400" dirty="0"/>
          </a:p>
        </p:txBody>
      </p:sp>
    </p:spTree>
    <p:extLst>
      <p:ext uri="{BB962C8B-B14F-4D97-AF65-F5344CB8AC3E}">
        <p14:creationId xmlns:p14="http://schemas.microsoft.com/office/powerpoint/2010/main" val="960433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72980583"/>
              </p:ext>
            </p:extLst>
          </p:nvPr>
        </p:nvGraphicFramePr>
        <p:xfrm>
          <a:off x="2912490" y="1315482"/>
          <a:ext cx="6656260" cy="5120640"/>
        </p:xfrm>
        <a:graphic>
          <a:graphicData uri="http://schemas.openxmlformats.org/drawingml/2006/table">
            <a:tbl>
              <a:tblPr firstRow="1" firstCol="1" bandRow="1">
                <a:tableStyleId>{21E4AEA4-8DFA-4A89-87EB-49C32662AFE0}</a:tableStyleId>
              </a:tblPr>
              <a:tblGrid>
                <a:gridCol w="2685288"/>
                <a:gridCol w="3970972"/>
              </a:tblGrid>
              <a:tr h="162560">
                <a:tc>
                  <a:txBody>
                    <a:bodyPr/>
                    <a:lstStyle/>
                    <a:p>
                      <a:pPr algn="ctr">
                        <a:lnSpc>
                          <a:spcPct val="150000"/>
                        </a:lnSpc>
                        <a:spcAft>
                          <a:spcPts val="0"/>
                        </a:spcAft>
                      </a:pPr>
                      <a:r>
                        <a:rPr lang="es-ES" sz="1600" dirty="0">
                          <a:effectLst/>
                        </a:rPr>
                        <a:t>Valor</a:t>
                      </a:r>
                      <a:endParaRPr lang="es-E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Significado</a:t>
                      </a:r>
                      <a:endParaRPr lang="es-ES" sz="1600" dirty="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-1</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negativa grande y perfecta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-0,9 a -0,99</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negativa muy alta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-0,7 a -0,89</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negativa alta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-0,4 a -0,69</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negativa moderada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-0,2 a -0,39</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negativa baja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-0,01 a -0,19</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negativa muy baja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nula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0,01 a 0,19</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positiva muy baja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0,2 a 0,39</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positiva baja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0,4 a 0,69</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positiva moderada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0,7 a 0,89</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positiva alta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0,9 a 0,99</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a:effectLst/>
                        </a:rPr>
                        <a:t>Correlación positiva muy alta</a:t>
                      </a:r>
                      <a:endParaRPr lang="es-ES" sz="1600">
                        <a:effectLst/>
                        <a:latin typeface="Calibri" panose="020F0502020204030204" pitchFamily="34" charset="0"/>
                        <a:ea typeface="Times New Roman" panose="02020603050405020304" pitchFamily="18" charset="0"/>
                      </a:endParaRPr>
                    </a:p>
                  </a:txBody>
                  <a:tcPr marL="68580" marR="68580" marT="0" marB="0"/>
                </a:tc>
              </a:tr>
              <a:tr h="167640">
                <a:tc>
                  <a:txBody>
                    <a:bodyPr/>
                    <a:lstStyle/>
                    <a:p>
                      <a:pPr algn="ctr">
                        <a:lnSpc>
                          <a:spcPct val="150000"/>
                        </a:lnSpc>
                        <a:spcAft>
                          <a:spcPts val="0"/>
                        </a:spcAft>
                      </a:pPr>
                      <a:r>
                        <a:rPr lang="es-ES" sz="1600">
                          <a:effectLst/>
                        </a:rPr>
                        <a:t>1</a:t>
                      </a:r>
                      <a:endParaRPr lang="es-ES" sz="1600">
                        <a:effectLst/>
                        <a:latin typeface="Calibri" panose="020F0502020204030204" pitchFamily="34" charset="0"/>
                        <a:ea typeface="Times New Roman" panose="02020603050405020304" pitchFamily="18" charset="0"/>
                      </a:endParaRPr>
                    </a:p>
                  </a:txBody>
                  <a:tcPr marL="68580" marR="68580" marT="0" marB="0"/>
                </a:tc>
                <a:tc>
                  <a:txBody>
                    <a:bodyPr/>
                    <a:lstStyle/>
                    <a:p>
                      <a:pPr>
                        <a:lnSpc>
                          <a:spcPct val="150000"/>
                        </a:lnSpc>
                        <a:spcAft>
                          <a:spcPts val="0"/>
                        </a:spcAft>
                      </a:pPr>
                      <a:r>
                        <a:rPr lang="es-ES" sz="1600" dirty="0">
                          <a:effectLst/>
                        </a:rPr>
                        <a:t>Correlación positiva grande y perfecta</a:t>
                      </a:r>
                      <a:endParaRPr lang="es-ES" sz="1600" dirty="0">
                        <a:effectLst/>
                        <a:latin typeface="Calibri" panose="020F0502020204030204" pitchFamily="34" charset="0"/>
                        <a:ea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3257093" y="546478"/>
            <a:ext cx="58578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s-ES" altLang="es-ES" sz="1200" b="0" i="1" u="none" strike="noStrike" cap="none" normalizeH="0" baseline="0" dirty="0" smtClean="0">
                <a:ln>
                  <a:noFill/>
                </a:ln>
                <a:solidFill>
                  <a:srgbClr val="44546A"/>
                </a:solidFill>
                <a:effectLst/>
                <a:ea typeface="Times New Roman" panose="02020603050405020304" pitchFamily="18" charset="0"/>
                <a:cs typeface="Times New Roman" panose="02020603050405020304" pitchFamily="18" charset="0"/>
              </a:rPr>
              <a:t>T</a:t>
            </a:r>
            <a:r>
              <a:rPr kumimoji="0" lang="es-ES" altLang="es-ES" sz="1200" b="0" i="1" u="none" strike="noStrike" cap="none" normalizeH="0" baseline="0" dirty="0" smtClean="0" bmk="">
                <a:ln>
                  <a:noFill/>
                </a:ln>
                <a:solidFill>
                  <a:srgbClr val="44546A"/>
                </a:solidFill>
                <a:effectLst/>
                <a:ea typeface="Times New Roman" panose="02020603050405020304" pitchFamily="18" charset="0"/>
                <a:cs typeface="Times New Roman" panose="02020603050405020304" pitchFamily="18" charset="0"/>
              </a:rPr>
              <a:t>abla </a:t>
            </a:r>
            <a:r>
              <a:rPr lang="es-ES" altLang="es-ES" sz="1200" i="1" dirty="0" bmk="_Toc415003754">
                <a:solidFill>
                  <a:srgbClr val="44546A"/>
                </a:solidFill>
                <a:ea typeface="Times New Roman" panose="02020603050405020304" pitchFamily="18" charset="0"/>
                <a:cs typeface="Times New Roman" panose="02020603050405020304" pitchFamily="18" charset="0"/>
              </a:rPr>
              <a:t>5</a:t>
            </a:r>
            <a:r>
              <a:rPr kumimoji="0" lang="es-ES" altLang="es-ES" sz="1200" b="0" i="1" u="none" strike="noStrike" cap="none" normalizeH="0" baseline="0" dirty="0" smtClean="0" bmk="_Toc415003754">
                <a:ln>
                  <a:noFill/>
                </a:ln>
                <a:solidFill>
                  <a:srgbClr val="44546A"/>
                </a:solidFill>
                <a:effectLst/>
                <a:ea typeface="Times New Roman" panose="02020603050405020304" pitchFamily="18" charset="0"/>
                <a:cs typeface="Times New Roman" panose="02020603050405020304" pitchFamily="18" charset="0"/>
              </a:rPr>
              <a:t>. Escala de Factor de Correlación.</a:t>
            </a:r>
            <a:endParaRPr kumimoji="0" lang="es-ES" altLang="es-ES" sz="12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ES" altLang="es-ES" sz="1200" b="0" i="1" u="none" strike="noStrike" cap="none" normalizeH="0" baseline="0" dirty="0" smtClean="0">
                <a:ln>
                  <a:noFill/>
                </a:ln>
                <a:solidFill>
                  <a:srgbClr val="44546A"/>
                </a:solidFill>
                <a:effectLst/>
                <a:ea typeface="Times New Roman" panose="02020603050405020304" pitchFamily="18" charset="0"/>
                <a:cs typeface="Times New Roman" panose="02020603050405020304" pitchFamily="18" charset="0"/>
              </a:rPr>
              <a:t>Fuente: Morales, J. 2008</a:t>
            </a:r>
            <a:endParaRPr kumimoji="0" lang="es-ES" altLang="es-ES" sz="1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s-ES" altLang="es-E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0491686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191532" y="2872549"/>
            <a:ext cx="4351023" cy="2283824"/>
          </a:xfrm>
        </p:spPr>
        <p:txBody>
          <a:bodyPr/>
          <a:lstStyle/>
          <a:p>
            <a:r>
              <a:rPr lang="es-ES" dirty="0" smtClean="0"/>
              <a:t>.</a:t>
            </a:r>
            <a:endParaRPr lang="es-ES" dirty="0"/>
          </a:p>
        </p:txBody>
      </p:sp>
      <p:sp>
        <p:nvSpPr>
          <p:cNvPr id="8" name="Marcador de texto 7"/>
          <p:cNvSpPr>
            <a:spLocks noGrp="1"/>
          </p:cNvSpPr>
          <p:nvPr>
            <p:ph type="body" idx="1"/>
          </p:nvPr>
        </p:nvSpPr>
        <p:spPr>
          <a:xfrm>
            <a:off x="6517606" y="2677645"/>
            <a:ext cx="4881914" cy="2283823"/>
          </a:xfrm>
        </p:spPr>
        <p:txBody>
          <a:bodyPr>
            <a:normAutofit/>
          </a:bodyPr>
          <a:lstStyle/>
          <a:p>
            <a:pPr algn="ctr"/>
            <a:r>
              <a:rPr lang="es-ES" sz="4400" dirty="0" smtClean="0"/>
              <a:t>Análisis de resultados</a:t>
            </a:r>
            <a:endParaRPr lang="es-ES" sz="4400" dirty="0"/>
          </a:p>
        </p:txBody>
      </p:sp>
      <p:pic>
        <p:nvPicPr>
          <p:cNvPr id="9" name="Imagen 8"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04" y="2531173"/>
            <a:ext cx="4106418" cy="1743456"/>
          </a:xfrm>
          <a:prstGeom prst="rect">
            <a:avLst/>
          </a:prstGeom>
          <a:noFill/>
          <a:ln>
            <a:noFill/>
          </a:ln>
        </p:spPr>
      </p:pic>
    </p:spTree>
    <p:extLst>
      <p:ext uri="{BB962C8B-B14F-4D97-AF65-F5344CB8AC3E}">
        <p14:creationId xmlns:p14="http://schemas.microsoft.com/office/powerpoint/2010/main" val="3761815759"/>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Procesamiento BERNESE </a:t>
            </a:r>
          </a:p>
        </p:txBody>
      </p:sp>
      <p:sp>
        <p:nvSpPr>
          <p:cNvPr id="4" name="Rectángulo redondeado 3"/>
          <p:cNvSpPr/>
          <p:nvPr/>
        </p:nvSpPr>
        <p:spPr>
          <a:xfrm>
            <a:off x="2328671" y="2972276"/>
            <a:ext cx="7766305" cy="2553891"/>
          </a:xfrm>
          <a:prstGeom prst="round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nSpc>
                <a:spcPct val="200000"/>
              </a:lnSpc>
            </a:pPr>
            <a:r>
              <a:rPr lang="es-ES" dirty="0">
                <a:solidFill>
                  <a:schemeClr val="tx1"/>
                </a:solidFill>
                <a:latin typeface="Times New Roman" panose="02020603050405020304" pitchFamily="18" charset="0"/>
                <a:ea typeface="Calibri" panose="020F0502020204030204" pitchFamily="34" charset="0"/>
              </a:rPr>
              <a:t>A partir del procesamiento en Bernese se obtuvieron datos de TECu (10</a:t>
            </a:r>
            <a:r>
              <a:rPr lang="es-ES" baseline="30000" dirty="0">
                <a:solidFill>
                  <a:schemeClr val="tx1"/>
                </a:solidFill>
                <a:latin typeface="Times New Roman" panose="02020603050405020304" pitchFamily="18" charset="0"/>
                <a:ea typeface="Calibri" panose="020F0502020204030204" pitchFamily="34" charset="0"/>
              </a:rPr>
              <a:t>16 </a:t>
            </a:r>
            <a:r>
              <a:rPr lang="es-ES" dirty="0">
                <a:solidFill>
                  <a:schemeClr val="tx1"/>
                </a:solidFill>
                <a:latin typeface="Times New Roman" panose="02020603050405020304" pitchFamily="18" charset="0"/>
                <a:ea typeface="Calibri" panose="020F0502020204030204" pitchFamily="34" charset="0"/>
              </a:rPr>
              <a:t>/ m</a:t>
            </a:r>
            <a:r>
              <a:rPr lang="es-ES" baseline="30000" dirty="0">
                <a:solidFill>
                  <a:schemeClr val="tx1"/>
                </a:solidFill>
                <a:latin typeface="Times New Roman" panose="02020603050405020304" pitchFamily="18" charset="0"/>
                <a:ea typeface="Calibri" panose="020F0502020204030204" pitchFamily="34" charset="0"/>
              </a:rPr>
              <a:t>2</a:t>
            </a:r>
            <a:r>
              <a:rPr lang="es-ES" dirty="0">
                <a:solidFill>
                  <a:schemeClr val="tx1"/>
                </a:solidFill>
                <a:latin typeface="Times New Roman" panose="02020603050405020304" pitchFamily="18" charset="0"/>
                <a:ea typeface="Calibri" panose="020F0502020204030204" pitchFamily="34" charset="0"/>
              </a:rPr>
              <a:t>)  en una grilla con una latitud que va desde 2º a -5º y una longitud que va desde </a:t>
            </a:r>
            <a:r>
              <a:rPr lang="es-ES" dirty="0" smtClean="0">
                <a:solidFill>
                  <a:schemeClr val="tx1"/>
                </a:solidFill>
                <a:latin typeface="Times New Roman" panose="02020603050405020304" pitchFamily="18" charset="0"/>
                <a:ea typeface="Calibri" panose="020F0502020204030204" pitchFamily="34" charset="0"/>
              </a:rPr>
              <a:t>--81º </a:t>
            </a:r>
            <a:r>
              <a:rPr lang="es-ES" dirty="0">
                <a:solidFill>
                  <a:schemeClr val="tx1"/>
                </a:solidFill>
                <a:latin typeface="Times New Roman" panose="02020603050405020304" pitchFamily="18" charset="0"/>
                <a:ea typeface="Calibri" panose="020F0502020204030204" pitchFamily="34" charset="0"/>
              </a:rPr>
              <a:t>a -75º  para el análisis del sismo en Ecuador y para Chile una grilla con latitud que va </a:t>
            </a:r>
            <a:r>
              <a:rPr lang="es-ES" dirty="0" smtClean="0">
                <a:solidFill>
                  <a:schemeClr val="tx1"/>
                </a:solidFill>
                <a:latin typeface="Times New Roman" panose="02020603050405020304" pitchFamily="18" charset="0"/>
                <a:ea typeface="Calibri" panose="020F0502020204030204" pitchFamily="34" charset="0"/>
              </a:rPr>
              <a:t>desde  </a:t>
            </a:r>
            <a:r>
              <a:rPr lang="es-ES" dirty="0">
                <a:solidFill>
                  <a:schemeClr val="tx1"/>
                </a:solidFill>
                <a:latin typeface="Times New Roman" panose="02020603050405020304" pitchFamily="18" charset="0"/>
                <a:ea typeface="Calibri" panose="020F0502020204030204" pitchFamily="34" charset="0"/>
              </a:rPr>
              <a:t>-18º  a  -55º y una longitud de -74º a -</a:t>
            </a:r>
            <a:r>
              <a:rPr lang="es-ES" dirty="0" smtClean="0">
                <a:solidFill>
                  <a:schemeClr val="tx1"/>
                </a:solidFill>
                <a:latin typeface="Times New Roman" panose="02020603050405020304" pitchFamily="18" charset="0"/>
                <a:ea typeface="Calibri" panose="020F0502020204030204" pitchFamily="34" charset="0"/>
              </a:rPr>
              <a:t>68º.</a:t>
            </a:r>
            <a:endParaRPr lang="es-ES" dirty="0">
              <a:solidFill>
                <a:schemeClr val="tx1"/>
              </a:solidFill>
            </a:endParaRPr>
          </a:p>
        </p:txBody>
      </p:sp>
      <p:pic>
        <p:nvPicPr>
          <p:cNvPr id="2050" name="Picture 2" descr="http://www.leica-geosystems.com/images/new/product_solution/Bernese_180x1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3293" y="540407"/>
            <a:ext cx="433261" cy="43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82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941868328"/>
              </p:ext>
            </p:extLst>
          </p:nvPr>
        </p:nvGraphicFramePr>
        <p:xfrm>
          <a:off x="675428" y="1170432"/>
          <a:ext cx="10799995" cy="5465064"/>
        </p:xfrm>
        <a:graphic>
          <a:graphicData uri="http://schemas.openxmlformats.org/drawingml/2006/table">
            <a:tbl>
              <a:tblPr firstRow="1" firstCol="1" bandRow="1">
                <a:tableStyleId>{FABFCF23-3B69-468F-B69F-88F6DE6A72F2}</a:tableStyleId>
              </a:tblPr>
              <a:tblGrid>
                <a:gridCol w="468719"/>
                <a:gridCol w="468719"/>
                <a:gridCol w="416880"/>
                <a:gridCol w="416880"/>
                <a:gridCol w="416880"/>
                <a:gridCol w="416880"/>
                <a:gridCol w="416880"/>
                <a:gridCol w="416880"/>
                <a:gridCol w="416880"/>
                <a:gridCol w="416880"/>
                <a:gridCol w="343440"/>
                <a:gridCol w="416880"/>
                <a:gridCol w="416880"/>
                <a:gridCol w="416880"/>
                <a:gridCol w="416880"/>
                <a:gridCol w="416880"/>
                <a:gridCol w="416880"/>
                <a:gridCol w="416880"/>
                <a:gridCol w="416880"/>
                <a:gridCol w="416880"/>
                <a:gridCol w="416880"/>
                <a:gridCol w="416880"/>
                <a:gridCol w="416880"/>
                <a:gridCol w="423359"/>
                <a:gridCol w="423359"/>
                <a:gridCol w="334799"/>
              </a:tblGrid>
              <a:tr h="353568">
                <a:tc rowSpan="2">
                  <a:txBody>
                    <a:bodyPr/>
                    <a:lstStyle/>
                    <a:p>
                      <a:pPr marL="71755" marR="71755" algn="ctr">
                        <a:lnSpc>
                          <a:spcPct val="150000"/>
                        </a:lnSpc>
                        <a:spcAft>
                          <a:spcPts val="0"/>
                        </a:spcAft>
                      </a:pPr>
                      <a:r>
                        <a:rPr lang="es-ES" sz="1100" dirty="0">
                          <a:effectLst/>
                        </a:rPr>
                        <a:t>LATITUD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rowSpan="2">
                  <a:txBody>
                    <a:bodyPr/>
                    <a:lstStyle/>
                    <a:p>
                      <a:pPr marL="71755" marR="71755" algn="ctr">
                        <a:lnSpc>
                          <a:spcPct val="150000"/>
                        </a:lnSpc>
                        <a:spcAft>
                          <a:spcPts val="0"/>
                        </a:spcAft>
                      </a:pPr>
                      <a:r>
                        <a:rPr lang="es-ES" sz="1100" dirty="0">
                          <a:effectLst/>
                        </a:rPr>
                        <a:t>LONGITUD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gridSpan="24">
                  <a:txBody>
                    <a:bodyPr/>
                    <a:lstStyle/>
                    <a:p>
                      <a:pPr algn="ctr">
                        <a:lnSpc>
                          <a:spcPct val="150000"/>
                        </a:lnSpc>
                        <a:spcAft>
                          <a:spcPts val="0"/>
                        </a:spcAft>
                      </a:pPr>
                      <a:r>
                        <a:rPr lang="es-ES" sz="1100">
                          <a:effectLst/>
                        </a:rPr>
                        <a:t>VALORES DE TECu  (10</a:t>
                      </a:r>
                      <a:r>
                        <a:rPr lang="es-ES" sz="1100" baseline="30000">
                          <a:effectLst/>
                        </a:rPr>
                        <a:t>16</a:t>
                      </a:r>
                      <a:r>
                        <a:rPr lang="es-ES" sz="1100">
                          <a:effectLst/>
                        </a:rPr>
                        <a:t> / m</a:t>
                      </a:r>
                      <a:r>
                        <a:rPr lang="es-ES" sz="1100" baseline="30000">
                          <a:effectLst/>
                        </a:rPr>
                        <a:t>2</a:t>
                      </a:r>
                      <a:r>
                        <a:rPr lang="es-ES" sz="1100">
                          <a:effectLst/>
                        </a:rPr>
                        <a: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85216">
                <a:tc vMerge="1">
                  <a:txBody>
                    <a:bodyPr/>
                    <a:lstStyle/>
                    <a:p>
                      <a:endParaRPr lang="es-ES"/>
                    </a:p>
                  </a:txBody>
                  <a:tcPr/>
                </a:tc>
                <a:tc vMerge="1">
                  <a:txBody>
                    <a:bodyPr/>
                    <a:lstStyle/>
                    <a:p>
                      <a:endParaRPr lang="es-ES"/>
                    </a:p>
                  </a:txBody>
                  <a:tcPr/>
                </a:tc>
                <a:tc>
                  <a:txBody>
                    <a:bodyPr/>
                    <a:lstStyle/>
                    <a:p>
                      <a:pPr marL="71755" marR="71755" algn="ctr">
                        <a:lnSpc>
                          <a:spcPct val="150000"/>
                        </a:lnSpc>
                        <a:spcAft>
                          <a:spcPts val="0"/>
                        </a:spcAft>
                      </a:pPr>
                      <a:r>
                        <a:rPr lang="es-ES" sz="1000" dirty="0">
                          <a:effectLst/>
                        </a:rPr>
                        <a:t>HORA  20-21</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a:effectLst/>
                        </a:rPr>
                        <a:t>HORA 21-22</a:t>
                      </a:r>
                      <a:endParaRPr lang="es-E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a:effectLst/>
                        </a:rPr>
                        <a:t>HORA 22-23</a:t>
                      </a:r>
                      <a:endParaRPr lang="es-E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a:effectLst/>
                        </a:rPr>
                        <a:t>HORA 23-24</a:t>
                      </a:r>
                      <a:endParaRPr lang="es-E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24-1</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1-2</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2-3</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solidFill>
                            <a:srgbClr val="FFC000"/>
                          </a:solidFill>
                          <a:effectLst/>
                        </a:rPr>
                        <a:t>HORA   3-4</a:t>
                      </a:r>
                      <a:endParaRPr lang="es-ES" sz="105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4-5</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5-6</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a:effectLst/>
                        </a:rPr>
                        <a:t>HORA    6-7</a:t>
                      </a:r>
                      <a:endParaRPr lang="es-E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7-8</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8-9</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9-10</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10-11</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11-12</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12-13</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solidFill>
                            <a:srgbClr val="FF0000"/>
                          </a:solidFill>
                          <a:effectLst/>
                        </a:rPr>
                        <a:t>HORA  13-14</a:t>
                      </a:r>
                      <a:endParaRPr lang="es-ES" sz="105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solidFill>
                            <a:srgbClr val="FF0000"/>
                          </a:solidFill>
                          <a:effectLst/>
                        </a:rPr>
                        <a:t>HORA   14-15</a:t>
                      </a:r>
                      <a:endParaRPr lang="es-ES" sz="105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solidFill>
                            <a:srgbClr val="FF0000"/>
                          </a:solidFill>
                          <a:effectLst/>
                        </a:rPr>
                        <a:t>HORA  15-16</a:t>
                      </a:r>
                      <a:endParaRPr lang="es-ES" sz="105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solidFill>
                            <a:srgbClr val="FF0000"/>
                          </a:solidFill>
                          <a:effectLst/>
                        </a:rPr>
                        <a:t>HORA  16-17</a:t>
                      </a:r>
                      <a:endParaRPr lang="es-ES" sz="105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solidFill>
                            <a:srgbClr val="FF0000"/>
                          </a:solidFill>
                          <a:effectLst/>
                        </a:rPr>
                        <a:t>HORA   17-18</a:t>
                      </a:r>
                      <a:endParaRPr lang="es-ES" sz="105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solidFill>
                            <a:srgbClr val="FF0000"/>
                          </a:solidFill>
                          <a:effectLst/>
                        </a:rPr>
                        <a:t>HORA  18-19</a:t>
                      </a:r>
                      <a:endParaRPr lang="es-ES" sz="105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c>
                  <a:txBody>
                    <a:bodyPr/>
                    <a:lstStyle/>
                    <a:p>
                      <a:pPr marL="71755" marR="71755" algn="ctr">
                        <a:lnSpc>
                          <a:spcPct val="150000"/>
                        </a:lnSpc>
                        <a:spcAft>
                          <a:spcPts val="0"/>
                        </a:spcAft>
                      </a:pPr>
                      <a:r>
                        <a:rPr lang="es-ES" sz="1000" dirty="0">
                          <a:effectLst/>
                        </a:rPr>
                        <a:t>HORA   19-20</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vert="vert270" anchor="ctr"/>
                </a:tc>
              </a:tr>
              <a:tr h="161344">
                <a:tc>
                  <a:txBody>
                    <a:bodyPr/>
                    <a:lstStyle/>
                    <a:p>
                      <a:pPr algn="ctr">
                        <a:lnSpc>
                          <a:spcPct val="100000"/>
                        </a:lnSpc>
                        <a:spcAft>
                          <a:spcPts val="0"/>
                        </a:spcAft>
                      </a:pPr>
                      <a:r>
                        <a:rPr lang="es-ES" sz="1100" dirty="0">
                          <a:effectLst/>
                        </a:rPr>
                        <a:t>-32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17,3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15,1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15,3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16,1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15,6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8,4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11,8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14,4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16,6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18,9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22,1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25,6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28,9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28,8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21,4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dirty="0">
                          <a:effectLst/>
                        </a:rPr>
                        <a:t>-32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-71,5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17,2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15,3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16,1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15,5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13,3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10,9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9,3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8,4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7,7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7,8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22,2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25,3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21,3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15,3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16,1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15,5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13,2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10,8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7,7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7,9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9,4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19,1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22,4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28,8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21,1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39216">
                <a:tc>
                  <a:txBody>
                    <a:bodyPr/>
                    <a:lstStyle/>
                    <a:p>
                      <a:pPr algn="ctr">
                        <a:lnSpc>
                          <a:spcPct val="100000"/>
                        </a:lnSpc>
                        <a:spcAft>
                          <a:spcPts val="0"/>
                        </a:spcAft>
                      </a:pPr>
                      <a:r>
                        <a:rPr lang="es-ES" sz="1100">
                          <a:effectLst/>
                        </a:rPr>
                        <a:t>-32,5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10,8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9,3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8,5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-32,5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8,5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-32,5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7,8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22,1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15,2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11,9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15,1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-33,5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12,9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14,2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39216">
                <a:tc>
                  <a:txBody>
                    <a:bodyPr/>
                    <a:lstStyle/>
                    <a:p>
                      <a:pPr algn="ctr">
                        <a:lnSpc>
                          <a:spcPct val="100000"/>
                        </a:lnSpc>
                        <a:spcAft>
                          <a:spcPts val="0"/>
                        </a:spcAft>
                      </a:pPr>
                      <a:r>
                        <a:rPr lang="es-ES" sz="1100">
                          <a:effectLst/>
                        </a:rPr>
                        <a:t>-33,5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10,6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-33,5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10,5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18,7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19,9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10,5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19,8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-71,5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9,2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19,6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8,1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19,5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11,9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22,8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19,3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-71,5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22,7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26,7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22,6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19,1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23,9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22,3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-71,5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22,2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26,2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25,7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22,1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25,2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23,9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17,8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23,5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39216">
                <a:tc>
                  <a:txBody>
                    <a:bodyPr/>
                    <a:lstStyle/>
                    <a:p>
                      <a:pPr algn="ctr">
                        <a:lnSpc>
                          <a:spcPct val="100000"/>
                        </a:lnSpc>
                        <a:spcAft>
                          <a:spcPts val="0"/>
                        </a:spcAft>
                      </a:pPr>
                      <a:r>
                        <a:rPr lang="es-ES" sz="1100">
                          <a:effectLst/>
                        </a:rPr>
                        <a:t>-36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-71,5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r h="161344">
                <a:tc>
                  <a:txBody>
                    <a:bodyPr/>
                    <a:lstStyle/>
                    <a:p>
                      <a:pPr algn="ctr">
                        <a:lnSpc>
                          <a:spcPct val="100000"/>
                        </a:lnSpc>
                        <a:spcAft>
                          <a:spcPts val="0"/>
                        </a:spcAft>
                      </a:pPr>
                      <a:r>
                        <a:rPr lang="es-ES" sz="1100">
                          <a:effectLst/>
                        </a:rPr>
                        <a:t>-36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dirty="0">
                          <a:effectLst/>
                        </a:rPr>
                        <a:t>-71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nchor="ctr"/>
                </a:tc>
                <a:tc>
                  <a:txBody>
                    <a:bodyPr/>
                    <a:lstStyle/>
                    <a:p>
                      <a:pPr algn="ctr">
                        <a:lnSpc>
                          <a:spcPct val="100000"/>
                        </a:lnSpc>
                        <a:spcAft>
                          <a:spcPts val="0"/>
                        </a:spcAft>
                      </a:pPr>
                      <a:r>
                        <a:rPr lang="es-ES" sz="1100">
                          <a:effectLst/>
                        </a:rPr>
                        <a:t>14,9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13,7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10,1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9,1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8,7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8,4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8,7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14,1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15,9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17,9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20,7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25,2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23,4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a:effectLst/>
                        </a:rPr>
                        <a:t>21,1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c>
                  <a:txBody>
                    <a:bodyPr/>
                    <a:lstStyle/>
                    <a:p>
                      <a:pPr algn="ctr">
                        <a:lnSpc>
                          <a:spcPct val="100000"/>
                        </a:lnSpc>
                        <a:spcAft>
                          <a:spcPts val="0"/>
                        </a:spcAft>
                      </a:pPr>
                      <a:r>
                        <a:rPr lang="es-ES" sz="1100" dirty="0">
                          <a:effectLst/>
                        </a:rPr>
                        <a:t>17,9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112" marR="23112" marT="0" marB="0"/>
                </a:tc>
              </a:tr>
            </a:tbl>
          </a:graphicData>
        </a:graphic>
      </p:graphicFrame>
      <p:sp>
        <p:nvSpPr>
          <p:cNvPr id="5" name="Rectángulo 4"/>
          <p:cNvSpPr/>
          <p:nvPr/>
        </p:nvSpPr>
        <p:spPr>
          <a:xfrm>
            <a:off x="1600771" y="804594"/>
            <a:ext cx="8924926" cy="276999"/>
          </a:xfrm>
          <a:prstGeom prst="rect">
            <a:avLst/>
          </a:prstGeom>
        </p:spPr>
        <p:txBody>
          <a:bodyPr wrap="square">
            <a:spAutoFit/>
          </a:bodyPr>
          <a:lstStyle/>
          <a:p>
            <a:pPr algn="ctr">
              <a:spcAft>
                <a:spcPts val="1000"/>
              </a:spcAft>
            </a:pP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6. </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Datos de TECu del día 27  de Febrero del 2014, sismo Chile. (Hora Local)</a:t>
            </a:r>
            <a:endParaRPr lang="es-ES" sz="11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59604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69278952"/>
              </p:ext>
            </p:extLst>
          </p:nvPr>
        </p:nvGraphicFramePr>
        <p:xfrm>
          <a:off x="707139" y="1172591"/>
          <a:ext cx="10800007" cy="5226489"/>
        </p:xfrm>
        <a:graphic>
          <a:graphicData uri="http://schemas.openxmlformats.org/drawingml/2006/table">
            <a:tbl>
              <a:tblPr firstRow="1" firstCol="1" bandRow="1">
                <a:tableStyleId>{1E171933-4619-4E11-9A3F-F7608DF75F80}</a:tableStyleId>
              </a:tblPr>
              <a:tblGrid>
                <a:gridCol w="273365"/>
                <a:gridCol w="336233"/>
                <a:gridCol w="475006"/>
                <a:gridCol w="568536"/>
                <a:gridCol w="413285"/>
                <a:gridCol w="413285"/>
                <a:gridCol w="413285"/>
                <a:gridCol w="413285"/>
                <a:gridCol w="413285"/>
                <a:gridCol w="413285"/>
                <a:gridCol w="413285"/>
                <a:gridCol w="413285"/>
                <a:gridCol w="413285"/>
                <a:gridCol w="413285"/>
                <a:gridCol w="413285"/>
                <a:gridCol w="413285"/>
                <a:gridCol w="413285"/>
                <a:gridCol w="413285"/>
                <a:gridCol w="413285"/>
                <a:gridCol w="413285"/>
                <a:gridCol w="413285"/>
                <a:gridCol w="413285"/>
                <a:gridCol w="413285"/>
                <a:gridCol w="431484"/>
                <a:gridCol w="431484"/>
                <a:gridCol w="431484"/>
              </a:tblGrid>
              <a:tr h="339217">
                <a:tc rowSpan="2">
                  <a:txBody>
                    <a:bodyPr/>
                    <a:lstStyle/>
                    <a:p>
                      <a:pPr marL="71755" marR="71755" algn="ctr">
                        <a:lnSpc>
                          <a:spcPct val="100000"/>
                        </a:lnSpc>
                        <a:spcAft>
                          <a:spcPts val="0"/>
                        </a:spcAft>
                      </a:pPr>
                      <a:r>
                        <a:rPr lang="es-ES" sz="900" dirty="0">
                          <a:effectLst/>
                        </a:rPr>
                        <a:t>LATITUD</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tc>
                <a:tc rowSpan="2">
                  <a:txBody>
                    <a:bodyPr/>
                    <a:lstStyle/>
                    <a:p>
                      <a:pPr marL="71755" marR="71755" algn="ctr">
                        <a:lnSpc>
                          <a:spcPct val="100000"/>
                        </a:lnSpc>
                        <a:spcAft>
                          <a:spcPts val="0"/>
                        </a:spcAft>
                      </a:pPr>
                      <a:r>
                        <a:rPr lang="es-ES" sz="900" dirty="0">
                          <a:effectLst/>
                        </a:rPr>
                        <a:t>LONGITUD</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tc>
                <a:tc gridSpan="24">
                  <a:txBody>
                    <a:bodyPr/>
                    <a:lstStyle/>
                    <a:p>
                      <a:pPr algn="ctr">
                        <a:lnSpc>
                          <a:spcPct val="100000"/>
                        </a:lnSpc>
                        <a:spcAft>
                          <a:spcPts val="0"/>
                        </a:spcAft>
                      </a:pPr>
                      <a:r>
                        <a:rPr lang="es-ES" sz="1050" dirty="0">
                          <a:solidFill>
                            <a:schemeClr val="tx1"/>
                          </a:solidFill>
                          <a:effectLst/>
                        </a:rPr>
                        <a:t>VALORES DE TECu  (10</a:t>
                      </a:r>
                      <a:r>
                        <a:rPr lang="es-ES" sz="1050" baseline="30000" dirty="0">
                          <a:solidFill>
                            <a:schemeClr val="tx1"/>
                          </a:solidFill>
                          <a:effectLst/>
                        </a:rPr>
                        <a:t>16</a:t>
                      </a:r>
                      <a:r>
                        <a:rPr lang="es-ES" sz="1050" dirty="0">
                          <a:solidFill>
                            <a:schemeClr val="tx1"/>
                          </a:solidFill>
                          <a:effectLst/>
                        </a:rPr>
                        <a:t> / m</a:t>
                      </a:r>
                      <a:r>
                        <a:rPr lang="es-ES" sz="1050" baseline="30000" dirty="0">
                          <a:solidFill>
                            <a:schemeClr val="tx1"/>
                          </a:solidFill>
                          <a:effectLst/>
                        </a:rPr>
                        <a:t>2</a:t>
                      </a:r>
                      <a:r>
                        <a:rPr lang="es-ES" sz="1050" dirty="0">
                          <a:solidFill>
                            <a:schemeClr val="tx1"/>
                          </a:solidFill>
                          <a:effectLst/>
                        </a:rPr>
                        <a:t>)  </a:t>
                      </a:r>
                      <a:endParaRPr lang="es-E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99872">
                <a:tc vMerge="1">
                  <a:txBody>
                    <a:bodyPr/>
                    <a:lstStyle/>
                    <a:p>
                      <a:endParaRPr lang="es-ES"/>
                    </a:p>
                  </a:txBody>
                  <a:tcPr/>
                </a:tc>
                <a:tc vMerge="1">
                  <a:txBody>
                    <a:bodyPr/>
                    <a:lstStyle/>
                    <a:p>
                      <a:endParaRPr lang="es-ES"/>
                    </a:p>
                  </a:txBody>
                  <a:tcPr/>
                </a:tc>
                <a:tc>
                  <a:txBody>
                    <a:bodyPr/>
                    <a:lstStyle/>
                    <a:p>
                      <a:pPr marL="71755" marR="71755" algn="ctr">
                        <a:lnSpc>
                          <a:spcPct val="100000"/>
                        </a:lnSpc>
                        <a:spcAft>
                          <a:spcPts val="0"/>
                        </a:spcAft>
                      </a:pPr>
                      <a:r>
                        <a:rPr lang="es-ES" sz="900" dirty="0">
                          <a:effectLst/>
                        </a:rPr>
                        <a:t>HORA   20-21</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tc>
                <a:tc>
                  <a:txBody>
                    <a:bodyPr/>
                    <a:lstStyle/>
                    <a:p>
                      <a:pPr marL="71755" marR="71755" algn="ctr">
                        <a:lnSpc>
                          <a:spcPct val="100000"/>
                        </a:lnSpc>
                        <a:spcAft>
                          <a:spcPts val="0"/>
                        </a:spcAft>
                      </a:pPr>
                      <a:r>
                        <a:rPr lang="es-ES" sz="900" dirty="0">
                          <a:effectLst/>
                        </a:rPr>
                        <a:t>HORA   21-22</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tc>
                <a:tc>
                  <a:txBody>
                    <a:bodyPr/>
                    <a:lstStyle/>
                    <a:p>
                      <a:pPr marL="71755" marR="71755" algn="ctr">
                        <a:lnSpc>
                          <a:spcPct val="100000"/>
                        </a:lnSpc>
                        <a:spcAft>
                          <a:spcPts val="0"/>
                        </a:spcAft>
                      </a:pPr>
                      <a:r>
                        <a:rPr lang="es-ES" sz="900" dirty="0">
                          <a:effectLst/>
                        </a:rPr>
                        <a:t>HORA   22-23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tc>
                <a:tc>
                  <a:txBody>
                    <a:bodyPr/>
                    <a:lstStyle/>
                    <a:p>
                      <a:pPr marL="71755" marR="71755" algn="ctr">
                        <a:lnSpc>
                          <a:spcPct val="100000"/>
                        </a:lnSpc>
                        <a:spcAft>
                          <a:spcPts val="0"/>
                        </a:spcAft>
                      </a:pPr>
                      <a:r>
                        <a:rPr lang="es-ES" sz="900" dirty="0">
                          <a:effectLst/>
                        </a:rPr>
                        <a:t>HORA   23-24</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tc>
                <a:tc>
                  <a:txBody>
                    <a:bodyPr/>
                    <a:lstStyle/>
                    <a:p>
                      <a:pPr marL="71755" marR="71755" algn="ctr">
                        <a:lnSpc>
                          <a:spcPct val="100000"/>
                        </a:lnSpc>
                        <a:spcAft>
                          <a:spcPts val="0"/>
                        </a:spcAft>
                      </a:pPr>
                      <a:r>
                        <a:rPr lang="es-ES" sz="900" dirty="0">
                          <a:effectLst/>
                        </a:rPr>
                        <a:t>HORA   24-1</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tc>
                <a:tc>
                  <a:txBody>
                    <a:bodyPr/>
                    <a:lstStyle/>
                    <a:p>
                      <a:pPr marL="71755" marR="71755" algn="ctr">
                        <a:lnSpc>
                          <a:spcPct val="100000"/>
                        </a:lnSpc>
                        <a:spcAft>
                          <a:spcPts val="0"/>
                        </a:spcAft>
                      </a:pPr>
                      <a:r>
                        <a:rPr lang="es-ES" sz="900" dirty="0">
                          <a:effectLst/>
                        </a:rPr>
                        <a:t>HORA   1-2</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effectLst/>
                        </a:rPr>
                        <a:t>HORA   2-3</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effectLst/>
                        </a:rPr>
                        <a:t>HORA   3-4</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effectLst/>
                        </a:rPr>
                        <a:t>HORA     4-5</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effectLst/>
                        </a:rPr>
                        <a:t>HORA   5-6</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effectLst/>
                        </a:rPr>
                        <a:t>HORA    6-7</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effectLst/>
                        </a:rPr>
                        <a:t>HORA   7-8</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effectLst/>
                        </a:rPr>
                        <a:t>HORA   8-9</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effectLst/>
                        </a:rPr>
                        <a:t>HORA    9-10</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effectLst/>
                        </a:rPr>
                        <a:t>HORA    10-11</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solidFill>
                            <a:schemeClr val="tx1"/>
                          </a:solidFill>
                          <a:effectLst/>
                        </a:rPr>
                        <a:t>HORA  11-12</a:t>
                      </a:r>
                      <a:endParaRPr lang="es-ES"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solidFill>
                            <a:srgbClr val="FF0000"/>
                          </a:solidFill>
                          <a:effectLst/>
                        </a:rPr>
                        <a:t>HORA 12-13</a:t>
                      </a:r>
                      <a:endParaRPr lang="es-ES" sz="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solidFill>
                            <a:srgbClr val="FF0000"/>
                          </a:solidFill>
                          <a:effectLst/>
                        </a:rPr>
                        <a:t>HORA  13-14</a:t>
                      </a:r>
                      <a:endParaRPr lang="es-ES" sz="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solidFill>
                            <a:srgbClr val="FFC000"/>
                          </a:solidFill>
                          <a:effectLst/>
                        </a:rPr>
                        <a:t>HORA   14-15</a:t>
                      </a:r>
                      <a:endParaRPr lang="es-ES" sz="9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solidFill>
                            <a:srgbClr val="FF0000"/>
                          </a:solidFill>
                          <a:effectLst/>
                        </a:rPr>
                        <a:t>HORA  15-16</a:t>
                      </a:r>
                      <a:endParaRPr lang="es-ES" sz="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solidFill>
                            <a:srgbClr val="FF0000"/>
                          </a:solidFill>
                          <a:effectLst/>
                        </a:rPr>
                        <a:t>HORA  16-17</a:t>
                      </a:r>
                      <a:endParaRPr lang="es-ES" sz="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solidFill>
                            <a:srgbClr val="FF0000"/>
                          </a:solidFill>
                          <a:effectLst/>
                        </a:rPr>
                        <a:t>HORA   17-18</a:t>
                      </a:r>
                      <a:endParaRPr lang="es-ES" sz="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solidFill>
                            <a:srgbClr val="FF0000"/>
                          </a:solidFill>
                          <a:effectLst/>
                        </a:rPr>
                        <a:t>HORA  18-19</a:t>
                      </a:r>
                      <a:endParaRPr lang="es-ES" sz="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c>
                  <a:txBody>
                    <a:bodyPr/>
                    <a:lstStyle/>
                    <a:p>
                      <a:pPr marL="71755" marR="71755" algn="ctr">
                        <a:lnSpc>
                          <a:spcPct val="100000"/>
                        </a:lnSpc>
                        <a:spcAft>
                          <a:spcPts val="0"/>
                        </a:spcAft>
                      </a:pPr>
                      <a:r>
                        <a:rPr lang="es-ES" sz="900" dirty="0">
                          <a:solidFill>
                            <a:schemeClr val="tx1"/>
                          </a:solidFill>
                          <a:effectLst/>
                        </a:rPr>
                        <a:t>HORA   19-20</a:t>
                      </a:r>
                      <a:endParaRPr lang="es-ES"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vert="vert270" anchor="ctr"/>
                </a:tc>
              </a:tr>
              <a:tr h="219370">
                <a:tc>
                  <a:txBody>
                    <a:bodyPr/>
                    <a:lstStyle/>
                    <a:p>
                      <a:pPr algn="ctr">
                        <a:lnSpc>
                          <a:spcPct val="100000"/>
                        </a:lnSpc>
                        <a:spcAft>
                          <a:spcPts val="0"/>
                        </a:spcAft>
                      </a:pPr>
                      <a:r>
                        <a:rPr lang="es-ES" sz="1000" dirty="0">
                          <a:effectLst/>
                        </a:rPr>
                        <a:t>0,5</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-79</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28,20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23,10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17,00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12,70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8,60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5,30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47,30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45,20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41,30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32,30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-78,5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28,10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23,00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12,60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8,50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5,20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30,30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36,90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45,10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41,10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32,20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-78</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28,00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12,40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8,40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5,10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2,80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2,30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37,10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41,00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32,00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-77,5</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12,30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8,30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5,00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2,30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37,30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-77</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12,20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8,20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10,00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37,60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47,60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-79</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12,40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8,30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5,00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42,90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32,00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-78,5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12,30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8,20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4,90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-78</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12,10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8,10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4,90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25,50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37,00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-77,5</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12,00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8,00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21,20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37,20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47,00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-77</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11,90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2,30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4,80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10,00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30,90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37,40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47,00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35,90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-79</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12,10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8,00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9,20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36,40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42,60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-78,5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12,00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15,50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25,40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36,60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42,80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-78</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11,80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36,80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43,00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46,60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44,00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35,90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-77,5</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19,90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11,70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37,00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46,60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40,10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35,70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-77</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19,80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11,60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10,00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37,30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46,50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43,80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39,90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35,60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-79</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11,80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42,30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40,10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35,80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-78,5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19,90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11,70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42,50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39,90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31,20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35,70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-78</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19,80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11,50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42,70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39,80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31,10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35,50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-77,5</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27,00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19,70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11,40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9,80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21,30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36,90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42,80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39,70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30,90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35,40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r h="219370">
                <a:tc>
                  <a:txBody>
                    <a:bodyPr/>
                    <a:lstStyle/>
                    <a:p>
                      <a:pPr algn="ctr">
                        <a:lnSpc>
                          <a:spcPct val="10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-77</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26,90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24,20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22,20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19,60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15,70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11,20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7,20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4,70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10,00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16,20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21,50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25,90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30,90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37,10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43,00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46,20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46,00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43,30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a:effectLst/>
                        </a:rPr>
                        <a:t>39,50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30,80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c>
                  <a:txBody>
                    <a:bodyPr/>
                    <a:lstStyle/>
                    <a:p>
                      <a:pPr algn="ctr">
                        <a:lnSpc>
                          <a:spcPct val="100000"/>
                        </a:lnSpc>
                        <a:spcAft>
                          <a:spcPts val="0"/>
                        </a:spcAft>
                      </a:pPr>
                      <a:r>
                        <a:rPr lang="es-ES" sz="1000" dirty="0">
                          <a:effectLst/>
                        </a:rPr>
                        <a:t>35,20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80" marR="27280" marT="0" marB="0"/>
                </a:tc>
              </a:tr>
            </a:tbl>
          </a:graphicData>
        </a:graphic>
      </p:graphicFrame>
      <p:sp>
        <p:nvSpPr>
          <p:cNvPr id="3" name="Rectángulo 2"/>
          <p:cNvSpPr/>
          <p:nvPr/>
        </p:nvSpPr>
        <p:spPr>
          <a:xfrm>
            <a:off x="1921572" y="804594"/>
            <a:ext cx="8496301" cy="276999"/>
          </a:xfrm>
          <a:prstGeom prst="rect">
            <a:avLst/>
          </a:prstGeom>
        </p:spPr>
        <p:txBody>
          <a:bodyPr wrap="square">
            <a:spAutoFit/>
          </a:bodyPr>
          <a:lstStyle/>
          <a:p>
            <a:pPr algn="ctr">
              <a:spcAft>
                <a:spcPts val="1000"/>
              </a:spcAft>
            </a:pP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7</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Datos de TECu del día 12 de agosto del 2014, sismo Ecuador. (Hora Local)</a:t>
            </a:r>
            <a:endParaRPr lang="es-ES" sz="11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21528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7753" y="882426"/>
            <a:ext cx="8761413" cy="706964"/>
          </a:xfrm>
        </p:spPr>
        <p:txBody>
          <a:bodyPr/>
          <a:lstStyle/>
          <a:p>
            <a:pPr algn="ctr"/>
            <a:r>
              <a:rPr lang="es-ES" dirty="0"/>
              <a:t>Interpolación</a:t>
            </a:r>
          </a:p>
        </p:txBody>
      </p:sp>
      <p:sp>
        <p:nvSpPr>
          <p:cNvPr id="3" name="Rectángulo 2"/>
          <p:cNvSpPr/>
          <p:nvPr/>
        </p:nvSpPr>
        <p:spPr>
          <a:xfrm>
            <a:off x="962791" y="3026851"/>
            <a:ext cx="2800531" cy="2308324"/>
          </a:xfrm>
          <a:prstGeom prst="rect">
            <a:avLst/>
          </a:prstGeom>
        </p:spPr>
        <p:txBody>
          <a:bodyPr wrap="square">
            <a:spAutoFit/>
          </a:bodyPr>
          <a:lstStyle/>
          <a:p>
            <a:pPr algn="just">
              <a:lnSpc>
                <a:spcPct val="150000"/>
              </a:lnSpc>
              <a:spcAft>
                <a:spcPts val="800"/>
              </a:spcAft>
            </a:pPr>
            <a:r>
              <a:rPr lang="es-ES" sz="1600" dirty="0">
                <a:latin typeface="Times New Roman" panose="02020603050405020304" pitchFamily="18" charset="0"/>
                <a:ea typeface="Times New Roman" panose="02020603050405020304" pitchFamily="18" charset="0"/>
                <a:cs typeface="Times New Roman" panose="02020603050405020304" pitchFamily="18" charset="0"/>
              </a:rPr>
              <a:t>S</a:t>
            </a:r>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e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realizó en total 1680 </a:t>
            </a:r>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mapas;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los cuales posibilitaron la ubicación de los valores de TECu calculados, del sismo estudiado y de las Estaciones de Monitoreo </a:t>
            </a:r>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Continuo.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140" y="2353963"/>
            <a:ext cx="5435416" cy="3853156"/>
          </a:xfrm>
          <a:prstGeom prst="rect">
            <a:avLst/>
          </a:prstGeom>
          <a:noFill/>
          <a:ln>
            <a:noFill/>
          </a:ln>
        </p:spPr>
      </p:pic>
      <p:sp>
        <p:nvSpPr>
          <p:cNvPr id="5" name="Rectángulo 4"/>
          <p:cNvSpPr/>
          <p:nvPr/>
        </p:nvSpPr>
        <p:spPr>
          <a:xfrm>
            <a:off x="6808381" y="6207119"/>
            <a:ext cx="4166935" cy="461665"/>
          </a:xfrm>
          <a:prstGeom prst="rect">
            <a:avLst/>
          </a:prstGeom>
        </p:spPr>
        <p:txBody>
          <a:bodyPr wrap="square">
            <a:spAutoFit/>
          </a:bodyPr>
          <a:lstStyle/>
          <a:p>
            <a:pPr algn="ct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Figura </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17</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Grilla dibujada a partir de datos de TECu y Estaciones de Monitoreo Continuo Ecuador.</a:t>
            </a:r>
          </a:p>
        </p:txBody>
      </p:sp>
      <p:sp>
        <p:nvSpPr>
          <p:cNvPr id="6" name="Flecha derecha 5"/>
          <p:cNvSpPr/>
          <p:nvPr/>
        </p:nvSpPr>
        <p:spPr>
          <a:xfrm>
            <a:off x="4645643" y="4021336"/>
            <a:ext cx="865632" cy="31935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57341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22579227"/>
              </p:ext>
            </p:extLst>
          </p:nvPr>
        </p:nvGraphicFramePr>
        <p:xfrm>
          <a:off x="3232499" y="2012696"/>
          <a:ext cx="5718620" cy="2194560"/>
        </p:xfrm>
        <a:graphic>
          <a:graphicData uri="http://schemas.openxmlformats.org/drawingml/2006/table">
            <a:tbl>
              <a:tblPr firstRow="1" firstCol="1" bandRow="1">
                <a:tableStyleId>{F5AB1C69-6EDB-4FF4-983F-18BD219EF322}</a:tableStyleId>
              </a:tblPr>
              <a:tblGrid>
                <a:gridCol w="1429655"/>
                <a:gridCol w="1429655"/>
                <a:gridCol w="1429655"/>
                <a:gridCol w="1429655"/>
              </a:tblGrid>
              <a:tr h="318000">
                <a:tc>
                  <a:txBody>
                    <a:bodyPr/>
                    <a:lstStyle/>
                    <a:p>
                      <a:pPr algn="ctr">
                        <a:lnSpc>
                          <a:spcPct val="150000"/>
                        </a:lnSpc>
                        <a:spcAft>
                          <a:spcPts val="0"/>
                        </a:spcAft>
                      </a:pPr>
                      <a:r>
                        <a:rPr lang="es-ES" sz="1600" dirty="0">
                          <a:effectLst/>
                        </a:rPr>
                        <a:t>ID</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smtClean="0">
                          <a:effectLst/>
                        </a:rPr>
                        <a:t>Medido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Previsto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Error</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18000">
                <a:tc>
                  <a:txBody>
                    <a:bodyPr/>
                    <a:lstStyle/>
                    <a:p>
                      <a:pPr algn="ctr">
                        <a:lnSpc>
                          <a:spcPct val="150000"/>
                        </a:lnSpc>
                        <a:spcAft>
                          <a:spcPts val="0"/>
                        </a:spcAft>
                      </a:pPr>
                      <a:r>
                        <a:rPr lang="es-ES" sz="1600" dirty="0">
                          <a:effectLst/>
                        </a:rPr>
                        <a:t>0 SISMO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13,988</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13,967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-0,0211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18000">
                <a:tc>
                  <a:txBody>
                    <a:bodyPr/>
                    <a:lstStyle/>
                    <a:p>
                      <a:pPr algn="ctr">
                        <a:lnSpc>
                          <a:spcPct val="150000"/>
                        </a:lnSpc>
                        <a:spcAft>
                          <a:spcPts val="0"/>
                        </a:spcAft>
                      </a:pPr>
                      <a:r>
                        <a:rPr lang="es-ES" sz="1600">
                          <a:effectLst/>
                        </a:rPr>
                        <a:t>1 CONZ</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13,901</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13,967</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0,0668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18000">
                <a:tc>
                  <a:txBody>
                    <a:bodyPr/>
                    <a:lstStyle/>
                    <a:p>
                      <a:pPr algn="ctr">
                        <a:lnSpc>
                          <a:spcPct val="150000"/>
                        </a:lnSpc>
                        <a:spcAft>
                          <a:spcPts val="0"/>
                        </a:spcAft>
                      </a:pPr>
                      <a:r>
                        <a:rPr lang="es-ES" sz="1600">
                          <a:effectLst/>
                        </a:rPr>
                        <a:t>2 ANTC</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13,635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13,971</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0,3361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18000">
                <a:tc>
                  <a:txBody>
                    <a:bodyPr/>
                    <a:lstStyle/>
                    <a:p>
                      <a:pPr algn="ctr">
                        <a:lnSpc>
                          <a:spcPct val="150000"/>
                        </a:lnSpc>
                        <a:spcAft>
                          <a:spcPts val="0"/>
                        </a:spcAft>
                      </a:pPr>
                      <a:r>
                        <a:rPr lang="es-ES" sz="1600" dirty="0" smtClean="0">
                          <a:effectLst/>
                        </a:rPr>
                        <a:t>3 SANT</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14,101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13,973</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-0,1280</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18000">
                <a:tc>
                  <a:txBody>
                    <a:bodyPr/>
                    <a:lstStyle/>
                    <a:p>
                      <a:pPr algn="ctr">
                        <a:lnSpc>
                          <a:spcPct val="150000"/>
                        </a:lnSpc>
                        <a:spcAft>
                          <a:spcPts val="0"/>
                        </a:spcAft>
                      </a:pPr>
                      <a:r>
                        <a:rPr lang="es-ES" sz="1600" dirty="0" smtClean="0">
                          <a:effectLst/>
                        </a:rPr>
                        <a:t>4 VALP</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14,226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13,971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-0,2555</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ángulo 2"/>
          <p:cNvSpPr/>
          <p:nvPr/>
        </p:nvSpPr>
        <p:spPr>
          <a:xfrm>
            <a:off x="2319718" y="1607820"/>
            <a:ext cx="7777163" cy="307777"/>
          </a:xfrm>
          <a:prstGeom prst="rect">
            <a:avLst/>
          </a:prstGeom>
        </p:spPr>
        <p:txBody>
          <a:bodyPr wrap="square">
            <a:spAutoFit/>
          </a:bodyPr>
          <a:lstStyle/>
          <a:p>
            <a:pPr algn="ctr">
              <a:spcAft>
                <a:spcPts val="1000"/>
              </a:spcAft>
            </a:pP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a:t>
            </a:r>
            <a:r>
              <a:rPr lang="es-ES" sz="14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8. </a:t>
            </a: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Ejemplo de Error de Predicción, para el día 27 de Febrero del 2010, hora UTC 6:00.</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163895527"/>
              </p:ext>
            </p:extLst>
          </p:nvPr>
        </p:nvGraphicFramePr>
        <p:xfrm>
          <a:off x="3364992" y="4681324"/>
          <a:ext cx="5413820" cy="1828800"/>
        </p:xfrm>
        <a:graphic>
          <a:graphicData uri="http://schemas.openxmlformats.org/drawingml/2006/table">
            <a:tbl>
              <a:tblPr firstRow="1" firstCol="1" bandRow="1">
                <a:tableStyleId>{21E4AEA4-8DFA-4A89-87EB-49C32662AFE0}</a:tableStyleId>
              </a:tblPr>
              <a:tblGrid>
                <a:gridCol w="1353455"/>
                <a:gridCol w="1353455"/>
                <a:gridCol w="1353455"/>
                <a:gridCol w="1353455"/>
              </a:tblGrid>
              <a:tr h="360000">
                <a:tc>
                  <a:txBody>
                    <a:bodyPr/>
                    <a:lstStyle/>
                    <a:p>
                      <a:pPr algn="ctr">
                        <a:lnSpc>
                          <a:spcPct val="150000"/>
                        </a:lnSpc>
                        <a:spcAft>
                          <a:spcPts val="0"/>
                        </a:spcAft>
                      </a:pPr>
                      <a:r>
                        <a:rPr lang="es-ES" sz="1600" dirty="0">
                          <a:effectLst/>
                        </a:rPr>
                        <a:t>ID</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smtClean="0">
                          <a:effectLst/>
                        </a:rPr>
                        <a:t>Medido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Previsto</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Error</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0000">
                <a:tc>
                  <a:txBody>
                    <a:bodyPr/>
                    <a:lstStyle/>
                    <a:p>
                      <a:pPr algn="ctr">
                        <a:lnSpc>
                          <a:spcPct val="150000"/>
                        </a:lnSpc>
                        <a:spcAft>
                          <a:spcPts val="0"/>
                        </a:spcAft>
                      </a:pPr>
                      <a:r>
                        <a:rPr lang="es-ES" sz="1600" dirty="0" smtClean="0">
                          <a:effectLst/>
                        </a:rPr>
                        <a:t>0  </a:t>
                      </a:r>
                      <a:r>
                        <a:rPr lang="es-ES" sz="1600" dirty="0">
                          <a:effectLst/>
                        </a:rPr>
                        <a:t>QUEM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46,704</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46,715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0,0107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0000">
                <a:tc>
                  <a:txBody>
                    <a:bodyPr/>
                    <a:lstStyle/>
                    <a:p>
                      <a:pPr algn="ctr">
                        <a:lnSpc>
                          <a:spcPct val="150000"/>
                        </a:lnSpc>
                        <a:spcAft>
                          <a:spcPts val="0"/>
                        </a:spcAft>
                      </a:pPr>
                      <a:r>
                        <a:rPr lang="es-ES" sz="1600">
                          <a:effectLst/>
                        </a:rPr>
                        <a:t>1  IBEC</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47,326</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46,863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-0,4630</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0000">
                <a:tc>
                  <a:txBody>
                    <a:bodyPr/>
                    <a:lstStyle/>
                    <a:p>
                      <a:pPr algn="ctr">
                        <a:lnSpc>
                          <a:spcPct val="150000"/>
                        </a:lnSpc>
                        <a:spcAft>
                          <a:spcPts val="0"/>
                        </a:spcAft>
                      </a:pPr>
                      <a:r>
                        <a:rPr lang="es-ES" sz="1600">
                          <a:effectLst/>
                        </a:rPr>
                        <a:t>2 EPEC</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46,656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46,728</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0,0717</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0000">
                <a:tc>
                  <a:txBody>
                    <a:bodyPr/>
                    <a:lstStyle/>
                    <a:p>
                      <a:pPr algn="ctr">
                        <a:lnSpc>
                          <a:spcPct val="150000"/>
                        </a:lnSpc>
                        <a:spcAft>
                          <a:spcPts val="0"/>
                        </a:spcAft>
                      </a:pPr>
                      <a:r>
                        <a:rPr lang="es-ES" sz="1600" dirty="0">
                          <a:effectLst/>
                        </a:rPr>
                        <a:t>3 SISMO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46,876</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46,876</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-0,0003</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2319718" y="4277028"/>
            <a:ext cx="7324726" cy="276999"/>
          </a:xfrm>
          <a:prstGeom prst="rect">
            <a:avLst/>
          </a:prstGeom>
        </p:spPr>
        <p:txBody>
          <a:bodyPr wrap="square">
            <a:spAutoFit/>
          </a:bodyPr>
          <a:lstStyle/>
          <a:p>
            <a:pPr algn="ctr">
              <a:spcAft>
                <a:spcPts val="1000"/>
              </a:spcAft>
            </a:pP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9</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Ejemplo de Error de Predicción, para el día 12 de Agosto del 2014, hora UTC 19:00.</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CuadroTexto 5"/>
          <p:cNvSpPr txBox="1"/>
          <p:nvPr/>
        </p:nvSpPr>
        <p:spPr>
          <a:xfrm>
            <a:off x="952632" y="402336"/>
            <a:ext cx="8996039" cy="584775"/>
          </a:xfrm>
          <a:prstGeom prst="rect">
            <a:avLst/>
          </a:prstGeom>
          <a:noFill/>
        </p:spPr>
        <p:txBody>
          <a:bodyPr wrap="square" rtlCol="0">
            <a:spAutoFit/>
          </a:bodyPr>
          <a:lstStyle/>
          <a:p>
            <a:r>
              <a:rPr lang="es-ES" sz="1600" dirty="0" smtClean="0"/>
              <a:t>La siguientes tablas corresponden al error de predicción, el error cuadrático medio que entre menor sea mejor será  el ajuste del modelo y la calidad del mapa.</a:t>
            </a:r>
            <a:endParaRPr lang="es-ES" sz="1600" dirty="0"/>
          </a:p>
        </p:txBody>
      </p:sp>
    </p:spTree>
    <p:extLst>
      <p:ext uri="{BB962C8B-B14F-4D97-AF65-F5344CB8AC3E}">
        <p14:creationId xmlns:p14="http://schemas.microsoft.com/office/powerpoint/2010/main" val="1391432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04093925"/>
              </p:ext>
            </p:extLst>
          </p:nvPr>
        </p:nvGraphicFramePr>
        <p:xfrm>
          <a:off x="1883736" y="1496738"/>
          <a:ext cx="8854678" cy="1645920"/>
        </p:xfrm>
        <a:graphic>
          <a:graphicData uri="http://schemas.openxmlformats.org/drawingml/2006/table">
            <a:tbl>
              <a:tblPr firstRow="1" firstCol="1" bandRow="1">
                <a:tableStyleId>{7DF18680-E054-41AD-8BC1-D1AEF772440D}</a:tableStyleId>
              </a:tblPr>
              <a:tblGrid>
                <a:gridCol w="1176212"/>
                <a:gridCol w="1953617"/>
                <a:gridCol w="1176212"/>
                <a:gridCol w="1176212"/>
                <a:gridCol w="1176212"/>
                <a:gridCol w="1149566"/>
                <a:gridCol w="1046647"/>
              </a:tblGrid>
              <a:tr h="200025">
                <a:tc rowSpan="2">
                  <a:txBody>
                    <a:bodyPr/>
                    <a:lstStyle/>
                    <a:p>
                      <a:pPr algn="ctr">
                        <a:lnSpc>
                          <a:spcPct val="150000"/>
                        </a:lnSpc>
                        <a:spcAft>
                          <a:spcPts val="0"/>
                        </a:spcAft>
                      </a:pPr>
                      <a:r>
                        <a:rPr lang="es-ES" sz="1800" dirty="0">
                          <a:effectLst/>
                        </a:rPr>
                        <a:t>DIA GPS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50000"/>
                        </a:lnSpc>
                        <a:spcAft>
                          <a:spcPts val="0"/>
                        </a:spcAft>
                      </a:pPr>
                      <a:r>
                        <a:rPr lang="es-ES" sz="1800">
                          <a:effectLst/>
                        </a:rPr>
                        <a:t>FECHA Y</a:t>
                      </a:r>
                    </a:p>
                    <a:p>
                      <a:pPr algn="ctr">
                        <a:lnSpc>
                          <a:spcPct val="150000"/>
                        </a:lnSpc>
                        <a:spcAft>
                          <a:spcPts val="0"/>
                        </a:spcAft>
                      </a:pPr>
                      <a:r>
                        <a:rPr lang="es-ES" sz="1800">
                          <a:effectLst/>
                        </a:rPr>
                        <a:t> HORA LOCAL</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50000"/>
                        </a:lnSpc>
                        <a:spcAft>
                          <a:spcPts val="0"/>
                        </a:spcAft>
                      </a:pPr>
                      <a:r>
                        <a:rPr lang="es-ES" sz="1800">
                          <a:effectLst/>
                        </a:rPr>
                        <a:t>TECu (10</a:t>
                      </a:r>
                      <a:r>
                        <a:rPr lang="es-ES" sz="1800" baseline="30000">
                          <a:effectLst/>
                        </a:rPr>
                        <a:t>16</a:t>
                      </a:r>
                      <a:r>
                        <a:rPr lang="es-ES" sz="1800">
                          <a:effectLst/>
                        </a:rPr>
                        <a:t>/m</a:t>
                      </a:r>
                      <a:r>
                        <a:rPr lang="es-ES" sz="1800" baseline="30000">
                          <a:effectLst/>
                        </a:rPr>
                        <a:t>2</a:t>
                      </a:r>
                      <a:r>
                        <a:rPr lang="es-ES" sz="1800">
                          <a:effectLst/>
                        </a:rPr>
                        <a:t>)</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800" dirty="0">
                          <a:effectLst/>
                        </a:rPr>
                        <a:t>ANTC</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800" dirty="0">
                          <a:effectLst/>
                        </a:rPr>
                        <a:t>CONZ</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800">
                          <a:effectLst/>
                        </a:rPr>
                        <a:t>SANT</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800" dirty="0">
                          <a:effectLst/>
                        </a:rPr>
                        <a:t>SISMO</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800" dirty="0">
                          <a:effectLst/>
                        </a:rPr>
                        <a:t>VALP</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ctr">
                        <a:lnSpc>
                          <a:spcPct val="150000"/>
                        </a:lnSpc>
                        <a:spcAft>
                          <a:spcPts val="0"/>
                        </a:spcAft>
                      </a:pPr>
                      <a:r>
                        <a:rPr lang="es-ES" sz="1800">
                          <a:effectLst/>
                        </a:rPr>
                        <a:t>63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effectLst/>
                        </a:rPr>
                        <a:t>04/03/2010 15:00 </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effectLst/>
                        </a:rPr>
                        <a:t>37,7635</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effectLst/>
                        </a:rPr>
                        <a:t>38,2657</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effectLst/>
                        </a:rPr>
                        <a:t>41,5744</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effectLst/>
                        </a:rPr>
                        <a:t>38,8189</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solidFill>
                            <a:schemeClr val="tx1"/>
                          </a:solidFill>
                          <a:effectLst/>
                        </a:rPr>
                        <a:t>41,6906</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gn="ctr">
                        <a:lnSpc>
                          <a:spcPct val="150000"/>
                        </a:lnSpc>
                        <a:spcAft>
                          <a:spcPts val="0"/>
                        </a:spcAft>
                      </a:pPr>
                      <a:r>
                        <a:rPr lang="es-ES" sz="1800" dirty="0">
                          <a:effectLst/>
                        </a:rPr>
                        <a:t>35</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effectLst/>
                        </a:rPr>
                        <a:t>04/02/2010 6:00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effectLst/>
                        </a:rPr>
                        <a:t>3,96761</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effectLst/>
                        </a:rPr>
                        <a:t>3,9624</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solidFill>
                            <a:schemeClr val="tx1"/>
                          </a:solidFill>
                          <a:effectLst/>
                        </a:rPr>
                        <a:t>3,4975</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effectLst/>
                        </a:rPr>
                        <a:t>3,9004</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effectLst/>
                        </a:rPr>
                        <a:t>3,5043</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3" name="Rectángulo 2"/>
          <p:cNvSpPr/>
          <p:nvPr/>
        </p:nvSpPr>
        <p:spPr>
          <a:xfrm>
            <a:off x="2814638" y="886504"/>
            <a:ext cx="7334250" cy="307777"/>
          </a:xfrm>
          <a:prstGeom prst="rect">
            <a:avLst/>
          </a:prstGeom>
        </p:spPr>
        <p:txBody>
          <a:bodyPr wrap="square">
            <a:spAutoFit/>
          </a:bodyPr>
          <a:lstStyle/>
          <a:p>
            <a:pPr algn="ctr">
              <a:spcAft>
                <a:spcPts val="1000"/>
              </a:spcAft>
            </a:pP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a:t>
            </a:r>
            <a:r>
              <a:rPr lang="es-ES" sz="14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10. </a:t>
            </a: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Máximos </a:t>
            </a:r>
            <a:r>
              <a:rPr lang="es-ES" sz="14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y mínimos valores </a:t>
            </a: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 TECu, del sismo analizado en Chile.</a:t>
            </a:r>
            <a:endParaRPr lang="es-ES" sz="14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884106713"/>
              </p:ext>
            </p:extLst>
          </p:nvPr>
        </p:nvGraphicFramePr>
        <p:xfrm>
          <a:off x="2041144" y="4404423"/>
          <a:ext cx="8761415" cy="1645920"/>
        </p:xfrm>
        <a:graphic>
          <a:graphicData uri="http://schemas.openxmlformats.org/drawingml/2006/table">
            <a:tbl>
              <a:tblPr firstRow="1" firstCol="1" bandRow="1">
                <a:tableStyleId>{00A15C55-8517-42AA-B614-E9B94910E393}</a:tableStyleId>
              </a:tblPr>
              <a:tblGrid>
                <a:gridCol w="1358019"/>
                <a:gridCol w="1969566"/>
                <a:gridCol w="1398322"/>
                <a:gridCol w="1398322"/>
                <a:gridCol w="1398322"/>
                <a:gridCol w="1238864"/>
              </a:tblGrid>
              <a:tr h="274320">
                <a:tc rowSpan="2">
                  <a:txBody>
                    <a:bodyPr/>
                    <a:lstStyle/>
                    <a:p>
                      <a:pPr algn="ctr">
                        <a:lnSpc>
                          <a:spcPct val="150000"/>
                        </a:lnSpc>
                        <a:spcAft>
                          <a:spcPts val="0"/>
                        </a:spcAft>
                      </a:pPr>
                      <a:r>
                        <a:rPr lang="es-ES" sz="1800" dirty="0">
                          <a:effectLst/>
                        </a:rPr>
                        <a:t>DIA GPS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50000"/>
                        </a:lnSpc>
                        <a:spcAft>
                          <a:spcPts val="0"/>
                        </a:spcAft>
                      </a:pPr>
                      <a:r>
                        <a:rPr lang="es-ES" sz="1800">
                          <a:effectLst/>
                        </a:rPr>
                        <a:t>FECHA Y HORA LOCAL</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4">
                  <a:txBody>
                    <a:bodyPr/>
                    <a:lstStyle/>
                    <a:p>
                      <a:pPr algn="ctr">
                        <a:lnSpc>
                          <a:spcPct val="150000"/>
                        </a:lnSpc>
                        <a:spcAft>
                          <a:spcPts val="0"/>
                        </a:spcAft>
                      </a:pPr>
                      <a:r>
                        <a:rPr lang="es-ES" sz="1800">
                          <a:effectLst/>
                        </a:rPr>
                        <a:t>TECu (10</a:t>
                      </a:r>
                      <a:r>
                        <a:rPr lang="es-ES" sz="1800" baseline="30000">
                          <a:effectLst/>
                        </a:rPr>
                        <a:t>16</a:t>
                      </a:r>
                      <a:r>
                        <a:rPr lang="es-ES" sz="1800">
                          <a:effectLst/>
                        </a:rPr>
                        <a:t>/m</a:t>
                      </a:r>
                      <a:r>
                        <a:rPr lang="es-ES" sz="1800" baseline="30000">
                          <a:effectLst/>
                        </a:rPr>
                        <a:t>2</a:t>
                      </a:r>
                      <a:r>
                        <a:rPr lang="es-ES" sz="1800">
                          <a:effectLst/>
                        </a:rPr>
                        <a:t>)</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274320">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800">
                          <a:effectLst/>
                        </a:rPr>
                        <a:t>EPEC</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effectLst/>
                        </a:rPr>
                        <a:t>IBEC</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effectLst/>
                        </a:rPr>
                        <a:t>QUEM</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effectLst/>
                        </a:rPr>
                        <a:t>SISMO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4320">
                <a:tc>
                  <a:txBody>
                    <a:bodyPr/>
                    <a:lstStyle/>
                    <a:p>
                      <a:pPr algn="ctr">
                        <a:lnSpc>
                          <a:spcPct val="150000"/>
                        </a:lnSpc>
                        <a:spcAft>
                          <a:spcPts val="0"/>
                        </a:spcAft>
                      </a:pPr>
                      <a:r>
                        <a:rPr lang="es-ES" sz="1800">
                          <a:effectLst/>
                        </a:rPr>
                        <a:t>215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effectLst/>
                        </a:rPr>
                        <a:t>03/08/2014 16:00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solidFill>
                            <a:schemeClr val="tx1"/>
                          </a:solidFill>
                          <a:effectLst/>
                        </a:rPr>
                        <a:t>59,5478</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solidFill>
                            <a:schemeClr val="tx1"/>
                          </a:solidFill>
                          <a:effectLst/>
                        </a:rPr>
                        <a:t>60,4028</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a:solidFill>
                            <a:schemeClr val="tx1"/>
                          </a:solidFill>
                          <a:effectLst/>
                        </a:rPr>
                        <a:t>59,6473</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a:solidFill>
                            <a:schemeClr val="tx1"/>
                          </a:solidFill>
                          <a:effectLst/>
                        </a:rPr>
                        <a:t>59,9075</a:t>
                      </a:r>
                      <a:endParaRPr lang="es-E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4320">
                <a:tc>
                  <a:txBody>
                    <a:bodyPr/>
                    <a:lstStyle/>
                    <a:p>
                      <a:pPr algn="ctr">
                        <a:lnSpc>
                          <a:spcPct val="150000"/>
                        </a:lnSpc>
                        <a:spcAft>
                          <a:spcPts val="0"/>
                        </a:spcAft>
                      </a:pPr>
                      <a:r>
                        <a:rPr lang="es-ES" sz="1800">
                          <a:effectLst/>
                        </a:rPr>
                        <a:t>225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a:effectLst/>
                        </a:rPr>
                        <a:t>13/08/2014 5:00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solidFill>
                            <a:schemeClr val="tx1"/>
                          </a:solidFill>
                          <a:effectLst/>
                        </a:rPr>
                        <a:t>2,0360</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solidFill>
                            <a:schemeClr val="tx1"/>
                          </a:solidFill>
                          <a:effectLst/>
                        </a:rPr>
                        <a:t>2,1567</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solidFill>
                            <a:schemeClr val="tx1"/>
                          </a:solidFill>
                          <a:effectLst/>
                        </a:rPr>
                        <a:t>2,0504</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800" dirty="0">
                          <a:solidFill>
                            <a:schemeClr val="tx1"/>
                          </a:solidFill>
                          <a:effectLst/>
                        </a:rPr>
                        <a:t>2,0875</a:t>
                      </a:r>
                      <a:endParaRPr lang="es-E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5" name="Rectángulo 4"/>
          <p:cNvSpPr/>
          <p:nvPr/>
        </p:nvSpPr>
        <p:spPr>
          <a:xfrm>
            <a:off x="3771900" y="3839261"/>
            <a:ext cx="6096000" cy="307777"/>
          </a:xfrm>
          <a:prstGeom prst="rect">
            <a:avLst/>
          </a:prstGeom>
        </p:spPr>
        <p:txBody>
          <a:bodyPr>
            <a:spAutoFit/>
          </a:bodyPr>
          <a:lstStyle/>
          <a:p>
            <a:pPr algn="ctr">
              <a:spcAft>
                <a:spcPts val="1000"/>
              </a:spcAft>
            </a:pP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a:t>
            </a:r>
            <a:r>
              <a:rPr lang="es-ES" sz="14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11. </a:t>
            </a: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Máximos </a:t>
            </a:r>
            <a:r>
              <a:rPr lang="es-ES" sz="14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y mínimos valores </a:t>
            </a:r>
            <a:r>
              <a:rPr lang="es-ES" sz="14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 TECu, del sismo analizado en Ecuador.</a:t>
            </a:r>
            <a:endParaRPr lang="es-ES" sz="14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7826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75427453"/>
              </p:ext>
            </p:extLst>
          </p:nvPr>
        </p:nvGraphicFramePr>
        <p:xfrm>
          <a:off x="420369" y="858836"/>
          <a:ext cx="11037253" cy="517461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3145536" y="6251371"/>
            <a:ext cx="6096000" cy="276999"/>
          </a:xfrm>
          <a:prstGeom prst="rect">
            <a:avLst/>
          </a:prstGeom>
        </p:spPr>
        <p:txBody>
          <a:bodyPr>
            <a:spAutoFit/>
          </a:bodyPr>
          <a:lstStyle/>
          <a:p>
            <a:pPr algn="ctr">
              <a:spcAft>
                <a:spcPts val="1000"/>
              </a:spcAft>
            </a:pP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Figura </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18. </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Serie TEC representado en TECu en la ubicación del sismo en Chile.</a:t>
            </a:r>
            <a:endParaRPr lang="es-ES" sz="11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67677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536463765"/>
              </p:ext>
            </p:extLst>
          </p:nvPr>
        </p:nvGraphicFramePr>
        <p:xfrm>
          <a:off x="6483456" y="1849557"/>
          <a:ext cx="4768011" cy="2422541"/>
        </p:xfrm>
        <a:graphic>
          <a:graphicData uri="http://schemas.openxmlformats.org/drawingml/2006/table">
            <a:tbl>
              <a:tblPr firstRow="1" firstCol="1" bandRow="1">
                <a:tableStyleId>{00A15C55-8517-42AA-B614-E9B94910E393}</a:tableStyleId>
              </a:tblPr>
              <a:tblGrid>
                <a:gridCol w="2313569"/>
                <a:gridCol w="2454442"/>
              </a:tblGrid>
              <a:tr h="306961">
                <a:tc gridSpan="2">
                  <a:txBody>
                    <a:bodyPr/>
                    <a:lstStyle/>
                    <a:p>
                      <a:pPr algn="ctr">
                        <a:lnSpc>
                          <a:spcPct val="100000"/>
                        </a:lnSpc>
                        <a:spcAft>
                          <a:spcPts val="0"/>
                        </a:spcAft>
                      </a:pPr>
                      <a:r>
                        <a:rPr lang="es-ES" sz="1600" dirty="0">
                          <a:effectLst/>
                          <a:latin typeface="Times New Roman" panose="02020603050405020304" pitchFamily="18" charset="0"/>
                          <a:cs typeface="Times New Roman" panose="02020603050405020304" pitchFamily="18" charset="0"/>
                        </a:rPr>
                        <a:t>SISMO ECUADOR</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306961">
                <a:tc>
                  <a:txBody>
                    <a:bodyPr/>
                    <a:lstStyle/>
                    <a:p>
                      <a:pPr algn="just">
                        <a:lnSpc>
                          <a:spcPct val="100000"/>
                        </a:lnSpc>
                        <a:spcAft>
                          <a:spcPts val="0"/>
                        </a:spcAft>
                      </a:pPr>
                      <a:r>
                        <a:rPr lang="es-ES" sz="1600">
                          <a:effectLst/>
                          <a:latin typeface="Times New Roman" panose="02020603050405020304" pitchFamily="18" charset="0"/>
                          <a:cs typeface="Times New Roman" panose="02020603050405020304" pitchFamily="18" charset="0"/>
                        </a:rPr>
                        <a:t>REGIÓN</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600">
                          <a:effectLst/>
                          <a:latin typeface="Times New Roman" panose="02020603050405020304" pitchFamily="18" charset="0"/>
                          <a:cs typeface="Times New Roman" panose="02020603050405020304" pitchFamily="18" charset="0"/>
                        </a:rPr>
                        <a:t>Provincia de Pichincha</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6961">
                <a:tc>
                  <a:txBody>
                    <a:bodyPr/>
                    <a:lstStyle/>
                    <a:p>
                      <a:pPr algn="just">
                        <a:lnSpc>
                          <a:spcPct val="100000"/>
                        </a:lnSpc>
                        <a:spcAft>
                          <a:spcPts val="0"/>
                        </a:spcAft>
                      </a:pPr>
                      <a:r>
                        <a:rPr lang="es-ES" sz="1600">
                          <a:effectLst/>
                          <a:latin typeface="Times New Roman" panose="02020603050405020304" pitchFamily="18" charset="0"/>
                          <a:cs typeface="Times New Roman" panose="02020603050405020304" pitchFamily="18" charset="0"/>
                        </a:rPr>
                        <a:t>MAGNITUD</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600">
                          <a:effectLst/>
                          <a:latin typeface="Times New Roman" panose="02020603050405020304" pitchFamily="18" charset="0"/>
                          <a:cs typeface="Times New Roman" panose="02020603050405020304" pitchFamily="18" charset="0"/>
                        </a:rPr>
                        <a:t>5,1  Mw</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30848">
                <a:tc>
                  <a:txBody>
                    <a:bodyPr/>
                    <a:lstStyle/>
                    <a:p>
                      <a:pPr algn="just">
                        <a:lnSpc>
                          <a:spcPct val="100000"/>
                        </a:lnSpc>
                        <a:spcAft>
                          <a:spcPts val="0"/>
                        </a:spcAft>
                      </a:pPr>
                      <a:r>
                        <a:rPr lang="es-ES" sz="1600">
                          <a:effectLst/>
                          <a:latin typeface="Times New Roman" panose="02020603050405020304" pitchFamily="18" charset="0"/>
                          <a:cs typeface="Times New Roman" panose="02020603050405020304" pitchFamily="18" charset="0"/>
                        </a:rPr>
                        <a:t>DATOS </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600">
                          <a:effectLst/>
                          <a:latin typeface="Times New Roman" panose="02020603050405020304" pitchFamily="18" charset="0"/>
                          <a:cs typeface="Times New Roman" panose="02020603050405020304" pitchFamily="18" charset="0"/>
                        </a:rPr>
                        <a:t>2014/08/12    19:57:58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5899">
                <a:tc>
                  <a:txBody>
                    <a:bodyPr/>
                    <a:lstStyle/>
                    <a:p>
                      <a:pPr algn="just">
                        <a:lnSpc>
                          <a:spcPct val="100000"/>
                        </a:lnSpc>
                        <a:spcAft>
                          <a:spcPts val="0"/>
                        </a:spcAft>
                      </a:pPr>
                      <a:r>
                        <a:rPr lang="es-ES" sz="1600">
                          <a:effectLst/>
                          <a:latin typeface="Times New Roman" panose="02020603050405020304" pitchFamily="18" charset="0"/>
                          <a:cs typeface="Times New Roman" panose="02020603050405020304" pitchFamily="18" charset="0"/>
                        </a:rPr>
                        <a:t>PROFUNDIDAD</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600" dirty="0">
                          <a:effectLst/>
                          <a:latin typeface="Times New Roman" panose="02020603050405020304" pitchFamily="18" charset="0"/>
                          <a:cs typeface="Times New Roman" panose="02020603050405020304" pitchFamily="18" charset="0"/>
                        </a:rPr>
                        <a:t>5</a:t>
                      </a:r>
                      <a:r>
                        <a:rPr lang="es-ES" sz="1600" dirty="0" smtClean="0">
                          <a:effectLst/>
                          <a:latin typeface="Times New Roman" panose="02020603050405020304" pitchFamily="18" charset="0"/>
                          <a:cs typeface="Times New Roman" panose="02020603050405020304" pitchFamily="18" charset="0"/>
                        </a:rPr>
                        <a:t> </a:t>
                      </a:r>
                      <a:r>
                        <a:rPr lang="es-ES" sz="1600" dirty="0">
                          <a:effectLst/>
                          <a:latin typeface="Times New Roman" panose="02020603050405020304" pitchFamily="18" charset="0"/>
                          <a:cs typeface="Times New Roman" panose="02020603050405020304" pitchFamily="18" charset="0"/>
                        </a:rPr>
                        <a:t>Km.</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64911">
                <a:tc>
                  <a:txBody>
                    <a:bodyPr/>
                    <a:lstStyle/>
                    <a:p>
                      <a:pPr algn="just">
                        <a:lnSpc>
                          <a:spcPct val="100000"/>
                        </a:lnSpc>
                        <a:spcAft>
                          <a:spcPts val="0"/>
                        </a:spcAft>
                      </a:pPr>
                      <a:r>
                        <a:rPr lang="es-ES" sz="1600" dirty="0">
                          <a:effectLst/>
                          <a:latin typeface="Times New Roman" panose="02020603050405020304" pitchFamily="18" charset="0"/>
                          <a:cs typeface="Times New Roman" panose="02020603050405020304" pitchFamily="18" charset="0"/>
                        </a:rPr>
                        <a:t>UBICACIÓN DE EPICENTRO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S" sz="1600" dirty="0" smtClean="0">
                          <a:effectLst/>
                          <a:latin typeface="Times New Roman" panose="02020603050405020304" pitchFamily="18" charset="0"/>
                          <a:cs typeface="Times New Roman" panose="02020603050405020304" pitchFamily="18" charset="0"/>
                        </a:rPr>
                        <a:t>0.05ºS,  78.42ºW</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5819462" y="4357726"/>
            <a:ext cx="6096000" cy="651460"/>
          </a:xfrm>
          <a:prstGeom prst="rect">
            <a:avLst/>
          </a:prstGeom>
        </p:spPr>
        <p:txBody>
          <a:bodyPr>
            <a:spAutoFit/>
          </a:bodyPr>
          <a:lstStyle/>
          <a:p>
            <a:pPr algn="ctr">
              <a:spcAft>
                <a:spcPts val="1000"/>
              </a:spcAft>
            </a:pPr>
            <a:r>
              <a:rPr lang="es-ES" sz="14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Tabla 2. Datos Generales Sismo ubicado en Ecuador.</a:t>
            </a:r>
          </a:p>
          <a:p>
            <a:pPr algn="ctr">
              <a:spcAft>
                <a:spcPts val="1000"/>
              </a:spcAft>
            </a:pPr>
            <a:r>
              <a:rPr lang="es-ES" sz="14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Fuente: IGEPN</a:t>
            </a:r>
          </a:p>
        </p:txBody>
      </p:sp>
      <p:pic>
        <p:nvPicPr>
          <p:cNvPr id="4" name="Imagen 3"/>
          <p:cNvPicPr/>
          <p:nvPr/>
        </p:nvPicPr>
        <p:blipFill rotWithShape="1">
          <a:blip r:embed="rId2"/>
          <a:srcRect l="19517" t="24711" r="47501" b="22610"/>
          <a:stretch/>
        </p:blipFill>
        <p:spPr bwMode="auto">
          <a:xfrm>
            <a:off x="745951" y="998374"/>
            <a:ext cx="4831440" cy="4124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tángulo 4"/>
          <p:cNvSpPr/>
          <p:nvPr/>
        </p:nvSpPr>
        <p:spPr>
          <a:xfrm>
            <a:off x="113671" y="5282744"/>
            <a:ext cx="6096000" cy="589905"/>
          </a:xfrm>
          <a:prstGeom prst="rect">
            <a:avLst/>
          </a:prstGeom>
        </p:spPr>
        <p:txBody>
          <a:bodyPr>
            <a:spAutoFit/>
          </a:bodyPr>
          <a:lstStyle/>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Figura 2. Ubicación Sismo Quito. </a:t>
            </a:r>
          </a:p>
          <a:p>
            <a:pPr algn="ctr">
              <a:spcAft>
                <a:spcPts val="1000"/>
              </a:spcAft>
            </a:pPr>
            <a:r>
              <a:rPr lang="es-ES" sz="1200" i="1"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Fuente: IGEPN, 2014.</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7187886" y="6451602"/>
            <a:ext cx="4727576" cy="307777"/>
          </a:xfrm>
          <a:prstGeom prst="rect">
            <a:avLst/>
          </a:prstGeom>
        </p:spPr>
        <p:txBody>
          <a:bodyPr wrap="none">
            <a:spAutoFit/>
          </a:bodyPr>
          <a:lstStyle/>
          <a:p>
            <a:pPr algn="just">
              <a:spcAft>
                <a:spcPts val="0"/>
              </a:spcAft>
            </a:pPr>
            <a:r>
              <a:rPr lang="es-ES" sz="1400" i="1"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IGEPN: Instituto Geofísico de la Escuela Politécnica Nacional</a:t>
            </a:r>
          </a:p>
        </p:txBody>
      </p:sp>
    </p:spTree>
    <p:extLst>
      <p:ext uri="{BB962C8B-B14F-4D97-AF65-F5344CB8AC3E}">
        <p14:creationId xmlns:p14="http://schemas.microsoft.com/office/powerpoint/2010/main" val="67514598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409335255"/>
              </p:ext>
            </p:extLst>
          </p:nvPr>
        </p:nvGraphicFramePr>
        <p:xfrm>
          <a:off x="411544" y="956564"/>
          <a:ext cx="11336972" cy="513461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3206496" y="6253634"/>
            <a:ext cx="6096000" cy="276999"/>
          </a:xfrm>
          <a:prstGeom prst="rect">
            <a:avLst/>
          </a:prstGeom>
        </p:spPr>
        <p:txBody>
          <a:bodyPr>
            <a:spAutoFit/>
          </a:bodyPr>
          <a:lstStyle/>
          <a:p>
            <a:pPr algn="ctr">
              <a:spcAft>
                <a:spcPts val="1000"/>
              </a:spcAft>
            </a:pP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Figura </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19</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Serie TEC representado en TECu en la ubicación del sismo en Ecuador</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a:t>
            </a:r>
            <a:endParaRPr lang="es-ES" sz="1200" dirty="0"/>
          </a:p>
        </p:txBody>
      </p:sp>
    </p:spTree>
    <p:extLst>
      <p:ext uri="{BB962C8B-B14F-4D97-AF65-F5344CB8AC3E}">
        <p14:creationId xmlns:p14="http://schemas.microsoft.com/office/powerpoint/2010/main" val="14257594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Correlación</a:t>
            </a:r>
            <a:br>
              <a:rPr lang="es-ES" b="1" dirty="0"/>
            </a:br>
            <a:endParaRPr lang="es-ES" dirty="0"/>
          </a:p>
        </p:txBody>
      </p:sp>
      <p:sp>
        <p:nvSpPr>
          <p:cNvPr id="3" name="Rectángulo 2"/>
          <p:cNvSpPr/>
          <p:nvPr/>
        </p:nvSpPr>
        <p:spPr>
          <a:xfrm>
            <a:off x="1154953" y="2697414"/>
            <a:ext cx="3380472" cy="11560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spcAft>
                <a:spcPts val="800"/>
              </a:spcAft>
            </a:pPr>
            <a:r>
              <a:rPr lang="es-ES" sz="1600" dirty="0">
                <a:latin typeface="Times New Roman" panose="02020603050405020304" pitchFamily="18" charset="0"/>
                <a:ea typeface="Times New Roman" panose="02020603050405020304" pitchFamily="18" charset="0"/>
                <a:cs typeface="Times New Roman" panose="02020603050405020304" pitchFamily="18" charset="0"/>
              </a:rPr>
              <a:t>S</a:t>
            </a:r>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e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puede concluir que el comportamiento (correlación) de las variables es negativa muy </a:t>
            </a:r>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baja</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967429407"/>
              </p:ext>
            </p:extLst>
          </p:nvPr>
        </p:nvGraphicFramePr>
        <p:xfrm>
          <a:off x="3714433" y="5427462"/>
          <a:ext cx="4259136" cy="756285"/>
        </p:xfrm>
        <a:graphic>
          <a:graphicData uri="http://schemas.openxmlformats.org/drawingml/2006/table">
            <a:tbl>
              <a:tblPr firstRow="1" firstCol="1" bandRow="1">
                <a:tableStyleId>{17292A2E-F333-43FB-9621-5CBBE7FDCDCB}</a:tableStyleId>
              </a:tblPr>
              <a:tblGrid>
                <a:gridCol w="1048743"/>
                <a:gridCol w="797204"/>
                <a:gridCol w="1207162"/>
                <a:gridCol w="1206027"/>
              </a:tblGrid>
              <a:tr h="264160">
                <a:tc gridSpan="4">
                  <a:txBody>
                    <a:bodyPr/>
                    <a:lstStyle/>
                    <a:p>
                      <a:pPr algn="ctr">
                        <a:lnSpc>
                          <a:spcPct val="150000"/>
                        </a:lnSpc>
                        <a:spcAft>
                          <a:spcPts val="0"/>
                        </a:spcAft>
                      </a:pPr>
                      <a:r>
                        <a:rPr lang="es-ES" sz="1600" dirty="0">
                          <a:effectLst/>
                        </a:rPr>
                        <a:t>Coeficiente de Correlación</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90525">
                <a:tc>
                  <a:txBody>
                    <a:bodyPr/>
                    <a:lstStyle/>
                    <a:p>
                      <a:pPr algn="ctr">
                        <a:lnSpc>
                          <a:spcPct val="150000"/>
                        </a:lnSpc>
                        <a:spcAft>
                          <a:spcPts val="0"/>
                        </a:spcAft>
                      </a:pPr>
                      <a:r>
                        <a:rPr lang="es-ES" sz="1600" dirty="0">
                          <a:effectLst/>
                        </a:rPr>
                        <a:t>CHILE</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ES" sz="1600">
                          <a:effectLst/>
                        </a:rPr>
                        <a:t>-0,12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b="1" dirty="0">
                          <a:effectLst/>
                        </a:rPr>
                        <a:t>ECUADOR</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ES" sz="1600" dirty="0">
                          <a:effectLst/>
                        </a:rPr>
                        <a:t>-0,012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2318003" y="5053828"/>
            <a:ext cx="7267575" cy="276999"/>
          </a:xfrm>
          <a:prstGeom prst="rect">
            <a:avLst/>
          </a:prstGeom>
        </p:spPr>
        <p:txBody>
          <a:bodyPr wrap="square">
            <a:spAutoFit/>
          </a:bodyPr>
          <a:lstStyle/>
          <a:p>
            <a:pPr algn="ctr">
              <a:spcAft>
                <a:spcPts val="1000"/>
              </a:spcAft>
            </a:pP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a:t>
            </a:r>
            <a:r>
              <a:rPr lang="es-ES" sz="12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12. </a:t>
            </a:r>
            <a:r>
              <a:rPr lang="es-ES" sz="12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Factor de Correlación analizado del sismo en Chile y Ecuador.</a:t>
            </a:r>
            <a:endParaRPr lang="es-ES" sz="12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7156704" y="2653170"/>
            <a:ext cx="3962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800"/>
              </a:spcAft>
            </a:pPr>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Se concluye que no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existe relación entre la actividad ionosférica y la ocurrencia de un sismo para ninguno de los sismos estudiados. </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Conector angular 7"/>
          <p:cNvCxnSpPr>
            <a:stCxn id="3" idx="2"/>
            <a:endCxn id="4" idx="1"/>
          </p:cNvCxnSpPr>
          <p:nvPr/>
        </p:nvCxnSpPr>
        <p:spPr>
          <a:xfrm rot="16200000" flipH="1">
            <a:off x="2303759" y="4394930"/>
            <a:ext cx="1952104" cy="869244"/>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Conector angular 22"/>
          <p:cNvCxnSpPr>
            <a:endCxn id="6" idx="2"/>
          </p:cNvCxnSpPr>
          <p:nvPr/>
        </p:nvCxnSpPr>
        <p:spPr>
          <a:xfrm rot="5400000" flipH="1" flipV="1">
            <a:off x="7596733" y="4242526"/>
            <a:ext cx="1930198" cy="1152144"/>
          </a:xfrm>
          <a:prstGeom prst="bentConnector3">
            <a:avLst>
              <a:gd name="adj1" fmla="val 100"/>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303886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191532" y="2872549"/>
            <a:ext cx="4351023" cy="2283824"/>
          </a:xfrm>
        </p:spPr>
        <p:txBody>
          <a:bodyPr/>
          <a:lstStyle/>
          <a:p>
            <a:r>
              <a:rPr lang="es-ES" dirty="0" smtClean="0"/>
              <a:t>.</a:t>
            </a:r>
            <a:endParaRPr lang="es-ES" dirty="0"/>
          </a:p>
        </p:txBody>
      </p:sp>
      <p:sp>
        <p:nvSpPr>
          <p:cNvPr id="8" name="Marcador de texto 7"/>
          <p:cNvSpPr>
            <a:spLocks noGrp="1"/>
          </p:cNvSpPr>
          <p:nvPr>
            <p:ph type="body" idx="1"/>
          </p:nvPr>
        </p:nvSpPr>
        <p:spPr>
          <a:xfrm>
            <a:off x="6517606" y="2677645"/>
            <a:ext cx="5445794" cy="2283823"/>
          </a:xfrm>
        </p:spPr>
        <p:txBody>
          <a:bodyPr>
            <a:normAutofit fontScale="92500"/>
          </a:bodyPr>
          <a:lstStyle/>
          <a:p>
            <a:pPr algn="ctr"/>
            <a:r>
              <a:rPr lang="es-ES" sz="4400" dirty="0" smtClean="0"/>
              <a:t>Conclusiones </a:t>
            </a:r>
          </a:p>
          <a:p>
            <a:pPr algn="ctr"/>
            <a:r>
              <a:rPr lang="es-ES" sz="4400" dirty="0" smtClean="0"/>
              <a:t>y </a:t>
            </a:r>
          </a:p>
          <a:p>
            <a:pPr algn="ctr"/>
            <a:r>
              <a:rPr lang="es-ES" sz="4400" dirty="0" smtClean="0"/>
              <a:t>recomendaciones</a:t>
            </a:r>
            <a:endParaRPr lang="es-ES" sz="4400" dirty="0"/>
          </a:p>
        </p:txBody>
      </p:sp>
      <p:pic>
        <p:nvPicPr>
          <p:cNvPr id="9" name="Imagen 8"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04" y="2531173"/>
            <a:ext cx="4106418" cy="1743456"/>
          </a:xfrm>
          <a:prstGeom prst="rect">
            <a:avLst/>
          </a:prstGeom>
          <a:noFill/>
          <a:ln>
            <a:noFill/>
          </a:ln>
        </p:spPr>
      </p:pic>
    </p:spTree>
    <p:extLst>
      <p:ext uri="{BB962C8B-B14F-4D97-AF65-F5344CB8AC3E}">
        <p14:creationId xmlns:p14="http://schemas.microsoft.com/office/powerpoint/2010/main" val="1747065300"/>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CONCLUSIONES</a:t>
            </a:r>
            <a:endParaRPr lang="es-ES" dirty="0"/>
          </a:p>
        </p:txBody>
      </p:sp>
      <p:sp>
        <p:nvSpPr>
          <p:cNvPr id="3" name="Rectángulo 2"/>
          <p:cNvSpPr/>
          <p:nvPr/>
        </p:nvSpPr>
        <p:spPr>
          <a:xfrm>
            <a:off x="1984820" y="3375647"/>
            <a:ext cx="8943974" cy="1754326"/>
          </a:xfrm>
          <a:prstGeom prst="rect">
            <a:avLst/>
          </a:prstGeom>
        </p:spPr>
        <p:txBody>
          <a:bodyPr wrap="square">
            <a:spAutoFit/>
          </a:bodyPr>
          <a:lstStyle/>
          <a:p>
            <a:pPr marL="342900" lvl="0" indent="-342900" algn="just">
              <a:lnSpc>
                <a:spcPct val="200000"/>
              </a:lnSpc>
              <a:spcAft>
                <a:spcPts val="800"/>
              </a:spcAft>
              <a:buFont typeface="Wingdings" panose="05000000000000000000" pitchFamily="2" charset="2"/>
              <a:buChar char=""/>
            </a:pPr>
            <a:r>
              <a:rPr lang="es-ES" dirty="0" smtClean="0">
                <a:latin typeface="Times New Roman" panose="02020603050405020304" pitchFamily="18" charset="0"/>
                <a:ea typeface="Calibri" panose="020F0502020204030204" pitchFamily="34" charset="0"/>
                <a:cs typeface="Times New Roman" panose="02020603050405020304" pitchFamily="18" charset="0"/>
              </a:rPr>
              <a:t>Se </a:t>
            </a:r>
            <a:r>
              <a:rPr lang="es-ES" dirty="0">
                <a:latin typeface="Times New Roman" panose="02020603050405020304" pitchFamily="18" charset="0"/>
                <a:ea typeface="Calibri" panose="020F0502020204030204" pitchFamily="34" charset="0"/>
                <a:cs typeface="Times New Roman" panose="02020603050405020304" pitchFamily="18" charset="0"/>
              </a:rPr>
              <a:t>calcularon los valores de TEC representadas en TECu,  cuyos valores en el día y hora del sismo ocurrido en Chile y Ecuador son 13,9883 y 46,8765, respectivamente, los mismos que no representaron cambios de tendencia para el análisis del presente trabajo.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0461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7361" y="1845616"/>
            <a:ext cx="8674607" cy="3782061"/>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De acuerdo a los resultados obtenidos, según el análisis estadístico, no existe una correlación entre las variables independientes analizadas. Lo que indica que para este estudio no existió una relación en la ocurrencia de un sismo con magnitud mayor a cinco con la actividad ionosférica. </a:t>
            </a:r>
          </a:p>
          <a:p>
            <a:pPr marL="457200"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Wingdings" panose="05000000000000000000" pitchFamily="2"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A partir de los datos obtenidos se concluye que las horas locales de mayor actividad </a:t>
            </a:r>
            <a:r>
              <a:rPr lang="es-ES" dirty="0" smtClean="0">
                <a:latin typeface="Times New Roman" panose="02020603050405020304" pitchFamily="18" charset="0"/>
                <a:ea typeface="Calibri" panose="020F0502020204030204" pitchFamily="34" charset="0"/>
                <a:cs typeface="Times New Roman" panose="02020603050405020304" pitchFamily="18" charset="0"/>
              </a:rPr>
              <a:t>ionosférica en </a:t>
            </a:r>
            <a:r>
              <a:rPr lang="es-ES" dirty="0">
                <a:latin typeface="Times New Roman" panose="02020603050405020304" pitchFamily="18" charset="0"/>
                <a:ea typeface="Calibri" panose="020F0502020204030204" pitchFamily="34" charset="0"/>
                <a:cs typeface="Times New Roman" panose="02020603050405020304" pitchFamily="18" charset="0"/>
              </a:rPr>
              <a:t>Chile son de 13 a 18 pm. y en Ecuador el intervalo corresponde desde las 12 a 18 pm., cuyos valores máximos de TECu son 41,6906 y 60,4028 respectivamente.</a:t>
            </a:r>
          </a:p>
          <a:p>
            <a:pPr marL="457200"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91362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RECOMENDACIONES</a:t>
            </a:r>
            <a:endParaRPr lang="es-ES" dirty="0"/>
          </a:p>
        </p:txBody>
      </p:sp>
      <p:sp>
        <p:nvSpPr>
          <p:cNvPr id="3" name="Rectángulo 2"/>
          <p:cNvSpPr/>
          <p:nvPr/>
        </p:nvSpPr>
        <p:spPr>
          <a:xfrm>
            <a:off x="1395411" y="2918550"/>
            <a:ext cx="9448802" cy="1845185"/>
          </a:xfrm>
          <a:prstGeom prst="rect">
            <a:avLst/>
          </a:prstGeom>
        </p:spPr>
        <p:txBody>
          <a:bodyPr wrap="square">
            <a:spAutoFit/>
          </a:bodyPr>
          <a:lstStyle/>
          <a:p>
            <a:pPr marL="342900" lvl="0" indent="-342900" algn="just">
              <a:lnSpc>
                <a:spcPct val="200000"/>
              </a:lnSpc>
              <a:spcAft>
                <a:spcPts val="800"/>
              </a:spcAft>
              <a:buFont typeface="Wingdings" panose="05000000000000000000" pitchFamily="2"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Para realizar un mejor análisis estadístico de correlación se recomienda contar con información de sismos premonitores, ya que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posibilita considerar  </a:t>
            </a:r>
            <a:r>
              <a:rPr lang="es-ES" sz="2000" dirty="0">
                <a:latin typeface="Times New Roman" panose="02020603050405020304" pitchFamily="18" charset="0"/>
                <a:ea typeface="Calibri" panose="020F0502020204030204" pitchFamily="34" charset="0"/>
                <a:cs typeface="Times New Roman" panose="02020603050405020304" pitchFamily="18" charset="0"/>
              </a:rPr>
              <a:t>de mejor manera el comportamiento del sismo a analizar.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5981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00187" y="1362492"/>
            <a:ext cx="9086851" cy="4401205"/>
          </a:xfrm>
          <a:prstGeom prst="rect">
            <a:avLst/>
          </a:prstGeom>
        </p:spPr>
        <p:txBody>
          <a:bodyPr wrap="square">
            <a:spAutoFit/>
          </a:bodyPr>
          <a:lstStyle/>
          <a:p>
            <a:pPr marL="342900" lvl="0" indent="-342900" algn="just">
              <a:lnSpc>
                <a:spcPct val="200000"/>
              </a:lnSpc>
              <a:spcAft>
                <a:spcPts val="0"/>
              </a:spcAft>
              <a:buFont typeface="Wingdings" panose="05000000000000000000" pitchFamily="2"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Se recomienda realizar un estudio de los valores del TEC al segundo, con lo cual se podría establecer o no cambios al instante de la ocurrencia de un sismo.</a:t>
            </a:r>
          </a:p>
          <a:p>
            <a:pPr marL="457200" algn="just">
              <a:lnSpc>
                <a:spcPct val="200000"/>
              </a:lnSpc>
              <a:spcAft>
                <a:spcPts val="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200000"/>
              </a:lnSpc>
              <a:spcAft>
                <a:spcPts val="800"/>
              </a:spcAft>
              <a:buFont typeface="Wingdings" panose="05000000000000000000" pitchFamily="2" charset="2"/>
              <a:buChar char=""/>
            </a:pPr>
            <a:r>
              <a:rPr lang="es-ES" sz="2000" dirty="0">
                <a:latin typeface="Times New Roman" panose="02020603050405020304" pitchFamily="18" charset="0"/>
                <a:ea typeface="Calibri" panose="020F0502020204030204" pitchFamily="34" charset="0"/>
                <a:cs typeface="Times New Roman" panose="02020603050405020304" pitchFamily="18" charset="0"/>
              </a:rPr>
              <a:t>Se conoce que el parámetro más relevante a la hora de estudiar a la ionósfera es la densidad de electrones, sin embargo se aconseja ahondar en factores relevantes en el ciclo solar como son las manchas solares, centelleos etc., que de alguna manera van a ampliar el análisis del comportamiento de la actividad ionosférica.</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0031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191532" y="2872549"/>
            <a:ext cx="4351023" cy="2283824"/>
          </a:xfrm>
        </p:spPr>
        <p:txBody>
          <a:bodyPr/>
          <a:lstStyle/>
          <a:p>
            <a:r>
              <a:rPr lang="es-ES" dirty="0" smtClean="0"/>
              <a:t>.</a:t>
            </a:r>
            <a:endParaRPr lang="es-ES" dirty="0"/>
          </a:p>
        </p:txBody>
      </p:sp>
      <p:sp>
        <p:nvSpPr>
          <p:cNvPr id="8" name="Marcador de texto 7"/>
          <p:cNvSpPr>
            <a:spLocks noGrp="1"/>
          </p:cNvSpPr>
          <p:nvPr>
            <p:ph type="body" idx="1"/>
          </p:nvPr>
        </p:nvSpPr>
        <p:spPr>
          <a:xfrm>
            <a:off x="6517606" y="2677645"/>
            <a:ext cx="5445794" cy="2283823"/>
          </a:xfrm>
        </p:spPr>
        <p:txBody>
          <a:bodyPr>
            <a:normAutofit/>
          </a:bodyPr>
          <a:lstStyle/>
          <a:p>
            <a:pPr algn="ctr"/>
            <a:r>
              <a:rPr lang="es-ES" sz="4400" dirty="0" smtClean="0"/>
              <a:t>bibliografía</a:t>
            </a:r>
            <a:endParaRPr lang="es-ES" sz="4400" dirty="0"/>
          </a:p>
        </p:txBody>
      </p:sp>
      <p:pic>
        <p:nvPicPr>
          <p:cNvPr id="9" name="Imagen 8"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04" y="2531173"/>
            <a:ext cx="4106418" cy="1743456"/>
          </a:xfrm>
          <a:prstGeom prst="rect">
            <a:avLst/>
          </a:prstGeom>
          <a:noFill/>
          <a:ln>
            <a:noFill/>
          </a:ln>
        </p:spPr>
      </p:pic>
    </p:spTree>
    <p:extLst>
      <p:ext uri="{BB962C8B-B14F-4D97-AF65-F5344CB8AC3E}">
        <p14:creationId xmlns:p14="http://schemas.microsoft.com/office/powerpoint/2010/main" val="4284444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8756" y="622034"/>
            <a:ext cx="10061020" cy="5858014"/>
          </a:xfrm>
          <a:prstGeom prst="rect">
            <a:avLst/>
          </a:prstGeom>
        </p:spPr>
        <p:txBody>
          <a:bodyPr wrap="square">
            <a:spAutoFit/>
          </a:bodyPr>
          <a:lstStyle/>
          <a:p>
            <a:pPr marL="514350" indent="-285750" algn="just">
              <a:spcAft>
                <a:spcPts val="800"/>
              </a:spcAft>
              <a:buFont typeface="Arial" panose="020B0604020202020204" pitchFamily="34" charset="0"/>
              <a:buChar char="•"/>
            </a:pPr>
            <a:r>
              <a:rPr lang="es-ES" sz="1400" dirty="0" smtClean="0">
                <a:ea typeface="Calibri" panose="020F0502020204030204" pitchFamily="34" charset="0"/>
                <a:cs typeface="Times New Roman" panose="02020603050405020304" pitchFamily="18" charset="0"/>
              </a:rPr>
              <a:t>Brunini</a:t>
            </a:r>
            <a:r>
              <a:rPr lang="es-ES" sz="1400" dirty="0">
                <a:ea typeface="Calibri" panose="020F0502020204030204" pitchFamily="34" charset="0"/>
                <a:cs typeface="Times New Roman" panose="02020603050405020304" pitchFamily="18" charset="0"/>
              </a:rPr>
              <a:t>, C., Meza, A., </a:t>
            </a:r>
            <a:r>
              <a:rPr lang="es-ES" sz="1400" dirty="0" err="1">
                <a:ea typeface="Calibri" panose="020F0502020204030204" pitchFamily="34" charset="0"/>
                <a:cs typeface="Times New Roman" panose="02020603050405020304" pitchFamily="18" charset="0"/>
              </a:rPr>
              <a:t>Azpilicueta</a:t>
            </a:r>
            <a:r>
              <a:rPr lang="es-ES" sz="1400" dirty="0">
                <a:ea typeface="Calibri" panose="020F0502020204030204" pitchFamily="34" charset="0"/>
                <a:cs typeface="Times New Roman" panose="02020603050405020304" pitchFamily="18" charset="0"/>
              </a:rPr>
              <a:t>, F., V</a:t>
            </a:r>
            <a:r>
              <a:rPr lang="es-ES" sz="1400" dirty="0" smtClean="0">
                <a:ea typeface="Calibri" panose="020F0502020204030204" pitchFamily="34" charset="0"/>
                <a:cs typeface="Times New Roman" panose="02020603050405020304" pitchFamily="18" charset="0"/>
              </a:rPr>
              <a:t>an-</a:t>
            </a:r>
            <a:r>
              <a:rPr lang="es-ES" sz="1400" dirty="0" err="1" smtClean="0">
                <a:ea typeface="Calibri" panose="020F0502020204030204" pitchFamily="34" charset="0"/>
                <a:cs typeface="Times New Roman" panose="02020603050405020304" pitchFamily="18" charset="0"/>
              </a:rPr>
              <a:t>Zele</a:t>
            </a:r>
            <a:r>
              <a:rPr lang="es-ES" sz="1400" dirty="0">
                <a:ea typeface="Calibri" panose="020F0502020204030204" pitchFamily="34" charset="0"/>
                <a:cs typeface="Times New Roman" panose="02020603050405020304" pitchFamily="18" charset="0"/>
              </a:rPr>
              <a:t>, M</a:t>
            </a:r>
            <a:r>
              <a:rPr lang="es-ES" sz="1400" dirty="0" smtClean="0">
                <a:ea typeface="Calibri" panose="020F0502020204030204" pitchFamily="34" charset="0"/>
                <a:cs typeface="Times New Roman" panose="02020603050405020304" pitchFamily="18" charset="0"/>
              </a:rPr>
              <a:t>., Van-</a:t>
            </a:r>
            <a:r>
              <a:rPr lang="es-ES" sz="1400" dirty="0" err="1" smtClean="0">
                <a:ea typeface="Calibri" panose="020F0502020204030204" pitchFamily="34" charset="0"/>
                <a:cs typeface="Times New Roman" panose="02020603050405020304" pitchFamily="18" charset="0"/>
              </a:rPr>
              <a:t>Zele</a:t>
            </a:r>
            <a:r>
              <a:rPr lang="es-ES" sz="1400" dirty="0">
                <a:ea typeface="Calibri" panose="020F0502020204030204" pitchFamily="34" charset="0"/>
                <a:cs typeface="Times New Roman" panose="02020603050405020304" pitchFamily="18" charset="0"/>
              </a:rPr>
              <a:t>, A., </a:t>
            </a:r>
            <a:r>
              <a:rPr lang="es-ES" sz="1400" dirty="0" err="1">
                <a:ea typeface="Calibri" panose="020F0502020204030204" pitchFamily="34" charset="0"/>
                <a:cs typeface="Times New Roman" panose="02020603050405020304" pitchFamily="18" charset="0"/>
              </a:rPr>
              <a:t>Gende</a:t>
            </a:r>
            <a:r>
              <a:rPr lang="es-ES" sz="1400" dirty="0">
                <a:ea typeface="Calibri" panose="020F0502020204030204" pitchFamily="34" charset="0"/>
                <a:cs typeface="Times New Roman" panose="02020603050405020304" pitchFamily="18" charset="0"/>
              </a:rPr>
              <a:t>, M. y Díaz, A. (2006). A </a:t>
            </a:r>
            <a:r>
              <a:rPr lang="es-ES" sz="1400" dirty="0" smtClean="0">
                <a:ea typeface="Calibri" panose="020F0502020204030204" pitchFamily="34" charset="0"/>
                <a:cs typeface="Times New Roman" panose="02020603050405020304" pitchFamily="18" charset="0"/>
              </a:rPr>
              <a:t>new </a:t>
            </a:r>
            <a:r>
              <a:rPr lang="es-ES" sz="1400" dirty="0" err="1" smtClean="0">
                <a:ea typeface="Calibri" panose="020F0502020204030204" pitchFamily="34" charset="0"/>
                <a:cs typeface="Times New Roman" panose="02020603050405020304" pitchFamily="18" charset="0"/>
              </a:rPr>
              <a:t>Ionosphere</a:t>
            </a:r>
            <a:r>
              <a:rPr lang="es-ES" sz="1400" dirty="0" smtClean="0">
                <a:ea typeface="Calibri" panose="020F0502020204030204" pitchFamily="34" charset="0"/>
                <a:cs typeface="Times New Roman" panose="02020603050405020304" pitchFamily="18" charset="0"/>
              </a:rPr>
              <a:t> </a:t>
            </a:r>
            <a:r>
              <a:rPr lang="es-ES" sz="1400" dirty="0" err="1">
                <a:ea typeface="Calibri" panose="020F0502020204030204" pitchFamily="34" charset="0"/>
                <a:cs typeface="Times New Roman" panose="02020603050405020304" pitchFamily="18" charset="0"/>
              </a:rPr>
              <a:t>Monitoring</a:t>
            </a:r>
            <a:r>
              <a:rPr lang="es-ES" sz="1400" dirty="0">
                <a:ea typeface="Calibri" panose="020F0502020204030204" pitchFamily="34" charset="0"/>
                <a:cs typeface="Times New Roman" panose="02020603050405020304" pitchFamily="18" charset="0"/>
              </a:rPr>
              <a:t> </a:t>
            </a:r>
            <a:r>
              <a:rPr lang="es-ES" sz="1400" dirty="0" err="1">
                <a:ea typeface="Calibri" panose="020F0502020204030204" pitchFamily="34" charset="0"/>
                <a:cs typeface="Times New Roman" panose="02020603050405020304" pitchFamily="18" charset="0"/>
              </a:rPr>
              <a:t>Technology</a:t>
            </a:r>
            <a:r>
              <a:rPr lang="es-ES" sz="1400" dirty="0">
                <a:ea typeface="Calibri" panose="020F0502020204030204" pitchFamily="34" charset="0"/>
                <a:cs typeface="Times New Roman" panose="02020603050405020304" pitchFamily="18" charset="0"/>
              </a:rPr>
              <a:t> </a:t>
            </a:r>
            <a:r>
              <a:rPr lang="es-ES" sz="1400" dirty="0" err="1">
                <a:ea typeface="Calibri" panose="020F0502020204030204" pitchFamily="34" charset="0"/>
                <a:cs typeface="Times New Roman" panose="02020603050405020304" pitchFamily="18" charset="0"/>
              </a:rPr>
              <a:t>based</a:t>
            </a:r>
            <a:r>
              <a:rPr lang="es-ES" sz="1400" dirty="0">
                <a:ea typeface="Calibri" panose="020F0502020204030204" pitchFamily="34" charset="0"/>
                <a:cs typeface="Times New Roman" panose="02020603050405020304" pitchFamily="18" charset="0"/>
              </a:rPr>
              <a:t> </a:t>
            </a:r>
            <a:r>
              <a:rPr lang="es-ES" sz="1400" dirty="0" err="1">
                <a:ea typeface="Calibri" panose="020F0502020204030204" pitchFamily="34" charset="0"/>
                <a:cs typeface="Times New Roman" panose="02020603050405020304" pitchFamily="18" charset="0"/>
              </a:rPr>
              <a:t>on</a:t>
            </a:r>
            <a:r>
              <a:rPr lang="es-ES" sz="1400" dirty="0">
                <a:ea typeface="Calibri" panose="020F0502020204030204" pitchFamily="34" charset="0"/>
                <a:cs typeface="Times New Roman" panose="02020603050405020304" pitchFamily="18" charset="0"/>
              </a:rPr>
              <a:t> GPS</a:t>
            </a:r>
            <a:r>
              <a:rPr lang="es-ES" sz="1400" dirty="0" smtClean="0">
                <a:ea typeface="Calibri" panose="020F0502020204030204" pitchFamily="34" charset="0"/>
                <a:cs typeface="Times New Roman" panose="02020603050405020304" pitchFamily="18" charset="0"/>
              </a:rPr>
              <a:t>. </a:t>
            </a:r>
            <a:r>
              <a:rPr lang="es-ES" sz="1400" dirty="0" err="1" smtClean="0">
                <a:ea typeface="Calibri" panose="020F0502020204030204" pitchFamily="34" charset="0"/>
                <a:cs typeface="Times New Roman" panose="02020603050405020304" pitchFamily="18" charset="0"/>
              </a:rPr>
              <a:t>Astrophysics</a:t>
            </a:r>
            <a:r>
              <a:rPr lang="es-ES" sz="1400" dirty="0" smtClean="0">
                <a:ea typeface="Calibri" panose="020F0502020204030204" pitchFamily="34" charset="0"/>
                <a:cs typeface="Times New Roman" panose="02020603050405020304" pitchFamily="18" charset="0"/>
              </a:rPr>
              <a:t> </a:t>
            </a:r>
            <a:r>
              <a:rPr lang="es-ES" sz="1400" dirty="0">
                <a:ea typeface="Calibri" panose="020F0502020204030204" pitchFamily="34" charset="0"/>
                <a:cs typeface="Times New Roman" panose="02020603050405020304" pitchFamily="18" charset="0"/>
              </a:rPr>
              <a:t>and </a:t>
            </a:r>
            <a:r>
              <a:rPr lang="es-ES" sz="1400" dirty="0" err="1">
                <a:ea typeface="Calibri" panose="020F0502020204030204" pitchFamily="34" charset="0"/>
                <a:cs typeface="Times New Roman" panose="02020603050405020304" pitchFamily="18" charset="0"/>
              </a:rPr>
              <a:t>Space</a:t>
            </a:r>
            <a:r>
              <a:rPr lang="es-ES" sz="1400" dirty="0">
                <a:ea typeface="Calibri" panose="020F0502020204030204" pitchFamily="34" charset="0"/>
                <a:cs typeface="Times New Roman" panose="02020603050405020304" pitchFamily="18" charset="0"/>
              </a:rPr>
              <a:t> </a:t>
            </a:r>
            <a:r>
              <a:rPr lang="es-ES" sz="1400" dirty="0" err="1">
                <a:ea typeface="Calibri" panose="020F0502020204030204" pitchFamily="34" charset="0"/>
                <a:cs typeface="Times New Roman" panose="02020603050405020304" pitchFamily="18" charset="0"/>
              </a:rPr>
              <a:t>Science</a:t>
            </a:r>
            <a:r>
              <a:rPr lang="es-ES" sz="1400" dirty="0">
                <a:ea typeface="Calibri" panose="020F0502020204030204" pitchFamily="34" charset="0"/>
                <a:cs typeface="Times New Roman" panose="02020603050405020304" pitchFamily="18" charset="0"/>
              </a:rPr>
              <a:t>, 290 (3-4), 415-429.</a:t>
            </a:r>
          </a:p>
          <a:p>
            <a:pPr marL="514350" indent="-285750" algn="just">
              <a:spcAft>
                <a:spcPts val="800"/>
              </a:spcAft>
              <a:buFont typeface="Arial" panose="020B0604020202020204" pitchFamily="34" charset="0"/>
              <a:buChar char="•"/>
            </a:pPr>
            <a:r>
              <a:rPr lang="es-ES" sz="1400" dirty="0" smtClean="0"/>
              <a:t>Brunini</a:t>
            </a:r>
            <a:r>
              <a:rPr lang="es-ES" sz="1400" dirty="0"/>
              <a:t>, C., </a:t>
            </a:r>
            <a:r>
              <a:rPr lang="es-ES" sz="1400" dirty="0" err="1"/>
              <a:t>Azpilicueta</a:t>
            </a:r>
            <a:r>
              <a:rPr lang="es-ES" sz="1400" dirty="0"/>
              <a:t>, F., </a:t>
            </a:r>
            <a:r>
              <a:rPr lang="es-ES" sz="1400" dirty="0" err="1"/>
              <a:t>Gende</a:t>
            </a:r>
            <a:r>
              <a:rPr lang="es-ES" sz="1400" dirty="0"/>
              <a:t>, M., </a:t>
            </a:r>
            <a:r>
              <a:rPr lang="es-ES" sz="1400" dirty="0" err="1"/>
              <a:t>Camilión</a:t>
            </a:r>
            <a:r>
              <a:rPr lang="es-ES" sz="1400" dirty="0"/>
              <a:t>, E., Conde, F., Guarte, E., </a:t>
            </a:r>
            <a:r>
              <a:rPr lang="es-ES" sz="1400" dirty="0" err="1"/>
              <a:t>Bibbo</a:t>
            </a:r>
            <a:r>
              <a:rPr lang="es-ES" sz="1400" dirty="0"/>
              <a:t>, I. 2010. Avances en el centro de análisis de </a:t>
            </a:r>
            <a:r>
              <a:rPr lang="es-ES" sz="1400" dirty="0" smtClean="0"/>
              <a:t>la ionosfera </a:t>
            </a:r>
            <a:r>
              <a:rPr lang="es-ES" sz="1400" dirty="0"/>
              <a:t>de SIRGAS. Facultad de Ciencias Astronómicas y </a:t>
            </a:r>
            <a:r>
              <a:rPr lang="es-ES" sz="1400" dirty="0" smtClean="0"/>
              <a:t>Geofísicas. Universidad </a:t>
            </a:r>
            <a:r>
              <a:rPr lang="es-ES" sz="1400" dirty="0"/>
              <a:t>Nacional de La </a:t>
            </a:r>
            <a:r>
              <a:rPr lang="es-ES" sz="1400" dirty="0" smtClean="0"/>
              <a:t>Plata. Reunión SIRGAS 2010.</a:t>
            </a:r>
            <a:endParaRPr lang="es-ES" sz="1400" dirty="0"/>
          </a:p>
          <a:p>
            <a:pPr marL="514350" indent="-285750" algn="just">
              <a:spcAft>
                <a:spcPts val="800"/>
              </a:spcAft>
              <a:buFont typeface="Arial" panose="020B0604020202020204" pitchFamily="34" charset="0"/>
              <a:buChar char="•"/>
            </a:pPr>
            <a:r>
              <a:rPr lang="es-ES" sz="1400" dirty="0" smtClean="0"/>
              <a:t>Centro </a:t>
            </a:r>
            <a:r>
              <a:rPr lang="es-ES" sz="1400" dirty="0"/>
              <a:t>Sismológico Nacional de Chile, Universidad de Chile. Informe Preliminar, Registros del Terremoto 27 de Febrero de 2010. Recuperado de: http://www.cec.uchile.cl/~dicesco/Instrumentacion_archivos/CAM1003.pdf. Consultado el 03 de Agosto de 2014</a:t>
            </a:r>
            <a:r>
              <a:rPr lang="es-ES" sz="1400" dirty="0" smtClean="0"/>
              <a:t>.</a:t>
            </a:r>
          </a:p>
          <a:p>
            <a:pPr marL="514350" indent="-285750" algn="just">
              <a:spcAft>
                <a:spcPts val="800"/>
              </a:spcAft>
              <a:buFont typeface="Arial" panose="020B0604020202020204" pitchFamily="34" charset="0"/>
              <a:buChar char="•"/>
            </a:pPr>
            <a:r>
              <a:rPr lang="es-ES" sz="1400" dirty="0" smtClean="0"/>
              <a:t>García</a:t>
            </a:r>
            <a:r>
              <a:rPr lang="es-ES" sz="1400" dirty="0"/>
              <a:t>, D. 2008. Sistema GNSS Global Navigation Satellite System. Universidad Autónoma de Madrid. Dpto. de Ingeniería Informática. Recuperado de: http://arantxa.ii.uam.es/~jms/pfcsteleco/lecturas/20080125DavidGarcia.pdf. Consultado el 17 de Agosto de 2014.</a:t>
            </a:r>
          </a:p>
          <a:p>
            <a:pPr marL="514350" indent="-285750" algn="just">
              <a:spcAft>
                <a:spcPts val="800"/>
              </a:spcAft>
              <a:buFont typeface="Arial" panose="020B0604020202020204" pitchFamily="34" charset="0"/>
              <a:buChar char="•"/>
            </a:pPr>
            <a:r>
              <a:rPr lang="en-US" sz="1400" dirty="0" smtClean="0"/>
              <a:t>Hofmann-</a:t>
            </a:r>
            <a:r>
              <a:rPr lang="en-US" sz="1400" dirty="0" err="1" smtClean="0"/>
              <a:t>Wellenhof</a:t>
            </a:r>
            <a:r>
              <a:rPr lang="en-US" sz="1400" dirty="0"/>
              <a:t>, B.; </a:t>
            </a:r>
            <a:r>
              <a:rPr lang="en-US" sz="1400" dirty="0" err="1"/>
              <a:t>Lichtenegger</a:t>
            </a:r>
            <a:r>
              <a:rPr lang="en-US" sz="1400" dirty="0"/>
              <a:t>, H.; Collins, J. 1993 Global Positioning System Theory and Practice. 2. </a:t>
            </a:r>
            <a:r>
              <a:rPr lang="en-US" sz="1400" dirty="0" err="1"/>
              <a:t>Edición</a:t>
            </a:r>
            <a:r>
              <a:rPr lang="en-US" sz="1400" dirty="0"/>
              <a:t> New York: Springer-</a:t>
            </a:r>
            <a:r>
              <a:rPr lang="en-US" sz="1400" dirty="0" err="1"/>
              <a:t>Verlag</a:t>
            </a:r>
            <a:r>
              <a:rPr lang="en-US" sz="1400" dirty="0" smtClean="0"/>
              <a:t>.</a:t>
            </a:r>
          </a:p>
          <a:p>
            <a:pPr marL="514350" indent="-285750" algn="just">
              <a:spcAft>
                <a:spcPts val="800"/>
              </a:spcAft>
              <a:buFont typeface="Arial" panose="020B0604020202020204" pitchFamily="34" charset="0"/>
              <a:buChar char="•"/>
            </a:pPr>
            <a:r>
              <a:rPr lang="es-ES" sz="1400" dirty="0" smtClean="0"/>
              <a:t>IGEPN</a:t>
            </a:r>
            <a:r>
              <a:rPr lang="es-ES" sz="1400" dirty="0"/>
              <a:t>. 2014. INFORME SÍSMICO ESPECIAL N° 1 - SISMO DE QUITO 12 DE AGOSTO 2014. Recuperado de: http://www.igepn.edu.ec/noticias/.../sismo-de-quito-12-de-agosto-2014. Consultado el 01 de Octubre de 2014</a:t>
            </a:r>
            <a:r>
              <a:rPr lang="es-ES" sz="1400" dirty="0" smtClean="0"/>
              <a:t>.</a:t>
            </a:r>
          </a:p>
          <a:p>
            <a:pPr marL="514350" indent="-285750" algn="just">
              <a:spcAft>
                <a:spcPts val="800"/>
              </a:spcAft>
              <a:buFont typeface="Arial" panose="020B0604020202020204" pitchFamily="34" charset="0"/>
              <a:buChar char="•"/>
            </a:pPr>
            <a:r>
              <a:rPr lang="es-ES" sz="1400" dirty="0"/>
              <a:t>IGS. International GNSS </a:t>
            </a:r>
            <a:r>
              <a:rPr lang="es-ES" sz="1400" dirty="0" err="1"/>
              <a:t>Service</a:t>
            </a:r>
            <a:r>
              <a:rPr lang="es-ES" sz="1400" dirty="0"/>
              <a:t>. Vínculo Web: ftp://</a:t>
            </a:r>
            <a:r>
              <a:rPr lang="es-ES" sz="1400" dirty="0" smtClean="0"/>
              <a:t>igscb.jpl.nasa.gov</a:t>
            </a:r>
            <a:r>
              <a:rPr lang="es-ES" sz="1400" dirty="0"/>
              <a:t>.</a:t>
            </a:r>
            <a:endParaRPr lang="es-ES" sz="1400" dirty="0" smtClean="0"/>
          </a:p>
          <a:p>
            <a:pPr marL="514350" indent="-285750" algn="just">
              <a:spcAft>
                <a:spcPts val="800"/>
              </a:spcAft>
              <a:buFont typeface="Arial" panose="020B0604020202020204" pitchFamily="34" charset="0"/>
              <a:buChar char="•"/>
            </a:pPr>
            <a:r>
              <a:rPr lang="es-ES" sz="1400" dirty="0"/>
              <a:t>Manual de usuario del software Bernese, versión 5.0. </a:t>
            </a:r>
          </a:p>
          <a:p>
            <a:pPr marL="514350" indent="-285750" algn="just">
              <a:spcAft>
                <a:spcPts val="800"/>
              </a:spcAft>
              <a:buFont typeface="Arial" panose="020B0604020202020204" pitchFamily="34" charset="0"/>
              <a:buChar char="•"/>
            </a:pPr>
            <a:r>
              <a:rPr lang="en-US" sz="1400" dirty="0" err="1" smtClean="0"/>
              <a:t>Minakshi</a:t>
            </a:r>
            <a:r>
              <a:rPr lang="en-US" sz="1400" dirty="0"/>
              <a:t>, D. et al., 2004. Association of Total Electron Content TEC and variations with earthquake events at the anomaly crest region. Annals of Geophysics. Volumen </a:t>
            </a:r>
            <a:r>
              <a:rPr lang="en-US" sz="1400" dirty="0" smtClean="0"/>
              <a:t>47.</a:t>
            </a:r>
          </a:p>
          <a:p>
            <a:pPr marL="514350" indent="-285750" algn="just">
              <a:spcAft>
                <a:spcPts val="800"/>
              </a:spcAft>
              <a:buFont typeface="Arial" panose="020B0604020202020204" pitchFamily="34" charset="0"/>
              <a:buChar char="•"/>
            </a:pPr>
            <a:r>
              <a:rPr lang="es-ES" sz="1400" dirty="0" smtClean="0">
                <a:ea typeface="Calibri" panose="020F0502020204030204" pitchFamily="34" charset="0"/>
                <a:cs typeface="Times New Roman" panose="02020603050405020304" pitchFamily="18" charset="0"/>
              </a:rPr>
              <a:t>Morales</a:t>
            </a:r>
            <a:r>
              <a:rPr lang="es-ES" sz="1400" dirty="0">
                <a:ea typeface="Calibri" panose="020F0502020204030204" pitchFamily="34" charset="0"/>
                <a:cs typeface="Times New Roman" panose="02020603050405020304" pitchFamily="18" charset="0"/>
              </a:rPr>
              <a:t>, J. 2008. Estadística Gerencial- Análisis de Correlación.  Recuperado de: http://galeon.com/estadisticaaplicada/REGRESIONES.pdf. Consultado en Marzo </a:t>
            </a:r>
            <a:r>
              <a:rPr lang="es-ES" sz="1400" dirty="0" smtClean="0">
                <a:ea typeface="Calibri" panose="020F0502020204030204" pitchFamily="34" charset="0"/>
                <a:cs typeface="Times New Roman" panose="02020603050405020304" pitchFamily="18" charset="0"/>
              </a:rPr>
              <a:t>2015.</a:t>
            </a:r>
          </a:p>
          <a:p>
            <a:pPr marL="514350" indent="-285750" algn="just">
              <a:spcAft>
                <a:spcPts val="800"/>
              </a:spcAft>
              <a:buFont typeface="Arial" panose="020B0604020202020204" pitchFamily="34" charset="0"/>
              <a:buChar char="•"/>
            </a:pPr>
            <a:r>
              <a:rPr lang="es-ES" sz="1400" dirty="0" smtClean="0">
                <a:ea typeface="Calibri" panose="020F0502020204030204" pitchFamily="34" charset="0"/>
                <a:cs typeface="Times New Roman" panose="02020603050405020304" pitchFamily="18" charset="0"/>
              </a:rPr>
              <a:t>Servicio </a:t>
            </a:r>
            <a:r>
              <a:rPr lang="es-ES" sz="1400" dirty="0">
                <a:ea typeface="Calibri" panose="020F0502020204030204" pitchFamily="34" charset="0"/>
                <a:cs typeface="Times New Roman" panose="02020603050405020304" pitchFamily="18" charset="0"/>
              </a:rPr>
              <a:t>Nacional de Meteorología, 2008. Ionósfera. </a:t>
            </a:r>
            <a:r>
              <a:rPr lang="es-ES" sz="1400" dirty="0"/>
              <a:t>Página actualizada: Enero 1, 2008. Recuperado de: Página actualizada: Enero 1, 2008. Consultado en Abril 2015. </a:t>
            </a:r>
          </a:p>
        </p:txBody>
      </p:sp>
    </p:spTree>
    <p:extLst>
      <p:ext uri="{BB962C8B-B14F-4D97-AF65-F5344CB8AC3E}">
        <p14:creationId xmlns:p14="http://schemas.microsoft.com/office/powerpoint/2010/main" val="3111429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64613" y="755064"/>
            <a:ext cx="332584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smtClean="0">
                <a:ln/>
                <a:solidFill>
                  <a:schemeClr val="accent3"/>
                </a:solidFill>
                <a:effectLst/>
              </a:rPr>
              <a:t>OBJETIVOS</a:t>
            </a:r>
            <a:endParaRPr lang="es-ES" sz="5400" b="1" cap="none" spc="0" dirty="0">
              <a:ln/>
              <a:solidFill>
                <a:schemeClr val="accent3"/>
              </a:solidFill>
              <a:effectLst/>
            </a:endParaRPr>
          </a:p>
        </p:txBody>
      </p:sp>
      <p:sp>
        <p:nvSpPr>
          <p:cNvPr id="3" name="Rectángulo 2"/>
          <p:cNvSpPr/>
          <p:nvPr/>
        </p:nvSpPr>
        <p:spPr>
          <a:xfrm>
            <a:off x="939154" y="2744298"/>
            <a:ext cx="2904641" cy="400110"/>
          </a:xfrm>
          <a:prstGeom prst="rect">
            <a:avLst/>
          </a:prstGeom>
        </p:spPr>
        <p:txBody>
          <a:bodyPr wrap="none">
            <a:spAutoFit/>
          </a:bodyPr>
          <a:lstStyle/>
          <a:p>
            <a:r>
              <a:rPr lang="es-E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OBJETIVO GENERAL</a:t>
            </a:r>
            <a:r>
              <a:rPr lang="es-ES" sz="2000" b="1" dirty="0" smtClean="0">
                <a:effectLst/>
                <a:latin typeface="Times New Roman" panose="02020603050405020304" pitchFamily="18" charset="0"/>
                <a:ea typeface="Calibri" panose="020F0502020204030204" pitchFamily="34" charset="0"/>
              </a:rPr>
              <a:t>.</a:t>
            </a:r>
            <a:endParaRPr lang="es-ES" sz="2000" dirty="0"/>
          </a:p>
        </p:txBody>
      </p:sp>
      <p:sp>
        <p:nvSpPr>
          <p:cNvPr id="4" name="Rectángulo 3"/>
          <p:cNvSpPr/>
          <p:nvPr/>
        </p:nvSpPr>
        <p:spPr>
          <a:xfrm>
            <a:off x="2117124" y="3642682"/>
            <a:ext cx="8237837" cy="1845185"/>
          </a:xfrm>
          <a:prstGeom prst="rect">
            <a:avLst/>
          </a:prstGeom>
        </p:spPr>
        <p:txBody>
          <a:bodyPr wrap="square">
            <a:spAutoFit/>
          </a:bodyPr>
          <a:lstStyle/>
          <a:p>
            <a:pPr algn="just">
              <a:lnSpc>
                <a:spcPct val="200000"/>
              </a:lnSpc>
              <a:spcAft>
                <a:spcPts val="115"/>
              </a:spcAft>
            </a:pPr>
            <a:r>
              <a:rPr lang="es-ES" sz="2000" dirty="0" smtClean="0">
                <a:solidFill>
                  <a:srgbClr val="000000"/>
                </a:solidFill>
                <a:effectLst/>
                <a:latin typeface="Times New Roman" panose="02020603050405020304" pitchFamily="18" charset="0"/>
                <a:ea typeface="Calibri" panose="020F0502020204030204" pitchFamily="34" charset="0"/>
              </a:rPr>
              <a:t>Establecer la correlación existente entre la actividad ionosférica y la ocurrencia de un sismo, mediante el procesamiento con un software científico y análisis estadístico.</a:t>
            </a:r>
            <a:endParaRPr lang="es-ES" sz="2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177844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8006" y="874540"/>
            <a:ext cx="3424014" cy="400110"/>
          </a:xfrm>
          <a:prstGeom prst="rect">
            <a:avLst/>
          </a:prstGeom>
        </p:spPr>
        <p:txBody>
          <a:bodyPr wrap="none">
            <a:spAutoFit/>
          </a:bodyPr>
          <a:lstStyle/>
          <a:p>
            <a:r>
              <a:rPr lang="es-E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OBJETIVOS ESPECÍFICOS</a:t>
            </a:r>
            <a:endParaRPr lang="es-ES" sz="2000" dirty="0"/>
          </a:p>
        </p:txBody>
      </p:sp>
      <p:sp>
        <p:nvSpPr>
          <p:cNvPr id="3" name="Rectángulo 2"/>
          <p:cNvSpPr/>
          <p:nvPr/>
        </p:nvSpPr>
        <p:spPr>
          <a:xfrm>
            <a:off x="1727757" y="1762930"/>
            <a:ext cx="8567352" cy="4401205"/>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Calcular el Contenido Total de Electrones a partir de herramientas que ofrece el software científico BERNESE 5.0, para determinar el comportamiento de la ionosférica. </a:t>
            </a:r>
          </a:p>
          <a:p>
            <a:pPr lvl="0" algn="just">
              <a:lnSpc>
                <a:spcPct val="200000"/>
              </a:lnSpc>
              <a:spcAft>
                <a:spcPts val="0"/>
              </a:spcAft>
            </a:pPr>
            <a:endParaRPr lang="es-E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Interpolar resultados del Contenido Total de Electrones en las Estaciones de Monitoreo Continuo involucradas en cada análisis y  el lugar de la ocurrencia del sismo, a partir de herramientas estadísticas.</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976282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1707" y="1022305"/>
            <a:ext cx="1256691" cy="579967"/>
          </a:xfrm>
          <a:prstGeom prst="rect">
            <a:avLst/>
          </a:prstGeom>
        </p:spPr>
        <p:txBody>
          <a:bodyPr wrap="none">
            <a:spAutoFit/>
          </a:bodyPr>
          <a:lstStyle/>
          <a:p>
            <a:pPr>
              <a:lnSpc>
                <a:spcPct val="150000"/>
              </a:lnSpc>
              <a:spcBef>
                <a:spcPts val="200"/>
              </a:spcBef>
              <a:spcAft>
                <a:spcPts val="0"/>
              </a:spcAft>
            </a:pPr>
            <a:r>
              <a:rPr lang="es-E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METAS</a:t>
            </a:r>
            <a:endPar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1795849" y="1869123"/>
            <a:ext cx="8460259" cy="2554545"/>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Resultados del Contenido Total de Electrones, a partir del software Bernese.</a:t>
            </a:r>
          </a:p>
          <a:p>
            <a:pPr marL="342900" lvl="0" indent="-342900" algn="just">
              <a:lnSpc>
                <a:spcPct val="200000"/>
              </a:lnSpc>
              <a:spcAft>
                <a:spcPts val="0"/>
              </a:spcAft>
              <a:buFont typeface="Symbol" panose="05050102010706020507" pitchFamily="18" charset="2"/>
              <a:buChar char=""/>
            </a:pP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Resultados de la Interpolación realizada para cada estación y el lugar de ocurrencia del sismo.</a:t>
            </a:r>
          </a:p>
          <a:p>
            <a:pPr marL="342900" lvl="0" indent="-342900" algn="just">
              <a:lnSpc>
                <a:spcPct val="200000"/>
              </a:lnSpc>
              <a:spcAft>
                <a:spcPts val="800"/>
              </a:spcAft>
              <a:buFont typeface="Symbol" panose="05050102010706020507" pitchFamily="18" charset="2"/>
              <a:buChar char=""/>
            </a:pP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Factor de Correlación establecido para cada sismo y la actividad ionosférica.</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6614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191532" y="2872549"/>
            <a:ext cx="4351023" cy="2283824"/>
          </a:xfrm>
        </p:spPr>
        <p:txBody>
          <a:bodyPr/>
          <a:lstStyle/>
          <a:p>
            <a:r>
              <a:rPr lang="es-ES" dirty="0" smtClean="0"/>
              <a:t>.</a:t>
            </a:r>
            <a:endParaRPr lang="es-ES" dirty="0"/>
          </a:p>
        </p:txBody>
      </p:sp>
      <p:sp>
        <p:nvSpPr>
          <p:cNvPr id="8" name="Marcador de texto 7"/>
          <p:cNvSpPr>
            <a:spLocks noGrp="1"/>
          </p:cNvSpPr>
          <p:nvPr>
            <p:ph type="body" idx="1"/>
          </p:nvPr>
        </p:nvSpPr>
        <p:spPr>
          <a:xfrm>
            <a:off x="6517606" y="2872550"/>
            <a:ext cx="4881914" cy="2283823"/>
          </a:xfrm>
        </p:spPr>
        <p:txBody>
          <a:bodyPr>
            <a:normAutofit/>
          </a:bodyPr>
          <a:lstStyle/>
          <a:p>
            <a:pPr algn="ctr"/>
            <a:r>
              <a:rPr lang="es-ES" sz="4400" b="1" kern="0" dirty="0">
                <a:latin typeface="Times New Roman" panose="02020603050405020304" pitchFamily="18" charset="0"/>
                <a:ea typeface="Times New Roman" panose="02020603050405020304" pitchFamily="18" charset="0"/>
                <a:cs typeface="Times New Roman" panose="02020603050405020304" pitchFamily="18" charset="0"/>
              </a:rPr>
              <a:t>FUNDAMENTOS TEÓRICOS</a:t>
            </a:r>
          </a:p>
          <a:p>
            <a:endParaRPr lang="es-ES" sz="4400" dirty="0"/>
          </a:p>
        </p:txBody>
      </p:sp>
      <p:pic>
        <p:nvPicPr>
          <p:cNvPr id="9" name="Imagen 8"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04" y="2531173"/>
            <a:ext cx="4106418" cy="1743456"/>
          </a:xfrm>
          <a:prstGeom prst="rect">
            <a:avLst/>
          </a:prstGeom>
          <a:noFill/>
          <a:ln>
            <a:noFill/>
          </a:ln>
        </p:spPr>
      </p:pic>
    </p:spTree>
    <p:extLst>
      <p:ext uri="{BB962C8B-B14F-4D97-AF65-F5344CB8AC3E}">
        <p14:creationId xmlns:p14="http://schemas.microsoft.com/office/powerpoint/2010/main" val="49000343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Times New Roman"/>
        <a:ea typeface=""/>
        <a:cs typeface=""/>
      </a:majorFont>
      <a:minorFont>
        <a:latin typeface="Times New Roman"/>
        <a:ea typeface=""/>
        <a:cs typeface=""/>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2214</TotalTime>
  <Words>4642</Words>
  <Application>Microsoft Office PowerPoint</Application>
  <PresentationFormat>Panorámica</PresentationFormat>
  <Paragraphs>1776</Paragraphs>
  <Slides>58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58</vt:i4>
      </vt:variant>
    </vt:vector>
  </HeadingPairs>
  <TitlesOfParts>
    <vt:vector size="66" baseType="lpstr">
      <vt:lpstr>Arial</vt:lpstr>
      <vt:lpstr>Calibri</vt:lpstr>
      <vt:lpstr>Cambria Math</vt:lpstr>
      <vt:lpstr>Symbol</vt:lpstr>
      <vt:lpstr>Times New Roman</vt:lpstr>
      <vt:lpstr>Wingdings</vt:lpstr>
      <vt:lpstr>Wingdings 3</vt:lpstr>
      <vt:lpstr>Sala de reuniones Ion</vt:lpstr>
      <vt:lpstr>Presentación de PowerPoint</vt:lpstr>
      <vt:lpstr>.</vt:lpstr>
      <vt:lpstr>INTRODUCCIÓN </vt:lpstr>
      <vt:lpstr>ÁREA DE ESTUDIO </vt:lpstr>
      <vt:lpstr>Presentación de PowerPoint</vt:lpstr>
      <vt:lpstr>Presentación de PowerPoint</vt:lpstr>
      <vt:lpstr>Presentación de PowerPoint</vt:lpstr>
      <vt:lpstr>Presentación de PowerPoint</vt:lpstr>
      <vt:lpst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t:lpstr>
      <vt:lpstr>METODOLOGÍA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Rutinas seguidas en el programa Bernese 5.0</vt:lpstr>
      <vt:lpstr>Presentación de PowerPoint</vt:lpstr>
      <vt:lpstr>Presentación de PowerPoint</vt:lpstr>
      <vt:lpstr>Programa GPSEST  Estimación de Parámetros </vt:lpstr>
      <vt:lpstr>Programa GPSEST: Modelo Ionosférico</vt:lpstr>
      <vt:lpstr>Presentación de PowerPoint</vt:lpstr>
      <vt:lpstr>Presentación de PowerPoint</vt:lpstr>
      <vt:lpstr>Interpolación de Datos</vt:lpstr>
      <vt:lpstr>KRIGING</vt:lpstr>
      <vt:lpstr>Fórmula de Kriging Ordinario </vt:lpstr>
      <vt:lpstr>Correlación</vt:lpstr>
      <vt:lpstr>Presentación de PowerPoint</vt:lpstr>
      <vt:lpstr>.</vt:lpstr>
      <vt:lpstr>Procesamiento BERNESE </vt:lpstr>
      <vt:lpstr>Presentación de PowerPoint</vt:lpstr>
      <vt:lpstr>Presentación de PowerPoint</vt:lpstr>
      <vt:lpstr>Interpolación</vt:lpstr>
      <vt:lpstr>Presentación de PowerPoint</vt:lpstr>
      <vt:lpstr>Presentación de PowerPoint</vt:lpstr>
      <vt:lpstr>Presentación de PowerPoint</vt:lpstr>
      <vt:lpstr>Presentación de PowerPoint</vt:lpstr>
      <vt:lpstr>Correlación </vt:lpstr>
      <vt:lpstr>.</vt:lpstr>
      <vt:lpstr>CONCLUSIONES</vt:lpstr>
      <vt:lpstr>Presentación de PowerPoint</vt:lpstr>
      <vt:lpstr>RECOMENDACIONES</vt:lpstr>
      <vt:lpstr>Presentación de PowerPoint</vt:lpstr>
      <vt:lpstr>.</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140</cp:revision>
  <dcterms:created xsi:type="dcterms:W3CDTF">2015-03-21T00:39:25Z</dcterms:created>
  <dcterms:modified xsi:type="dcterms:W3CDTF">2015-04-22T00:26:32Z</dcterms:modified>
</cp:coreProperties>
</file>