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62" r:id="rId5"/>
    <p:sldId id="259" r:id="rId6"/>
    <p:sldId id="260" r:id="rId7"/>
    <p:sldId id="263" r:id="rId8"/>
    <p:sldId id="264" r:id="rId9"/>
    <p:sldId id="256" r:id="rId10"/>
    <p:sldId id="265" r:id="rId11"/>
    <p:sldId id="270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oleObject" Target="file:///D:\Tesis\tesis%20samm\Analisis%20de%20dat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sis\tesis%20samm\Analisis%20de%20dato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opia%20de%20miel%20de%20abeja.xls" TargetMode="External"/><Relationship Id="rId2" Type="http://schemas.openxmlformats.org/officeDocument/2006/relationships/image" Target="../media/image22.png"/><Relationship Id="rId1" Type="http://schemas.openxmlformats.org/officeDocument/2006/relationships/image" Target="../media/image21.jp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opia%20de%20miel%20de%20abeja.xls" TargetMode="External"/><Relationship Id="rId2" Type="http://schemas.openxmlformats.org/officeDocument/2006/relationships/image" Target="../media/image24.jpg"/><Relationship Id="rId1" Type="http://schemas.openxmlformats.org/officeDocument/2006/relationships/image" Target="../media/image23.jpg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opia%20de%20miel%20de%20abeja.xls" TargetMode="External"/><Relationship Id="rId2" Type="http://schemas.openxmlformats.org/officeDocument/2006/relationships/image" Target="../media/image26.jpg"/><Relationship Id="rId1" Type="http://schemas.openxmlformats.org/officeDocument/2006/relationships/image" Target="../media/image25.jpg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Tesis\tesis%20samm\Analisis%20de%20datos.xlsx" TargetMode="External"/><Relationship Id="rId1" Type="http://schemas.openxmlformats.org/officeDocument/2006/relationships/image" Target="../media/image21.jp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Graficos!$B$48</c:f>
              <c:strCache>
                <c:ptCount val="1"/>
                <c:pt idx="0">
                  <c:v>%</c:v>
                </c:pt>
              </c:strCache>
            </c:strRef>
          </c:tx>
          <c:explosion val="25"/>
          <c:dPt>
            <c:idx val="0"/>
            <c:bubble3D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</c:dPt>
          <c:dPt>
            <c:idx val="2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</c:spPr>
          </c:dPt>
          <c:dLbls>
            <c:dLbl>
              <c:idx val="0"/>
              <c:layout>
                <c:manualLayout>
                  <c:x val="-0.19003874569492279"/>
                  <c:y val="2.1002704937920134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dirty="0">
                        <a:solidFill>
                          <a:schemeClr val="bg1"/>
                        </a:solidFill>
                      </a:rPr>
                      <a:t>Argentina
27%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7.3881929785579378E-2"/>
                  <c:y val="-0.17738601289446385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dirty="0">
                        <a:solidFill>
                          <a:schemeClr val="bg1"/>
                        </a:solidFill>
                      </a:rPr>
                      <a:t>Viet Nam
18%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3814298411287634E-2"/>
                  <c:y val="-0.18930772067854054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err="1">
                        <a:solidFill>
                          <a:schemeClr val="bg1"/>
                        </a:solidFill>
                      </a:rPr>
                      <a:t>Brasil</a:t>
                    </a:r>
                    <a:r>
                      <a:rPr lang="en-US" b="1" dirty="0">
                        <a:solidFill>
                          <a:schemeClr val="bg1"/>
                        </a:solidFill>
                      </a:rPr>
                      <a:t>
10%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India
15%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Graficos!$A$49:$A$59</c:f>
              <c:strCache>
                <c:ptCount val="11"/>
                <c:pt idx="0">
                  <c:v>Argentina</c:v>
                </c:pt>
                <c:pt idx="1">
                  <c:v>Viet Nam</c:v>
                </c:pt>
                <c:pt idx="2">
                  <c:v>Brasil</c:v>
                </c:pt>
                <c:pt idx="3">
                  <c:v>India</c:v>
                </c:pt>
                <c:pt idx="4">
                  <c:v>México</c:v>
                </c:pt>
                <c:pt idx="5">
                  <c:v>Ucrania</c:v>
                </c:pt>
                <c:pt idx="6">
                  <c:v>Canadá</c:v>
                </c:pt>
                <c:pt idx="7">
                  <c:v>Uruguay</c:v>
                </c:pt>
                <c:pt idx="8">
                  <c:v>Nueva Zelandia</c:v>
                </c:pt>
                <c:pt idx="9">
                  <c:v>Tailandia</c:v>
                </c:pt>
                <c:pt idx="10">
                  <c:v>Otros</c:v>
                </c:pt>
              </c:strCache>
            </c:strRef>
          </c:cat>
          <c:val>
            <c:numRef>
              <c:f>Graficos!$B$49:$B$59</c:f>
              <c:numCache>
                <c:formatCode>0%</c:formatCode>
                <c:ptCount val="11"/>
                <c:pt idx="0">
                  <c:v>0.26885530175388395</c:v>
                </c:pt>
                <c:pt idx="1">
                  <c:v>0.17603156169646375</c:v>
                </c:pt>
                <c:pt idx="2">
                  <c:v>0.10476273437813827</c:v>
                </c:pt>
                <c:pt idx="3">
                  <c:v>0.14650814204929866</c:v>
                </c:pt>
                <c:pt idx="4">
                  <c:v>3.9686820301706491E-2</c:v>
                </c:pt>
                <c:pt idx="5">
                  <c:v>1.9994159587686747E-2</c:v>
                </c:pt>
                <c:pt idx="6">
                  <c:v>9.0932601912712463E-2</c:v>
                </c:pt>
                <c:pt idx="7">
                  <c:v>4.6022810104906255E-2</c:v>
                </c:pt>
                <c:pt idx="8">
                  <c:v>1.7575849759681024E-2</c:v>
                </c:pt>
                <c:pt idx="9">
                  <c:v>8.8865438976492572E-3</c:v>
                </c:pt>
                <c:pt idx="10">
                  <c:v>8.0743474557873104E-2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400"/>
      </a:pPr>
      <a:endParaRPr lang="es-EC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559454062626278"/>
          <c:y val="0.48797276493088071"/>
          <c:w val="0.80284466917638442"/>
          <c:h val="0.41868502706048533"/>
        </c:manualLayout>
      </c:layout>
      <c:pie3DChart>
        <c:varyColors val="1"/>
        <c:ser>
          <c:idx val="0"/>
          <c:order val="0"/>
          <c:tx>
            <c:strRef>
              <c:f>Graficos!$B$102</c:f>
              <c:strCache>
                <c:ptCount val="1"/>
                <c:pt idx="0">
                  <c:v>%</c:v>
                </c:pt>
              </c:strCache>
            </c:strRef>
          </c:tx>
          <c:dPt>
            <c:idx val="5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32%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36%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19%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4500478314602213E-2"/>
                  <c:y val="2.05810465503832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462183896971133E-2"/>
                  <c:y val="1.1273350580094274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3%</a:t>
                    </a:r>
                    <a:endParaRPr lang="en-US" sz="1800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Graficos!$A$103:$A$108</c:f>
              <c:strCache>
                <c:ptCount val="6"/>
                <c:pt idx="0">
                  <c:v>Natural honey, extra light amber, other than certified organic, not packaged for retail sale</c:v>
                </c:pt>
                <c:pt idx="1">
                  <c:v>Natural honey, light amber, other than certified organic, not packaged for retail sale</c:v>
                </c:pt>
                <c:pt idx="2">
                  <c:v>Natural honey, white or lighter, other than certified organic, not packaged for retail sale</c:v>
                </c:pt>
                <c:pt idx="3">
                  <c:v>Natural honey, certified organic</c:v>
                </c:pt>
                <c:pt idx="4">
                  <c:v>Natural honey, amber or darker, other than certified organic, not packaged for retail sale</c:v>
                </c:pt>
                <c:pt idx="5">
                  <c:v>Comb honey and honey packaged for retail sale, other than certified organic</c:v>
                </c:pt>
              </c:strCache>
            </c:strRef>
          </c:cat>
          <c:val>
            <c:numRef>
              <c:f>Graficos!$B$103:$B$108</c:f>
              <c:numCache>
                <c:formatCode>0%</c:formatCode>
                <c:ptCount val="6"/>
                <c:pt idx="0">
                  <c:v>0.32489204412005301</c:v>
                </c:pt>
                <c:pt idx="1">
                  <c:v>0.35919800725159456</c:v>
                </c:pt>
                <c:pt idx="2">
                  <c:v>0.1941159999774334</c:v>
                </c:pt>
                <c:pt idx="3">
                  <c:v>3.651184701279258E-2</c:v>
                </c:pt>
                <c:pt idx="4">
                  <c:v>5.4956765685485312E-2</c:v>
                </c:pt>
                <c:pt idx="5">
                  <c:v>3.0325335952641048E-2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6.4125061290415619E-2"/>
          <c:y val="2.3121387283236993E-2"/>
          <c:w val="0.93587497641226214"/>
          <c:h val="0.41391925720267625"/>
        </c:manualLayout>
      </c:layout>
      <c:overlay val="0"/>
      <c:txPr>
        <a:bodyPr/>
        <a:lstStyle/>
        <a:p>
          <a:pPr algn="just">
            <a:defRPr sz="1400"/>
          </a:pPr>
          <a:endParaRPr lang="es-EC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pivotSource>
    <c:name>[Copia de miel de abeja.xls]paises de destino!Tabla dinámica9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en-US"/>
              <a:t>Totales </a:t>
            </a:r>
          </a:p>
        </c:rich>
      </c:tx>
      <c:layout>
        <c:manualLayout>
          <c:xMode val="edge"/>
          <c:yMode val="edge"/>
          <c:x val="0.45578217653348885"/>
          <c:y val="3.4439300542227144E-2"/>
        </c:manualLayout>
      </c:layout>
      <c:overlay val="0"/>
    </c:title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  <c:pivotFmt>
        <c:idx val="21"/>
      </c:pivotFmt>
      <c:pivotFmt>
        <c:idx val="22"/>
      </c:pivotFmt>
      <c:pivotFmt>
        <c:idx val="23"/>
      </c:pivotFmt>
      <c:pivotFmt>
        <c:idx val="24"/>
      </c:pivotFmt>
      <c:pivotFmt>
        <c:idx val="25"/>
      </c:pivotFmt>
      <c:pivotFmt>
        <c:idx val="26"/>
      </c:pivotFmt>
      <c:pivotFmt>
        <c:idx val="27"/>
      </c:pivotFmt>
      <c:pivotFmt>
        <c:idx val="28"/>
      </c:pivotFmt>
      <c:pivotFmt>
        <c:idx val="29"/>
      </c:pivotFmt>
      <c:pivotFmt>
        <c:idx val="30"/>
      </c:pivotFmt>
      <c:pivotFmt>
        <c:idx val="31"/>
      </c:pivotFmt>
      <c:pivotFmt>
        <c:idx val="32"/>
      </c:pivotFmt>
      <c:pivotFmt>
        <c:idx val="33"/>
      </c:pivotFmt>
      <c:pivotFmt>
        <c:idx val="34"/>
      </c:pivotFmt>
      <c:pivotFmt>
        <c:idx val="35"/>
      </c:pivotFmt>
      <c:pivotFmt>
        <c:idx val="36"/>
      </c:pivotFmt>
      <c:pivotFmt>
        <c:idx val="37"/>
      </c:pivotFmt>
      <c:pivotFmt>
        <c:idx val="38"/>
      </c:pivotFmt>
      <c:pivotFmt>
        <c:idx val="39"/>
      </c:pivotFmt>
      <c:pivotFmt>
        <c:idx val="40"/>
      </c:pivotFmt>
      <c:pivotFmt>
        <c:idx val="41"/>
      </c:pivotFmt>
      <c:pivotFmt>
        <c:idx val="42"/>
      </c:pivotFmt>
      <c:pivotFmt>
        <c:idx val="43"/>
      </c:pivotFmt>
      <c:pivotFmt>
        <c:idx val="44"/>
      </c:pivotFmt>
      <c:pivotFmt>
        <c:idx val="45"/>
      </c:pivotFmt>
      <c:pivotFmt>
        <c:idx val="46"/>
      </c:pivotFmt>
      <c:pivotFmt>
        <c:idx val="47"/>
      </c:pivotFmt>
      <c:pivotFmt>
        <c:idx val="48"/>
        <c:dLbl>
          <c:idx val="0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C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C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'paises de destino'!$B$3:$B$4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</c:spPr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'paises de destino'!$A$5:$A$15</c:f>
              <c:strCache>
                <c:ptCount val="10"/>
                <c:pt idx="0">
                  <c:v>Arabia Saudita </c:v>
                </c:pt>
                <c:pt idx="1">
                  <c:v>Australia </c:v>
                </c:pt>
                <c:pt idx="2">
                  <c:v>Canada </c:v>
                </c:pt>
                <c:pt idx="3">
                  <c:v>Estados Unidos </c:v>
                </c:pt>
                <c:pt idx="4">
                  <c:v>Italia </c:v>
                </c:pt>
                <c:pt idx="5">
                  <c:v>Japon </c:v>
                </c:pt>
                <c:pt idx="6">
                  <c:v>Marruecos </c:v>
                </c:pt>
                <c:pt idx="7">
                  <c:v>Reino Unido </c:v>
                </c:pt>
                <c:pt idx="8">
                  <c:v>Rep. Federal Alemania </c:v>
                </c:pt>
                <c:pt idx="9">
                  <c:v>Suiza </c:v>
                </c:pt>
              </c:strCache>
            </c:strRef>
          </c:cat>
          <c:val>
            <c:numRef>
              <c:f>'paises de destino'!$B$5:$B$15</c:f>
              <c:numCache>
                <c:formatCode>0.00%</c:formatCode>
                <c:ptCount val="10"/>
                <c:pt idx="0">
                  <c:v>2.9280727578494325E-2</c:v>
                </c:pt>
                <c:pt idx="1">
                  <c:v>2.0740309674881795E-2</c:v>
                </c:pt>
                <c:pt idx="2">
                  <c:v>2.6073065954989427E-2</c:v>
                </c:pt>
                <c:pt idx="3">
                  <c:v>0.67060423769253874</c:v>
                </c:pt>
                <c:pt idx="4">
                  <c:v>2.1780738275417672E-2</c:v>
                </c:pt>
                <c:pt idx="5">
                  <c:v>5.5974652425030733E-2</c:v>
                </c:pt>
                <c:pt idx="6">
                  <c:v>2.3937390881609132E-2</c:v>
                </c:pt>
                <c:pt idx="7">
                  <c:v>1.3942047303038487E-2</c:v>
                </c:pt>
                <c:pt idx="8">
                  <c:v>0.11952648041013941</c:v>
                </c:pt>
                <c:pt idx="9">
                  <c:v>1.8140349803860291E-2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601152"/>
        <c:axId val="29701248"/>
      </c:barChart>
      <c:catAx>
        <c:axId val="29601152"/>
        <c:scaling>
          <c:orientation val="minMax"/>
        </c:scaling>
        <c:delete val="0"/>
        <c:axPos val="b"/>
        <c:majorTickMark val="none"/>
        <c:minorTickMark val="none"/>
        <c:tickLblPos val="nextTo"/>
        <c:crossAx val="29701248"/>
        <c:crosses val="autoZero"/>
        <c:auto val="1"/>
        <c:lblAlgn val="ctr"/>
        <c:lblOffset val="100"/>
        <c:noMultiLvlLbl val="0"/>
      </c:catAx>
      <c:valAx>
        <c:axId val="2970124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0%" sourceLinked="1"/>
        <c:majorTickMark val="none"/>
        <c:minorTickMark val="none"/>
        <c:tickLblPos val="nextTo"/>
        <c:crossAx val="29601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/>
      </a:pPr>
      <a:endParaRPr lang="es-EC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[Copia de miel de abeja.xls]Transporte intern!Tabla dinámica3</c:name>
    <c:fmtId val="-1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C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C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C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C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C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"/>
      </c:pivotFmt>
      <c:pivotFmt>
        <c:idx val="18"/>
      </c:pivotFmt>
      <c:pivotFmt>
        <c:idx val="19"/>
      </c:pivotFmt>
      <c:pivotFmt>
        <c:idx val="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C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C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C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C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C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C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'Transporte intern'!$B$3:$B$4</c:f>
              <c:strCache>
                <c:ptCount val="1"/>
                <c:pt idx="0">
                  <c:v>Acuática 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c:spPr>
          </c:dPt>
          <c:cat>
            <c:strRef>
              <c:f>'Transporte intern'!$A$5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'Transporte intern'!$B$5</c:f>
              <c:numCache>
                <c:formatCode>0.00%</c:formatCode>
                <c:ptCount val="1"/>
                <c:pt idx="0">
                  <c:v>0.82402707275803722</c:v>
                </c:pt>
              </c:numCache>
            </c:numRef>
          </c:val>
        </c:ser>
        <c:ser>
          <c:idx val="1"/>
          <c:order val="1"/>
          <c:tx>
            <c:strRef>
              <c:f>'Transporte intern'!$C$3:$C$4</c:f>
              <c:strCache>
                <c:ptCount val="1"/>
                <c:pt idx="0">
                  <c:v>Avión </c:v>
                </c:pt>
              </c:strCache>
            </c:strRef>
          </c:tx>
          <c:invertIfNegative val="0"/>
          <c:cat>
            <c:strRef>
              <c:f>'Transporte intern'!$A$5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'Transporte intern'!$C$5</c:f>
              <c:numCache>
                <c:formatCode>0.00%</c:formatCode>
                <c:ptCount val="1"/>
                <c:pt idx="0">
                  <c:v>8.4602368866328256E-3</c:v>
                </c:pt>
              </c:numCache>
            </c:numRef>
          </c:val>
        </c:ser>
        <c:ser>
          <c:idx val="2"/>
          <c:order val="2"/>
          <c:tx>
            <c:strRef>
              <c:f>'Transporte intern'!$D$3:$D$4</c:f>
              <c:strCache>
                <c:ptCount val="1"/>
                <c:pt idx="0">
                  <c:v>Camión 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>
              <a:solidFill>
                <a:schemeClr val="accent1"/>
              </a:solidFill>
            </a:ln>
          </c:spPr>
          <c:invertIfNegative val="0"/>
          <c:cat>
            <c:strRef>
              <c:f>'Transporte intern'!$A$5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'Transporte intern'!$D$5</c:f>
              <c:numCache>
                <c:formatCode>0.00%</c:formatCode>
                <c:ptCount val="1"/>
                <c:pt idx="0">
                  <c:v>0.16751269035532995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9783936"/>
        <c:axId val="29785472"/>
      </c:barChart>
      <c:catAx>
        <c:axId val="29783936"/>
        <c:scaling>
          <c:orientation val="minMax"/>
        </c:scaling>
        <c:delete val="0"/>
        <c:axPos val="b"/>
        <c:majorTickMark val="none"/>
        <c:minorTickMark val="none"/>
        <c:tickLblPos val="nextTo"/>
        <c:crossAx val="29785472"/>
        <c:crosses val="autoZero"/>
        <c:auto val="1"/>
        <c:lblAlgn val="ctr"/>
        <c:lblOffset val="100"/>
        <c:noMultiLvlLbl val="0"/>
      </c:catAx>
      <c:valAx>
        <c:axId val="29785472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crossAx val="297839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342783550365749"/>
          <c:y val="0.89599103416369985"/>
          <c:w val="0.86459380577427813"/>
          <c:h val="7.605852107603268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s-EC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pivotSource>
    <c:name>[Copia de miel de abeja.xls]tipo de nego!Tabla dinámica4</c:name>
    <c:fmtId val="-1"/>
  </c:pivotSource>
  <c:chart>
    <c:autoTitleDeleted val="1"/>
    <c:pivotFmts>
      <c:pivotFmt>
        <c:idx val="0"/>
        <c:dLbl>
          <c:idx val="0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"/>
        <c:dLbl>
          <c:idx val="0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"/>
        <c:dLbl>
          <c:idx val="0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"/>
      </c:pivotFmt>
      <c:pivotFmt>
        <c:idx val="4"/>
      </c:pivotFmt>
      <c:pivotFmt>
        <c:idx val="5"/>
      </c:pivotFmt>
      <c:pivotFmt>
        <c:idx val="6"/>
        <c:dLbl>
          <c:idx val="0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"/>
        <c:marker>
          <c:symbol val="none"/>
        </c:marker>
        <c:dLbl>
          <c:idx val="0"/>
          <c:delete val="1"/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C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"/>
        <c:marker>
          <c:symbol val="none"/>
        </c:marker>
        <c:dLbl>
          <c:idx val="0"/>
          <c:delete val="1"/>
        </c:dLbl>
      </c:pivotFmt>
      <c:pivotFmt>
        <c:idx val="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C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C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C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C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"/>
        <c:spPr>
          <a:solidFill>
            <a:srgbClr val="FFFF00"/>
          </a:solidFill>
        </c:spPr>
      </c:pivotFmt>
      <c:pivotFmt>
        <c:idx val="16"/>
        <c:spPr>
          <a:solidFill>
            <a:schemeClr val="accent6"/>
          </a:solidFill>
        </c:spPr>
      </c:pivotFmt>
      <c:pivotFmt>
        <c:idx val="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C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"/>
        <c:spPr>
          <a:solidFill>
            <a:srgbClr val="FFFF00"/>
          </a:solidFill>
        </c:spPr>
      </c:pivotFmt>
      <c:pivotFmt>
        <c:idx val="19"/>
        <c:spPr>
          <a:solidFill>
            <a:schemeClr val="accent6"/>
          </a:solidFill>
        </c:spPr>
      </c:pivotFmt>
      <c:pivotFmt>
        <c:idx val="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C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"/>
        <c:spPr>
          <a:solidFill>
            <a:srgbClr val="FFFF00"/>
          </a:solidFill>
        </c:spPr>
      </c:pivotFmt>
      <c:pivotFmt>
        <c:idx val="22"/>
        <c:spPr>
          <a:solidFill>
            <a:schemeClr val="accent6"/>
          </a:solidFill>
        </c:spP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'tipo de nego'!$B$3:$B$4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</c:spPr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'tipo de nego'!$A$5:$A$11</c:f>
              <c:strCache>
                <c:ptCount val="6"/>
                <c:pt idx="0">
                  <c:v>Coste y flete </c:v>
                </c:pt>
                <c:pt idx="1">
                  <c:v>Coste, seguro y flete </c:v>
                </c:pt>
                <c:pt idx="2">
                  <c:v>Entregado con pago de derechos </c:v>
                </c:pt>
                <c:pt idx="3">
                  <c:v>Franco a bordo </c:v>
                </c:pt>
                <c:pt idx="4">
                  <c:v>Franco transportista </c:v>
                </c:pt>
                <c:pt idx="5">
                  <c:v>Transporte pagado hasta... </c:v>
                </c:pt>
              </c:strCache>
            </c:strRef>
          </c:cat>
          <c:val>
            <c:numRef>
              <c:f>'tipo de nego'!$B$5:$B$11</c:f>
              <c:numCache>
                <c:formatCode>0.00%</c:formatCode>
                <c:ptCount val="6"/>
                <c:pt idx="0">
                  <c:v>0.70690623245367767</c:v>
                </c:pt>
                <c:pt idx="1">
                  <c:v>9.5451993262212244E-3</c:v>
                </c:pt>
                <c:pt idx="2">
                  <c:v>5.614823133071308E-3</c:v>
                </c:pt>
                <c:pt idx="3">
                  <c:v>0.26951151038742277</c:v>
                </c:pt>
                <c:pt idx="4">
                  <c:v>6.1763054463784394E-3</c:v>
                </c:pt>
                <c:pt idx="5">
                  <c:v>2.2459292532285235E-3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9850240"/>
        <c:axId val="29876608"/>
      </c:barChart>
      <c:catAx>
        <c:axId val="29850240"/>
        <c:scaling>
          <c:orientation val="minMax"/>
        </c:scaling>
        <c:delete val="0"/>
        <c:axPos val="b"/>
        <c:majorTickMark val="none"/>
        <c:minorTickMark val="none"/>
        <c:tickLblPos val="nextTo"/>
        <c:crossAx val="29876608"/>
        <c:crosses val="autoZero"/>
        <c:auto val="1"/>
        <c:lblAlgn val="ctr"/>
        <c:lblOffset val="100"/>
        <c:noMultiLvlLbl val="0"/>
      </c:catAx>
      <c:valAx>
        <c:axId val="2987660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 algn="ctr" rtl="0">
                  <a:defRPr/>
                </a:pPr>
                <a:r>
                  <a:rPr lang="es-EC"/>
                  <a:t>Kg. Netos</a:t>
                </a:r>
              </a:p>
            </c:rich>
          </c:tx>
          <c:layout/>
          <c:overlay val="0"/>
        </c:title>
        <c:numFmt formatCode="0.00%" sourceLinked="1"/>
        <c:majorTickMark val="out"/>
        <c:minorTickMark val="none"/>
        <c:tickLblPos val="nextTo"/>
        <c:crossAx val="29850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/>
      </a:pPr>
      <a:endParaRPr lang="es-EC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Ecuador  Exportación 2014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Ecuador!$C$10</c:f>
              <c:strCache>
                <c:ptCount val="1"/>
                <c:pt idx="0">
                  <c:v>% / TOTAL FOB - DOLAR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</c:spPr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0"/>
                  <c:y val="1.86890638670166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2.99562554680673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1.75870516185476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Ecuador!$B$11:$B$13</c:f>
              <c:strCache>
                <c:ptCount val="3"/>
                <c:pt idx="0">
                  <c:v>ESTADOS UNIDOS</c:v>
                </c:pt>
                <c:pt idx="1">
                  <c:v>CANADA</c:v>
                </c:pt>
                <c:pt idx="2">
                  <c:v>AGUAS INTER/NAVES INT. EN</c:v>
                </c:pt>
              </c:strCache>
            </c:strRef>
          </c:cat>
          <c:val>
            <c:numRef>
              <c:f>Ecuador!$C$11:$C$13</c:f>
              <c:numCache>
                <c:formatCode>0.0%</c:formatCode>
                <c:ptCount val="3"/>
                <c:pt idx="0" formatCode="0%">
                  <c:v>0.91979999999999995</c:v>
                </c:pt>
                <c:pt idx="1">
                  <c:v>5.7500000000000002E-2</c:v>
                </c:pt>
                <c:pt idx="2">
                  <c:v>2.2800000000000001E-2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29931392"/>
        <c:axId val="29932928"/>
      </c:barChart>
      <c:catAx>
        <c:axId val="29931392"/>
        <c:scaling>
          <c:orientation val="minMax"/>
        </c:scaling>
        <c:delete val="0"/>
        <c:axPos val="b"/>
        <c:majorTickMark val="none"/>
        <c:minorTickMark val="none"/>
        <c:tickLblPos val="nextTo"/>
        <c:crossAx val="29932928"/>
        <c:crosses val="autoZero"/>
        <c:auto val="1"/>
        <c:lblAlgn val="ctr"/>
        <c:lblOffset val="100"/>
        <c:noMultiLvlLbl val="0"/>
      </c:catAx>
      <c:valAx>
        <c:axId val="2993292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29931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/>
      </a:pPr>
      <a:endParaRPr lang="es-EC"/>
    </a:p>
  </c:tx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image" Target="../media/image11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image" Target="../media/image11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D12946-966C-4450-A0E4-A68AA7C6889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569ACC6-18F8-484F-9147-8C276F0B621B}">
      <dgm:prSet phldrT="[Texto]"/>
      <dgm:spPr/>
      <dgm:t>
        <a:bodyPr/>
        <a:lstStyle/>
        <a:p>
          <a:r>
            <a:rPr lang="es-EC" dirty="0" smtClean="0"/>
            <a:t>Sistemas de Información </a:t>
          </a:r>
          <a:endParaRPr lang="es-EC" dirty="0"/>
        </a:p>
      </dgm:t>
    </dgm:pt>
    <dgm:pt modelId="{B1C36675-067A-46B7-B958-A3923E9C4FC0}" type="parTrans" cxnId="{78A066D2-F572-4FD1-BFD8-5A3B4E20E173}">
      <dgm:prSet/>
      <dgm:spPr/>
      <dgm:t>
        <a:bodyPr/>
        <a:lstStyle/>
        <a:p>
          <a:endParaRPr lang="es-EC"/>
        </a:p>
      </dgm:t>
    </dgm:pt>
    <dgm:pt modelId="{D14DEDB1-D36D-4B49-8066-7EFA3B47062F}" type="sibTrans" cxnId="{78A066D2-F572-4FD1-BFD8-5A3B4E20E173}">
      <dgm:prSet/>
      <dgm:spPr/>
      <dgm:t>
        <a:bodyPr/>
        <a:lstStyle/>
        <a:p>
          <a:endParaRPr lang="es-EC"/>
        </a:p>
      </dgm:t>
    </dgm:pt>
    <dgm:pt modelId="{34DA19D4-CD03-4FAE-B334-69E660CAB6D9}">
      <dgm:prSet phldrT="[Texto]"/>
      <dgm:spPr/>
      <dgm:t>
        <a:bodyPr/>
        <a:lstStyle/>
        <a:p>
          <a:r>
            <a:rPr lang="es-EC" dirty="0" smtClean="0"/>
            <a:t>Mejoramiento Genético </a:t>
          </a:r>
          <a:endParaRPr lang="es-EC" dirty="0"/>
        </a:p>
      </dgm:t>
    </dgm:pt>
    <dgm:pt modelId="{B187AAA2-AABE-40AF-9396-883A866B4F2F}" type="parTrans" cxnId="{2F98318D-4797-4FAE-BA8D-F1D515017703}">
      <dgm:prSet/>
      <dgm:spPr/>
      <dgm:t>
        <a:bodyPr/>
        <a:lstStyle/>
        <a:p>
          <a:endParaRPr lang="es-EC"/>
        </a:p>
      </dgm:t>
    </dgm:pt>
    <dgm:pt modelId="{63565635-4E4A-4E23-B6F5-6FC4888ACAB3}" type="sibTrans" cxnId="{2F98318D-4797-4FAE-BA8D-F1D515017703}">
      <dgm:prSet/>
      <dgm:spPr/>
      <dgm:t>
        <a:bodyPr/>
        <a:lstStyle/>
        <a:p>
          <a:endParaRPr lang="es-EC"/>
        </a:p>
      </dgm:t>
    </dgm:pt>
    <dgm:pt modelId="{C159FBFB-02D3-4A73-9BC5-0F2CA77C71D7}">
      <dgm:prSet phldrT="[Texto]"/>
      <dgm:spPr/>
      <dgm:t>
        <a:bodyPr/>
        <a:lstStyle/>
        <a:p>
          <a:r>
            <a:rPr lang="es-EC" dirty="0" smtClean="0"/>
            <a:t>Nuevos sistemas de producción</a:t>
          </a:r>
          <a:endParaRPr lang="es-EC" dirty="0"/>
        </a:p>
      </dgm:t>
    </dgm:pt>
    <dgm:pt modelId="{BD7F7E35-2030-4812-8673-A347851B83CE}" type="parTrans" cxnId="{D675179E-C7B6-406B-97F5-3C0FA6AB46CC}">
      <dgm:prSet/>
      <dgm:spPr/>
      <dgm:t>
        <a:bodyPr/>
        <a:lstStyle/>
        <a:p>
          <a:endParaRPr lang="es-EC"/>
        </a:p>
      </dgm:t>
    </dgm:pt>
    <dgm:pt modelId="{5F0D04BA-33A1-442A-9298-6D1674A48FAE}" type="sibTrans" cxnId="{D675179E-C7B6-406B-97F5-3C0FA6AB46CC}">
      <dgm:prSet/>
      <dgm:spPr/>
      <dgm:t>
        <a:bodyPr/>
        <a:lstStyle/>
        <a:p>
          <a:endParaRPr lang="es-EC"/>
        </a:p>
      </dgm:t>
    </dgm:pt>
    <dgm:pt modelId="{8770AE4F-EDB9-45E3-B815-876D9524E098}" type="pres">
      <dgm:prSet presAssocID="{44D12946-966C-4450-A0E4-A68AA7C6889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2ADE388D-E866-4960-852F-4C48AA89CD80}" type="pres">
      <dgm:prSet presAssocID="{44D12946-966C-4450-A0E4-A68AA7C6889B}" presName="Name1" presStyleCnt="0"/>
      <dgm:spPr/>
    </dgm:pt>
    <dgm:pt modelId="{FA98D335-04CA-41AB-B452-0D7D746BEA60}" type="pres">
      <dgm:prSet presAssocID="{44D12946-966C-4450-A0E4-A68AA7C6889B}" presName="cycle" presStyleCnt="0"/>
      <dgm:spPr/>
    </dgm:pt>
    <dgm:pt modelId="{2F607BA1-0DA2-4074-8A50-01692369B7FF}" type="pres">
      <dgm:prSet presAssocID="{44D12946-966C-4450-A0E4-A68AA7C6889B}" presName="srcNode" presStyleLbl="node1" presStyleIdx="0" presStyleCnt="3"/>
      <dgm:spPr/>
    </dgm:pt>
    <dgm:pt modelId="{1469CC53-BADD-485E-B782-97EF6F6ADD4B}" type="pres">
      <dgm:prSet presAssocID="{44D12946-966C-4450-A0E4-A68AA7C6889B}" presName="conn" presStyleLbl="parChTrans1D2" presStyleIdx="0" presStyleCnt="1"/>
      <dgm:spPr/>
      <dgm:t>
        <a:bodyPr/>
        <a:lstStyle/>
        <a:p>
          <a:endParaRPr lang="es-EC"/>
        </a:p>
      </dgm:t>
    </dgm:pt>
    <dgm:pt modelId="{DB9371F4-B521-4E57-963E-CB925256A28C}" type="pres">
      <dgm:prSet presAssocID="{44D12946-966C-4450-A0E4-A68AA7C6889B}" presName="extraNode" presStyleLbl="node1" presStyleIdx="0" presStyleCnt="3"/>
      <dgm:spPr/>
    </dgm:pt>
    <dgm:pt modelId="{B24FB30E-75E4-4922-81E9-0CD756A9497D}" type="pres">
      <dgm:prSet presAssocID="{44D12946-966C-4450-A0E4-A68AA7C6889B}" presName="dstNode" presStyleLbl="node1" presStyleIdx="0" presStyleCnt="3"/>
      <dgm:spPr/>
    </dgm:pt>
    <dgm:pt modelId="{31DD88F9-C4BF-43E0-B829-2E1D73A67F9D}" type="pres">
      <dgm:prSet presAssocID="{5569ACC6-18F8-484F-9147-8C276F0B621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EFEFCB-1FE5-4EAD-ABFF-3A723892282E}" type="pres">
      <dgm:prSet presAssocID="{5569ACC6-18F8-484F-9147-8C276F0B621B}" presName="accent_1" presStyleCnt="0"/>
      <dgm:spPr/>
    </dgm:pt>
    <dgm:pt modelId="{82EB0394-64BE-4146-927D-BACA4FA6F44A}" type="pres">
      <dgm:prSet presAssocID="{5569ACC6-18F8-484F-9147-8C276F0B621B}" presName="accentRepeatNode" presStyleLbl="solidFgAcc1" presStyleIdx="0" presStyleCnt="3" custScaleX="119108" custScaleY="11510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179E648-FB65-4DE8-A4FF-B27DAEABC811}" type="pres">
      <dgm:prSet presAssocID="{34DA19D4-CD03-4FAE-B334-69E660CAB6D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B8049FA-76BE-469B-BD7F-E1CD519A6786}" type="pres">
      <dgm:prSet presAssocID="{34DA19D4-CD03-4FAE-B334-69E660CAB6D9}" presName="accent_2" presStyleCnt="0"/>
      <dgm:spPr/>
    </dgm:pt>
    <dgm:pt modelId="{8D0692EC-1C18-4C24-A144-2999A8CA6839}" type="pres">
      <dgm:prSet presAssocID="{34DA19D4-CD03-4FAE-B334-69E660CAB6D9}" presName="accentRepeatNode" presStyleLbl="solidFgAcc1" presStyleIdx="1" presStyleCnt="3" custScaleX="120810" custScaleY="11565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94095DE-514C-4C56-A003-B3A5E1114A46}" type="pres">
      <dgm:prSet presAssocID="{C159FBFB-02D3-4A73-9BC5-0F2CA77C71D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67FA9E-4BE6-4FFA-9D99-D72E41D1EC31}" type="pres">
      <dgm:prSet presAssocID="{C159FBFB-02D3-4A73-9BC5-0F2CA77C71D7}" presName="accent_3" presStyleCnt="0"/>
      <dgm:spPr/>
    </dgm:pt>
    <dgm:pt modelId="{B36C0CDD-A4D2-453F-9A51-5333EDA1C545}" type="pres">
      <dgm:prSet presAssocID="{C159FBFB-02D3-4A73-9BC5-0F2CA77C71D7}" presName="accentRepeatNode" presStyleLbl="solidFgAcc1" presStyleIdx="2" presStyleCnt="3" custScaleX="119392" custScaleY="9330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BE0685C-575C-4CCC-8211-ADC3CAFC449B}" type="presOf" srcId="{C159FBFB-02D3-4A73-9BC5-0F2CA77C71D7}" destId="{A94095DE-514C-4C56-A003-B3A5E1114A46}" srcOrd="0" destOrd="0" presId="urn:microsoft.com/office/officeart/2008/layout/VerticalCurvedList"/>
    <dgm:cxn modelId="{2F98318D-4797-4FAE-BA8D-F1D515017703}" srcId="{44D12946-966C-4450-A0E4-A68AA7C6889B}" destId="{34DA19D4-CD03-4FAE-B334-69E660CAB6D9}" srcOrd="1" destOrd="0" parTransId="{B187AAA2-AABE-40AF-9396-883A866B4F2F}" sibTransId="{63565635-4E4A-4E23-B6F5-6FC4888ACAB3}"/>
    <dgm:cxn modelId="{E7368E0E-62B2-460A-9E34-1A05813253F4}" type="presOf" srcId="{34DA19D4-CD03-4FAE-B334-69E660CAB6D9}" destId="{9179E648-FB65-4DE8-A4FF-B27DAEABC811}" srcOrd="0" destOrd="0" presId="urn:microsoft.com/office/officeart/2008/layout/VerticalCurvedList"/>
    <dgm:cxn modelId="{D675179E-C7B6-406B-97F5-3C0FA6AB46CC}" srcId="{44D12946-966C-4450-A0E4-A68AA7C6889B}" destId="{C159FBFB-02D3-4A73-9BC5-0F2CA77C71D7}" srcOrd="2" destOrd="0" parTransId="{BD7F7E35-2030-4812-8673-A347851B83CE}" sibTransId="{5F0D04BA-33A1-442A-9298-6D1674A48FAE}"/>
    <dgm:cxn modelId="{78A066D2-F572-4FD1-BFD8-5A3B4E20E173}" srcId="{44D12946-966C-4450-A0E4-A68AA7C6889B}" destId="{5569ACC6-18F8-484F-9147-8C276F0B621B}" srcOrd="0" destOrd="0" parTransId="{B1C36675-067A-46B7-B958-A3923E9C4FC0}" sibTransId="{D14DEDB1-D36D-4B49-8066-7EFA3B47062F}"/>
    <dgm:cxn modelId="{28257DBB-FC93-4F9C-B9D6-8FD14A2BFC1B}" type="presOf" srcId="{D14DEDB1-D36D-4B49-8066-7EFA3B47062F}" destId="{1469CC53-BADD-485E-B782-97EF6F6ADD4B}" srcOrd="0" destOrd="0" presId="urn:microsoft.com/office/officeart/2008/layout/VerticalCurvedList"/>
    <dgm:cxn modelId="{F33DB419-87F7-4B73-A0A9-6CD6BE18E872}" type="presOf" srcId="{44D12946-966C-4450-A0E4-A68AA7C6889B}" destId="{8770AE4F-EDB9-45E3-B815-876D9524E098}" srcOrd="0" destOrd="0" presId="urn:microsoft.com/office/officeart/2008/layout/VerticalCurvedList"/>
    <dgm:cxn modelId="{F92C40B8-901E-4396-9498-DCFAA2A76B72}" type="presOf" srcId="{5569ACC6-18F8-484F-9147-8C276F0B621B}" destId="{31DD88F9-C4BF-43E0-B829-2E1D73A67F9D}" srcOrd="0" destOrd="0" presId="urn:microsoft.com/office/officeart/2008/layout/VerticalCurvedList"/>
    <dgm:cxn modelId="{EF02B706-CBDD-49DB-B749-B3A49266B1B5}" type="presParOf" srcId="{8770AE4F-EDB9-45E3-B815-876D9524E098}" destId="{2ADE388D-E866-4960-852F-4C48AA89CD80}" srcOrd="0" destOrd="0" presId="urn:microsoft.com/office/officeart/2008/layout/VerticalCurvedList"/>
    <dgm:cxn modelId="{5FFC6700-B72B-43F9-8E7B-AC243CAD17BC}" type="presParOf" srcId="{2ADE388D-E866-4960-852F-4C48AA89CD80}" destId="{FA98D335-04CA-41AB-B452-0D7D746BEA60}" srcOrd="0" destOrd="0" presId="urn:microsoft.com/office/officeart/2008/layout/VerticalCurvedList"/>
    <dgm:cxn modelId="{3F530489-7180-4D78-97F3-E49BA2DD113D}" type="presParOf" srcId="{FA98D335-04CA-41AB-B452-0D7D746BEA60}" destId="{2F607BA1-0DA2-4074-8A50-01692369B7FF}" srcOrd="0" destOrd="0" presId="urn:microsoft.com/office/officeart/2008/layout/VerticalCurvedList"/>
    <dgm:cxn modelId="{0DD97842-A351-4E87-ADAD-B1396F0304A2}" type="presParOf" srcId="{FA98D335-04CA-41AB-B452-0D7D746BEA60}" destId="{1469CC53-BADD-485E-B782-97EF6F6ADD4B}" srcOrd="1" destOrd="0" presId="urn:microsoft.com/office/officeart/2008/layout/VerticalCurvedList"/>
    <dgm:cxn modelId="{8F23A0CD-B948-419C-9296-40C3C81EF2E6}" type="presParOf" srcId="{FA98D335-04CA-41AB-B452-0D7D746BEA60}" destId="{DB9371F4-B521-4E57-963E-CB925256A28C}" srcOrd="2" destOrd="0" presId="urn:microsoft.com/office/officeart/2008/layout/VerticalCurvedList"/>
    <dgm:cxn modelId="{D4A678DC-BFD9-48E4-A54E-94B5D64B0208}" type="presParOf" srcId="{FA98D335-04CA-41AB-B452-0D7D746BEA60}" destId="{B24FB30E-75E4-4922-81E9-0CD756A9497D}" srcOrd="3" destOrd="0" presId="urn:microsoft.com/office/officeart/2008/layout/VerticalCurvedList"/>
    <dgm:cxn modelId="{E1B4412B-7EC4-4976-8048-8A369F93E8FC}" type="presParOf" srcId="{2ADE388D-E866-4960-852F-4C48AA89CD80}" destId="{31DD88F9-C4BF-43E0-B829-2E1D73A67F9D}" srcOrd="1" destOrd="0" presId="urn:microsoft.com/office/officeart/2008/layout/VerticalCurvedList"/>
    <dgm:cxn modelId="{796AE80F-FB52-4EF4-94F2-6AAACD25003C}" type="presParOf" srcId="{2ADE388D-E866-4960-852F-4C48AA89CD80}" destId="{94EFEFCB-1FE5-4EAD-ABFF-3A723892282E}" srcOrd="2" destOrd="0" presId="urn:microsoft.com/office/officeart/2008/layout/VerticalCurvedList"/>
    <dgm:cxn modelId="{3BB55EFC-B3F7-4250-9B5A-A181C2824089}" type="presParOf" srcId="{94EFEFCB-1FE5-4EAD-ABFF-3A723892282E}" destId="{82EB0394-64BE-4146-927D-BACA4FA6F44A}" srcOrd="0" destOrd="0" presId="urn:microsoft.com/office/officeart/2008/layout/VerticalCurvedList"/>
    <dgm:cxn modelId="{47B68C2F-99C1-4127-8EF8-B61F50A374B4}" type="presParOf" srcId="{2ADE388D-E866-4960-852F-4C48AA89CD80}" destId="{9179E648-FB65-4DE8-A4FF-B27DAEABC811}" srcOrd="3" destOrd="0" presId="urn:microsoft.com/office/officeart/2008/layout/VerticalCurvedList"/>
    <dgm:cxn modelId="{7B874524-1A6A-4985-8492-79301D36CE79}" type="presParOf" srcId="{2ADE388D-E866-4960-852F-4C48AA89CD80}" destId="{8B8049FA-76BE-469B-BD7F-E1CD519A6786}" srcOrd="4" destOrd="0" presId="urn:microsoft.com/office/officeart/2008/layout/VerticalCurvedList"/>
    <dgm:cxn modelId="{26B99F9F-B6E8-4D59-B3D9-01E53242CA82}" type="presParOf" srcId="{8B8049FA-76BE-469B-BD7F-E1CD519A6786}" destId="{8D0692EC-1C18-4C24-A144-2999A8CA6839}" srcOrd="0" destOrd="0" presId="urn:microsoft.com/office/officeart/2008/layout/VerticalCurvedList"/>
    <dgm:cxn modelId="{64F25623-62F3-49FF-8BCC-3ABF356389C6}" type="presParOf" srcId="{2ADE388D-E866-4960-852F-4C48AA89CD80}" destId="{A94095DE-514C-4C56-A003-B3A5E1114A46}" srcOrd="5" destOrd="0" presId="urn:microsoft.com/office/officeart/2008/layout/VerticalCurvedList"/>
    <dgm:cxn modelId="{6FED8785-6284-4AB2-916A-1C8C6F77B2D6}" type="presParOf" srcId="{2ADE388D-E866-4960-852F-4C48AA89CD80}" destId="{A667FA9E-4BE6-4FFA-9D99-D72E41D1EC31}" srcOrd="6" destOrd="0" presId="urn:microsoft.com/office/officeart/2008/layout/VerticalCurvedList"/>
    <dgm:cxn modelId="{EE90DC19-085E-4CEB-B6F9-6207ED31B462}" type="presParOf" srcId="{A667FA9E-4BE6-4FFA-9D99-D72E41D1EC31}" destId="{B36C0CDD-A4D2-453F-9A51-5333EDA1C54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090A19-DCD9-4228-9F90-D3123517DA1C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6CDB1AD-76BF-4C14-A193-7B391223B821}">
      <dgm:prSet phldrT="[Texto]"/>
      <dgm:spPr/>
      <dgm:t>
        <a:bodyPr/>
        <a:lstStyle/>
        <a:p>
          <a:r>
            <a:rPr lang="es-EC" dirty="0" smtClean="0"/>
            <a:t>Miel en Panal</a:t>
          </a:r>
          <a:endParaRPr lang="es-EC" dirty="0"/>
        </a:p>
      </dgm:t>
    </dgm:pt>
    <dgm:pt modelId="{A858BD70-3402-4AE8-9856-E6CC361FA687}" type="parTrans" cxnId="{6F7C0DEA-28A2-48AA-84EB-28D0035CCB8A}">
      <dgm:prSet/>
      <dgm:spPr/>
      <dgm:t>
        <a:bodyPr/>
        <a:lstStyle/>
        <a:p>
          <a:endParaRPr lang="es-EC"/>
        </a:p>
      </dgm:t>
    </dgm:pt>
    <dgm:pt modelId="{41A8AB66-4D9D-48F7-86A1-E706E46BE04B}" type="sibTrans" cxnId="{6F7C0DEA-28A2-48AA-84EB-28D0035CCB8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s-EC"/>
        </a:p>
      </dgm:t>
    </dgm:pt>
    <dgm:pt modelId="{407BDE88-A5FF-4F72-9F76-C0109A8319E6}">
      <dgm:prSet phldrT="[Texto]"/>
      <dgm:spPr/>
      <dgm:t>
        <a:bodyPr/>
        <a:lstStyle/>
        <a:p>
          <a:r>
            <a:rPr lang="es-EC" dirty="0" smtClean="0"/>
            <a:t>Mercado</a:t>
          </a:r>
          <a:endParaRPr lang="es-EC" dirty="0"/>
        </a:p>
      </dgm:t>
    </dgm:pt>
    <dgm:pt modelId="{0BC69212-D2ED-4792-B034-400BA3260208}" type="parTrans" cxnId="{CFB91160-83E1-4AC4-A051-ABFAEF6EBCFD}">
      <dgm:prSet/>
      <dgm:spPr/>
      <dgm:t>
        <a:bodyPr/>
        <a:lstStyle/>
        <a:p>
          <a:endParaRPr lang="es-EC"/>
        </a:p>
      </dgm:t>
    </dgm:pt>
    <dgm:pt modelId="{80CFF0B8-652C-4BD2-BEF0-695B846BCDE1}" type="sibTrans" cxnId="{CFB91160-83E1-4AC4-A051-ABFAEF6EBCFD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s-EC"/>
        </a:p>
      </dgm:t>
    </dgm:pt>
    <dgm:pt modelId="{E755B3C4-87E7-4797-B7FC-1155E801A1CD}">
      <dgm:prSet phldrT="[Texto]"/>
      <dgm:spPr/>
      <dgm:t>
        <a:bodyPr/>
        <a:lstStyle/>
        <a:p>
          <a:r>
            <a:rPr lang="es-EC" dirty="0" smtClean="0"/>
            <a:t>Salud</a:t>
          </a:r>
          <a:endParaRPr lang="es-EC" dirty="0"/>
        </a:p>
      </dgm:t>
    </dgm:pt>
    <dgm:pt modelId="{B4D3C615-9148-45EA-8866-E6EED59FBC8E}" type="parTrans" cxnId="{189824B1-6239-4314-BB1A-39E6C4A469A9}">
      <dgm:prSet/>
      <dgm:spPr/>
      <dgm:t>
        <a:bodyPr/>
        <a:lstStyle/>
        <a:p>
          <a:endParaRPr lang="es-EC"/>
        </a:p>
      </dgm:t>
    </dgm:pt>
    <dgm:pt modelId="{793CC32C-F6E5-4C23-BBAA-415383012758}" type="sibTrans" cxnId="{189824B1-6239-4314-BB1A-39E6C4A469A9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s-EC"/>
        </a:p>
      </dgm:t>
    </dgm:pt>
    <dgm:pt modelId="{9D1289C6-38DF-4ADF-A6B5-6161E55EA596}" type="pres">
      <dgm:prSet presAssocID="{F0090A19-DCD9-4228-9F90-D3123517DA1C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s-EC"/>
        </a:p>
      </dgm:t>
    </dgm:pt>
    <dgm:pt modelId="{98694240-0EE4-4253-95FB-AE47A73013D6}" type="pres">
      <dgm:prSet presAssocID="{E6CDB1AD-76BF-4C14-A193-7B391223B821}" presName="text1" presStyleCnt="0"/>
      <dgm:spPr/>
    </dgm:pt>
    <dgm:pt modelId="{A60B2DBF-C888-4691-BE12-7A3B619F576D}" type="pres">
      <dgm:prSet presAssocID="{E6CDB1AD-76BF-4C14-A193-7B391223B821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E1B00F-31FB-43B0-A3EB-278A0B55A341}" type="pres">
      <dgm:prSet presAssocID="{E6CDB1AD-76BF-4C14-A193-7B391223B821}" presName="textaccent1" presStyleCnt="0"/>
      <dgm:spPr/>
    </dgm:pt>
    <dgm:pt modelId="{57B062F8-8104-48D2-BFEA-867CFA779B24}" type="pres">
      <dgm:prSet presAssocID="{E6CDB1AD-76BF-4C14-A193-7B391223B821}" presName="accentRepeatNode" presStyleLbl="solidAlignAcc1" presStyleIdx="0" presStyleCnt="6"/>
      <dgm:spPr/>
    </dgm:pt>
    <dgm:pt modelId="{B0F5AD3C-9455-4AFB-9817-207D2E1F4C5A}" type="pres">
      <dgm:prSet presAssocID="{41A8AB66-4D9D-48F7-86A1-E706E46BE04B}" presName="image1" presStyleCnt="0"/>
      <dgm:spPr/>
    </dgm:pt>
    <dgm:pt modelId="{D14AC0CE-BED0-4DA1-BD6B-D78FC757E524}" type="pres">
      <dgm:prSet presAssocID="{41A8AB66-4D9D-48F7-86A1-E706E46BE04B}" presName="imageRepeatNode" presStyleLbl="alignAcc1" presStyleIdx="0" presStyleCnt="3"/>
      <dgm:spPr/>
      <dgm:t>
        <a:bodyPr/>
        <a:lstStyle/>
        <a:p>
          <a:endParaRPr lang="es-EC"/>
        </a:p>
      </dgm:t>
    </dgm:pt>
    <dgm:pt modelId="{861CC4BB-9C48-404A-A047-8776669999C9}" type="pres">
      <dgm:prSet presAssocID="{41A8AB66-4D9D-48F7-86A1-E706E46BE04B}" presName="imageaccent1" presStyleCnt="0"/>
      <dgm:spPr/>
    </dgm:pt>
    <dgm:pt modelId="{8312418E-DAE5-408F-BDCE-F7E2C093D0BC}" type="pres">
      <dgm:prSet presAssocID="{41A8AB66-4D9D-48F7-86A1-E706E46BE04B}" presName="accentRepeatNode" presStyleLbl="solidAlignAcc1" presStyleIdx="1" presStyleCnt="6"/>
      <dgm:spPr/>
    </dgm:pt>
    <dgm:pt modelId="{6D7B2018-4945-467C-8F14-52868FF9D615}" type="pres">
      <dgm:prSet presAssocID="{407BDE88-A5FF-4F72-9F76-C0109A8319E6}" presName="text2" presStyleCnt="0"/>
      <dgm:spPr/>
    </dgm:pt>
    <dgm:pt modelId="{6528FD40-2A2C-48D3-BE49-BA83EF46565A}" type="pres">
      <dgm:prSet presAssocID="{407BDE88-A5FF-4F72-9F76-C0109A8319E6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3FC9B5-64EA-4AB1-AA00-9F6819723E21}" type="pres">
      <dgm:prSet presAssocID="{407BDE88-A5FF-4F72-9F76-C0109A8319E6}" presName="textaccent2" presStyleCnt="0"/>
      <dgm:spPr/>
    </dgm:pt>
    <dgm:pt modelId="{FDC356A0-EE3C-45A4-A647-DE0D89673BBB}" type="pres">
      <dgm:prSet presAssocID="{407BDE88-A5FF-4F72-9F76-C0109A8319E6}" presName="accentRepeatNode" presStyleLbl="solidAlignAcc1" presStyleIdx="2" presStyleCnt="6"/>
      <dgm:spPr/>
    </dgm:pt>
    <dgm:pt modelId="{FC6F62BF-A83F-4722-A036-C8BEF9156BCC}" type="pres">
      <dgm:prSet presAssocID="{80CFF0B8-652C-4BD2-BEF0-695B846BCDE1}" presName="image2" presStyleCnt="0"/>
      <dgm:spPr/>
    </dgm:pt>
    <dgm:pt modelId="{1BB183B2-0D0F-456B-9383-28FB80596C82}" type="pres">
      <dgm:prSet presAssocID="{80CFF0B8-652C-4BD2-BEF0-695B846BCDE1}" presName="imageRepeatNode" presStyleLbl="alignAcc1" presStyleIdx="1" presStyleCnt="3"/>
      <dgm:spPr/>
      <dgm:t>
        <a:bodyPr/>
        <a:lstStyle/>
        <a:p>
          <a:endParaRPr lang="es-EC"/>
        </a:p>
      </dgm:t>
    </dgm:pt>
    <dgm:pt modelId="{B83C35D5-94D7-4F93-8ED9-3529FDF6E717}" type="pres">
      <dgm:prSet presAssocID="{80CFF0B8-652C-4BD2-BEF0-695B846BCDE1}" presName="imageaccent2" presStyleCnt="0"/>
      <dgm:spPr/>
    </dgm:pt>
    <dgm:pt modelId="{73622D34-79BD-4586-BA85-BA33A862CF38}" type="pres">
      <dgm:prSet presAssocID="{80CFF0B8-652C-4BD2-BEF0-695B846BCDE1}" presName="accentRepeatNode" presStyleLbl="solidAlignAcc1" presStyleIdx="3" presStyleCnt="6"/>
      <dgm:spPr/>
    </dgm:pt>
    <dgm:pt modelId="{06BBF857-E5F9-4BFA-A7A2-FE8813C1C98E}" type="pres">
      <dgm:prSet presAssocID="{E755B3C4-87E7-4797-B7FC-1155E801A1CD}" presName="text3" presStyleCnt="0"/>
      <dgm:spPr/>
    </dgm:pt>
    <dgm:pt modelId="{3210E4D5-DE46-45A0-8EDE-1087952BEA64}" type="pres">
      <dgm:prSet presAssocID="{E755B3C4-87E7-4797-B7FC-1155E801A1CD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F8BC54-C65F-40BD-A9A9-454A90053738}" type="pres">
      <dgm:prSet presAssocID="{E755B3C4-87E7-4797-B7FC-1155E801A1CD}" presName="textaccent3" presStyleCnt="0"/>
      <dgm:spPr/>
    </dgm:pt>
    <dgm:pt modelId="{EF7A9C08-760C-48D2-84BD-939534A7F773}" type="pres">
      <dgm:prSet presAssocID="{E755B3C4-87E7-4797-B7FC-1155E801A1CD}" presName="accentRepeatNode" presStyleLbl="solidAlignAcc1" presStyleIdx="4" presStyleCnt="6"/>
      <dgm:spPr/>
    </dgm:pt>
    <dgm:pt modelId="{F28E02EC-9DA1-4FDF-83B6-BF6D9099FA7B}" type="pres">
      <dgm:prSet presAssocID="{793CC32C-F6E5-4C23-BBAA-415383012758}" presName="image3" presStyleCnt="0"/>
      <dgm:spPr/>
    </dgm:pt>
    <dgm:pt modelId="{D9B953E1-4117-4C1B-AB9E-745FEE2D37CB}" type="pres">
      <dgm:prSet presAssocID="{793CC32C-F6E5-4C23-BBAA-415383012758}" presName="imageRepeatNode" presStyleLbl="alignAcc1" presStyleIdx="2" presStyleCnt="3"/>
      <dgm:spPr/>
      <dgm:t>
        <a:bodyPr/>
        <a:lstStyle/>
        <a:p>
          <a:endParaRPr lang="es-EC"/>
        </a:p>
      </dgm:t>
    </dgm:pt>
    <dgm:pt modelId="{28448A5A-7F4F-470A-952A-3F976E64BF65}" type="pres">
      <dgm:prSet presAssocID="{793CC32C-F6E5-4C23-BBAA-415383012758}" presName="imageaccent3" presStyleCnt="0"/>
      <dgm:spPr/>
    </dgm:pt>
    <dgm:pt modelId="{E82212F6-1528-4CE2-BD15-B241C8452B9C}" type="pres">
      <dgm:prSet presAssocID="{793CC32C-F6E5-4C23-BBAA-415383012758}" presName="accentRepeatNode" presStyleLbl="solidAlignAcc1" presStyleIdx="5" presStyleCnt="6"/>
      <dgm:spPr/>
    </dgm:pt>
  </dgm:ptLst>
  <dgm:cxnLst>
    <dgm:cxn modelId="{189824B1-6239-4314-BB1A-39E6C4A469A9}" srcId="{F0090A19-DCD9-4228-9F90-D3123517DA1C}" destId="{E755B3C4-87E7-4797-B7FC-1155E801A1CD}" srcOrd="2" destOrd="0" parTransId="{B4D3C615-9148-45EA-8866-E6EED59FBC8E}" sibTransId="{793CC32C-F6E5-4C23-BBAA-415383012758}"/>
    <dgm:cxn modelId="{CFB91160-83E1-4AC4-A051-ABFAEF6EBCFD}" srcId="{F0090A19-DCD9-4228-9F90-D3123517DA1C}" destId="{407BDE88-A5FF-4F72-9F76-C0109A8319E6}" srcOrd="1" destOrd="0" parTransId="{0BC69212-D2ED-4792-B034-400BA3260208}" sibTransId="{80CFF0B8-652C-4BD2-BEF0-695B846BCDE1}"/>
    <dgm:cxn modelId="{18EBE9F4-36D8-4CEB-BEFE-004AA0D8305C}" type="presOf" srcId="{80CFF0B8-652C-4BD2-BEF0-695B846BCDE1}" destId="{1BB183B2-0D0F-456B-9383-28FB80596C82}" srcOrd="0" destOrd="0" presId="urn:microsoft.com/office/officeart/2008/layout/HexagonCluster"/>
    <dgm:cxn modelId="{C3DF9FB4-1B8D-4B5D-A696-5E9CDB60C218}" type="presOf" srcId="{793CC32C-F6E5-4C23-BBAA-415383012758}" destId="{D9B953E1-4117-4C1B-AB9E-745FEE2D37CB}" srcOrd="0" destOrd="0" presId="urn:microsoft.com/office/officeart/2008/layout/HexagonCluster"/>
    <dgm:cxn modelId="{C17AE412-8A88-4D12-AA6E-EDC75E90D62E}" type="presOf" srcId="{E6CDB1AD-76BF-4C14-A193-7B391223B821}" destId="{A60B2DBF-C888-4691-BE12-7A3B619F576D}" srcOrd="0" destOrd="0" presId="urn:microsoft.com/office/officeart/2008/layout/HexagonCluster"/>
    <dgm:cxn modelId="{B75CDAD9-F4E7-4C92-8CB1-96F432328DFD}" type="presOf" srcId="{E755B3C4-87E7-4797-B7FC-1155E801A1CD}" destId="{3210E4D5-DE46-45A0-8EDE-1087952BEA64}" srcOrd="0" destOrd="0" presId="urn:microsoft.com/office/officeart/2008/layout/HexagonCluster"/>
    <dgm:cxn modelId="{5E949058-9A34-4B56-B106-A72DC78A5371}" type="presOf" srcId="{41A8AB66-4D9D-48F7-86A1-E706E46BE04B}" destId="{D14AC0CE-BED0-4DA1-BD6B-D78FC757E524}" srcOrd="0" destOrd="0" presId="urn:microsoft.com/office/officeart/2008/layout/HexagonCluster"/>
    <dgm:cxn modelId="{29D6C6EF-E1FB-49AC-A035-A80D354D285E}" type="presOf" srcId="{F0090A19-DCD9-4228-9F90-D3123517DA1C}" destId="{9D1289C6-38DF-4ADF-A6B5-6161E55EA596}" srcOrd="0" destOrd="0" presId="urn:microsoft.com/office/officeart/2008/layout/HexagonCluster"/>
    <dgm:cxn modelId="{6F7C0DEA-28A2-48AA-84EB-28D0035CCB8A}" srcId="{F0090A19-DCD9-4228-9F90-D3123517DA1C}" destId="{E6CDB1AD-76BF-4C14-A193-7B391223B821}" srcOrd="0" destOrd="0" parTransId="{A858BD70-3402-4AE8-9856-E6CC361FA687}" sibTransId="{41A8AB66-4D9D-48F7-86A1-E706E46BE04B}"/>
    <dgm:cxn modelId="{45A95A5C-0179-44A2-B327-CD07F14A1B6A}" type="presOf" srcId="{407BDE88-A5FF-4F72-9F76-C0109A8319E6}" destId="{6528FD40-2A2C-48D3-BE49-BA83EF46565A}" srcOrd="0" destOrd="0" presId="urn:microsoft.com/office/officeart/2008/layout/HexagonCluster"/>
    <dgm:cxn modelId="{06EE14A1-3A1E-4C5A-B7F8-073CF06C740D}" type="presParOf" srcId="{9D1289C6-38DF-4ADF-A6B5-6161E55EA596}" destId="{98694240-0EE4-4253-95FB-AE47A73013D6}" srcOrd="0" destOrd="0" presId="urn:microsoft.com/office/officeart/2008/layout/HexagonCluster"/>
    <dgm:cxn modelId="{D67CB8A0-7486-4ABD-887B-BE97C495D2B9}" type="presParOf" srcId="{98694240-0EE4-4253-95FB-AE47A73013D6}" destId="{A60B2DBF-C888-4691-BE12-7A3B619F576D}" srcOrd="0" destOrd="0" presId="urn:microsoft.com/office/officeart/2008/layout/HexagonCluster"/>
    <dgm:cxn modelId="{37FFAD1E-CA06-4240-8454-3BE5CCC186D5}" type="presParOf" srcId="{9D1289C6-38DF-4ADF-A6B5-6161E55EA596}" destId="{A5E1B00F-31FB-43B0-A3EB-278A0B55A341}" srcOrd="1" destOrd="0" presId="urn:microsoft.com/office/officeart/2008/layout/HexagonCluster"/>
    <dgm:cxn modelId="{64FE9BC3-BB0A-47AB-9C56-3C6E751293E1}" type="presParOf" srcId="{A5E1B00F-31FB-43B0-A3EB-278A0B55A341}" destId="{57B062F8-8104-48D2-BFEA-867CFA779B24}" srcOrd="0" destOrd="0" presId="urn:microsoft.com/office/officeart/2008/layout/HexagonCluster"/>
    <dgm:cxn modelId="{45A9A78E-4CD5-4D8D-A47E-7787DD84D936}" type="presParOf" srcId="{9D1289C6-38DF-4ADF-A6B5-6161E55EA596}" destId="{B0F5AD3C-9455-4AFB-9817-207D2E1F4C5A}" srcOrd="2" destOrd="0" presId="urn:microsoft.com/office/officeart/2008/layout/HexagonCluster"/>
    <dgm:cxn modelId="{951F83AC-F94A-4DC7-84A4-361253963009}" type="presParOf" srcId="{B0F5AD3C-9455-4AFB-9817-207D2E1F4C5A}" destId="{D14AC0CE-BED0-4DA1-BD6B-D78FC757E524}" srcOrd="0" destOrd="0" presId="urn:microsoft.com/office/officeart/2008/layout/HexagonCluster"/>
    <dgm:cxn modelId="{28E8463C-8C7B-499A-84A4-B16D336182DC}" type="presParOf" srcId="{9D1289C6-38DF-4ADF-A6B5-6161E55EA596}" destId="{861CC4BB-9C48-404A-A047-8776669999C9}" srcOrd="3" destOrd="0" presId="urn:microsoft.com/office/officeart/2008/layout/HexagonCluster"/>
    <dgm:cxn modelId="{2B7D2316-E2C0-489B-9121-DBBFC85AAD81}" type="presParOf" srcId="{861CC4BB-9C48-404A-A047-8776669999C9}" destId="{8312418E-DAE5-408F-BDCE-F7E2C093D0BC}" srcOrd="0" destOrd="0" presId="urn:microsoft.com/office/officeart/2008/layout/HexagonCluster"/>
    <dgm:cxn modelId="{99562D92-4BA8-45B6-9791-AB55F8D4E9A6}" type="presParOf" srcId="{9D1289C6-38DF-4ADF-A6B5-6161E55EA596}" destId="{6D7B2018-4945-467C-8F14-52868FF9D615}" srcOrd="4" destOrd="0" presId="urn:microsoft.com/office/officeart/2008/layout/HexagonCluster"/>
    <dgm:cxn modelId="{CE3ECE01-6EAC-433C-ADB8-A1BE393672DF}" type="presParOf" srcId="{6D7B2018-4945-467C-8F14-52868FF9D615}" destId="{6528FD40-2A2C-48D3-BE49-BA83EF46565A}" srcOrd="0" destOrd="0" presId="urn:microsoft.com/office/officeart/2008/layout/HexagonCluster"/>
    <dgm:cxn modelId="{56C2AE57-6DC9-4B1A-A83B-A065C000F321}" type="presParOf" srcId="{9D1289C6-38DF-4ADF-A6B5-6161E55EA596}" destId="{953FC9B5-64EA-4AB1-AA00-9F6819723E21}" srcOrd="5" destOrd="0" presId="urn:microsoft.com/office/officeart/2008/layout/HexagonCluster"/>
    <dgm:cxn modelId="{8F2AF06B-F4D8-4ACD-8656-BC69570A4C45}" type="presParOf" srcId="{953FC9B5-64EA-4AB1-AA00-9F6819723E21}" destId="{FDC356A0-EE3C-45A4-A647-DE0D89673BBB}" srcOrd="0" destOrd="0" presId="urn:microsoft.com/office/officeart/2008/layout/HexagonCluster"/>
    <dgm:cxn modelId="{C4B86802-BB10-4A32-A8EA-723215FD3354}" type="presParOf" srcId="{9D1289C6-38DF-4ADF-A6B5-6161E55EA596}" destId="{FC6F62BF-A83F-4722-A036-C8BEF9156BCC}" srcOrd="6" destOrd="0" presId="urn:microsoft.com/office/officeart/2008/layout/HexagonCluster"/>
    <dgm:cxn modelId="{FA9EA90E-F4F8-4614-8860-2FF26EEE7DC4}" type="presParOf" srcId="{FC6F62BF-A83F-4722-A036-C8BEF9156BCC}" destId="{1BB183B2-0D0F-456B-9383-28FB80596C82}" srcOrd="0" destOrd="0" presId="urn:microsoft.com/office/officeart/2008/layout/HexagonCluster"/>
    <dgm:cxn modelId="{EC33C487-BEB1-46B8-A0C5-676C571C54AD}" type="presParOf" srcId="{9D1289C6-38DF-4ADF-A6B5-6161E55EA596}" destId="{B83C35D5-94D7-4F93-8ED9-3529FDF6E717}" srcOrd="7" destOrd="0" presId="urn:microsoft.com/office/officeart/2008/layout/HexagonCluster"/>
    <dgm:cxn modelId="{8B3BB6A0-F371-4E33-9009-2824C8E1217E}" type="presParOf" srcId="{B83C35D5-94D7-4F93-8ED9-3529FDF6E717}" destId="{73622D34-79BD-4586-BA85-BA33A862CF38}" srcOrd="0" destOrd="0" presId="urn:microsoft.com/office/officeart/2008/layout/HexagonCluster"/>
    <dgm:cxn modelId="{1BA36F08-4A81-4FC1-AA30-D27B073C2593}" type="presParOf" srcId="{9D1289C6-38DF-4ADF-A6B5-6161E55EA596}" destId="{06BBF857-E5F9-4BFA-A7A2-FE8813C1C98E}" srcOrd="8" destOrd="0" presId="urn:microsoft.com/office/officeart/2008/layout/HexagonCluster"/>
    <dgm:cxn modelId="{E0D85679-EA79-47EA-BC01-80FE5008B37F}" type="presParOf" srcId="{06BBF857-E5F9-4BFA-A7A2-FE8813C1C98E}" destId="{3210E4D5-DE46-45A0-8EDE-1087952BEA64}" srcOrd="0" destOrd="0" presId="urn:microsoft.com/office/officeart/2008/layout/HexagonCluster"/>
    <dgm:cxn modelId="{2B63F00C-DD42-47DF-9565-A690B76AB2F6}" type="presParOf" srcId="{9D1289C6-38DF-4ADF-A6B5-6161E55EA596}" destId="{B2F8BC54-C65F-40BD-A9A9-454A90053738}" srcOrd="9" destOrd="0" presId="urn:microsoft.com/office/officeart/2008/layout/HexagonCluster"/>
    <dgm:cxn modelId="{D7DD0BA4-854B-4B63-B6AD-3F706722E799}" type="presParOf" srcId="{B2F8BC54-C65F-40BD-A9A9-454A90053738}" destId="{EF7A9C08-760C-48D2-84BD-939534A7F773}" srcOrd="0" destOrd="0" presId="urn:microsoft.com/office/officeart/2008/layout/HexagonCluster"/>
    <dgm:cxn modelId="{F42C0842-4A62-4C41-8365-4446A642B137}" type="presParOf" srcId="{9D1289C6-38DF-4ADF-A6B5-6161E55EA596}" destId="{F28E02EC-9DA1-4FDF-83B6-BF6D9099FA7B}" srcOrd="10" destOrd="0" presId="urn:microsoft.com/office/officeart/2008/layout/HexagonCluster"/>
    <dgm:cxn modelId="{D3058AAF-F00F-4D6D-A237-CD1A16BEBFE4}" type="presParOf" srcId="{F28E02EC-9DA1-4FDF-83B6-BF6D9099FA7B}" destId="{D9B953E1-4117-4C1B-AB9E-745FEE2D37CB}" srcOrd="0" destOrd="0" presId="urn:microsoft.com/office/officeart/2008/layout/HexagonCluster"/>
    <dgm:cxn modelId="{6E472F8B-FBCD-47EC-B2C2-D152C92FC11C}" type="presParOf" srcId="{9D1289C6-38DF-4ADF-A6B5-6161E55EA596}" destId="{28448A5A-7F4F-470A-952A-3F976E64BF65}" srcOrd="11" destOrd="0" presId="urn:microsoft.com/office/officeart/2008/layout/HexagonCluster"/>
    <dgm:cxn modelId="{D6BD4D5C-3BD9-4311-A1EB-51171A74A406}" type="presParOf" srcId="{28448A5A-7F4F-470A-952A-3F976E64BF65}" destId="{E82212F6-1528-4CE2-BD15-B241C8452B9C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024A3D-7D33-4AD8-94ED-3E57154DBBC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C22B7097-FBB5-4EC0-BAAA-F0E23EAF1ECF}">
      <dgm:prSet phldrT="[Texto]" custT="1"/>
      <dgm:spPr/>
      <dgm:t>
        <a:bodyPr/>
        <a:lstStyle/>
        <a:p>
          <a:r>
            <a:rPr lang="es-EC" sz="2000" b="1" dirty="0" smtClean="0"/>
            <a:t>Análisis </a:t>
          </a:r>
          <a:r>
            <a:rPr lang="es-EC" sz="2000" b="1" dirty="0" smtClean="0"/>
            <a:t>valores y </a:t>
          </a:r>
          <a:r>
            <a:rPr lang="es-EC" sz="2000" b="1" dirty="0" smtClean="0"/>
            <a:t>cantidades</a:t>
          </a:r>
          <a:endParaRPr lang="es-EC" sz="2000" b="1" dirty="0"/>
        </a:p>
      </dgm:t>
    </dgm:pt>
    <dgm:pt modelId="{D7EE13F1-51FA-4792-BEFA-59EE45D940C4}" type="parTrans" cxnId="{D5C36A79-A5BE-4613-985C-DDA5EF6E936F}">
      <dgm:prSet/>
      <dgm:spPr/>
      <dgm:t>
        <a:bodyPr/>
        <a:lstStyle/>
        <a:p>
          <a:endParaRPr lang="es-EC"/>
        </a:p>
      </dgm:t>
    </dgm:pt>
    <dgm:pt modelId="{41C0F611-2292-4906-9982-97390567C9E3}" type="sibTrans" cxnId="{D5C36A79-A5BE-4613-985C-DDA5EF6E936F}">
      <dgm:prSet/>
      <dgm:spPr/>
      <dgm:t>
        <a:bodyPr/>
        <a:lstStyle/>
        <a:p>
          <a:endParaRPr lang="es-EC"/>
        </a:p>
      </dgm:t>
    </dgm:pt>
    <dgm:pt modelId="{148459F5-453E-4090-8C84-F0CD5591818B}">
      <dgm:prSet phldrT="[Texto]" custT="1"/>
      <dgm:spPr/>
      <dgm:t>
        <a:bodyPr/>
        <a:lstStyle/>
        <a:p>
          <a:r>
            <a:rPr lang="es-EC" sz="2000" b="1" dirty="0" smtClean="0"/>
            <a:t>Identificar principales  países importadores y exportadores</a:t>
          </a:r>
          <a:endParaRPr lang="es-EC" sz="2000" b="1" dirty="0"/>
        </a:p>
      </dgm:t>
    </dgm:pt>
    <dgm:pt modelId="{7A929826-6B42-4186-8A3D-A0CCC420C5FA}" type="parTrans" cxnId="{E298659F-0269-40B2-B910-694C35E7D90C}">
      <dgm:prSet/>
      <dgm:spPr/>
      <dgm:t>
        <a:bodyPr/>
        <a:lstStyle/>
        <a:p>
          <a:endParaRPr lang="es-EC"/>
        </a:p>
      </dgm:t>
    </dgm:pt>
    <dgm:pt modelId="{4C3C9EC8-D92D-44A7-84CB-955980AAE12F}" type="sibTrans" cxnId="{E298659F-0269-40B2-B910-694C35E7D90C}">
      <dgm:prSet/>
      <dgm:spPr/>
      <dgm:t>
        <a:bodyPr/>
        <a:lstStyle/>
        <a:p>
          <a:endParaRPr lang="es-EC"/>
        </a:p>
      </dgm:t>
    </dgm:pt>
    <dgm:pt modelId="{5622FD44-C716-46E9-8DE3-3BC2EE3633FD}">
      <dgm:prSet phldrT="[Texto]"/>
      <dgm:spPr/>
      <dgm:t>
        <a:bodyPr/>
        <a:lstStyle/>
        <a:p>
          <a:r>
            <a:rPr lang="es-EC" b="1" dirty="0" smtClean="0"/>
            <a:t>Conocer medios de transporte</a:t>
          </a:r>
          <a:endParaRPr lang="es-EC" b="1" dirty="0"/>
        </a:p>
      </dgm:t>
    </dgm:pt>
    <dgm:pt modelId="{556B4581-C36C-44B8-950F-0DFE396B371F}" type="parTrans" cxnId="{9AA279B2-9612-4BEA-91EA-0477BF712629}">
      <dgm:prSet/>
      <dgm:spPr/>
      <dgm:t>
        <a:bodyPr/>
        <a:lstStyle/>
        <a:p>
          <a:endParaRPr lang="es-EC"/>
        </a:p>
      </dgm:t>
    </dgm:pt>
    <dgm:pt modelId="{B2CDFECB-9D5F-4D5E-A56C-0D1F31CA1ABF}" type="sibTrans" cxnId="{9AA279B2-9612-4BEA-91EA-0477BF712629}">
      <dgm:prSet/>
      <dgm:spPr/>
      <dgm:t>
        <a:bodyPr/>
        <a:lstStyle/>
        <a:p>
          <a:endParaRPr lang="es-EC"/>
        </a:p>
      </dgm:t>
    </dgm:pt>
    <dgm:pt modelId="{379A4F13-B497-4E48-A83E-487379F24B05}">
      <dgm:prSet phldrT="[Texto]"/>
      <dgm:spPr/>
      <dgm:t>
        <a:bodyPr/>
        <a:lstStyle/>
        <a:p>
          <a:r>
            <a:rPr lang="es-EC" b="1" dirty="0" smtClean="0"/>
            <a:t>Identificar precio internacional </a:t>
          </a:r>
          <a:endParaRPr lang="es-EC" b="1" dirty="0"/>
        </a:p>
      </dgm:t>
    </dgm:pt>
    <dgm:pt modelId="{7181D157-C9B0-4CD8-AD44-A5E9D03D6444}" type="parTrans" cxnId="{F384C587-0C52-4BB8-B79D-5450DDEAA5C0}">
      <dgm:prSet/>
      <dgm:spPr/>
      <dgm:t>
        <a:bodyPr/>
        <a:lstStyle/>
        <a:p>
          <a:endParaRPr lang="es-EC"/>
        </a:p>
      </dgm:t>
    </dgm:pt>
    <dgm:pt modelId="{C8096470-74E4-42F4-B432-7C3770D591F6}" type="sibTrans" cxnId="{F384C587-0C52-4BB8-B79D-5450DDEAA5C0}">
      <dgm:prSet/>
      <dgm:spPr/>
      <dgm:t>
        <a:bodyPr/>
        <a:lstStyle/>
        <a:p>
          <a:endParaRPr lang="es-EC"/>
        </a:p>
      </dgm:t>
    </dgm:pt>
    <dgm:pt modelId="{3DEA5C8E-79B7-4726-8552-97AF383BFA37}">
      <dgm:prSet phldrT="[Texto]"/>
      <dgm:spPr/>
      <dgm:t>
        <a:bodyPr/>
        <a:lstStyle/>
        <a:p>
          <a:r>
            <a:rPr lang="es-EC" b="1" dirty="0" smtClean="0"/>
            <a:t>Determinar oferta exportable</a:t>
          </a:r>
          <a:endParaRPr lang="es-EC" b="1" dirty="0"/>
        </a:p>
      </dgm:t>
    </dgm:pt>
    <dgm:pt modelId="{CD2CEC50-DE29-41E2-B378-2F5C4AB3DD57}" type="parTrans" cxnId="{DA44158E-789E-46A6-9840-83AABEA0776C}">
      <dgm:prSet/>
      <dgm:spPr/>
      <dgm:t>
        <a:bodyPr/>
        <a:lstStyle/>
        <a:p>
          <a:endParaRPr lang="es-EC"/>
        </a:p>
      </dgm:t>
    </dgm:pt>
    <dgm:pt modelId="{CD7328DB-5301-4016-AE25-9B1F59FABC6A}" type="sibTrans" cxnId="{DA44158E-789E-46A6-9840-83AABEA0776C}">
      <dgm:prSet/>
      <dgm:spPr/>
      <dgm:t>
        <a:bodyPr/>
        <a:lstStyle/>
        <a:p>
          <a:endParaRPr lang="es-EC"/>
        </a:p>
      </dgm:t>
    </dgm:pt>
    <dgm:pt modelId="{21D363EE-8F52-4D30-99CB-716F92A31836}" type="pres">
      <dgm:prSet presAssocID="{02024A3D-7D33-4AD8-94ED-3E57154DBBC7}" presName="Name0" presStyleCnt="0">
        <dgm:presLayoutVars>
          <dgm:dir/>
          <dgm:resizeHandles val="exact"/>
        </dgm:presLayoutVars>
      </dgm:prSet>
      <dgm:spPr/>
    </dgm:pt>
    <dgm:pt modelId="{E51C29F8-AD63-4AA9-98C0-152B4B1DAFCA}" type="pres">
      <dgm:prSet presAssocID="{02024A3D-7D33-4AD8-94ED-3E57154DBBC7}" presName="fgShape" presStyleLbl="fgShp" presStyleIdx="0" presStyleCnt="1"/>
      <dgm:spPr/>
    </dgm:pt>
    <dgm:pt modelId="{1519E615-E26B-4D07-9838-B0021D6A09D5}" type="pres">
      <dgm:prSet presAssocID="{02024A3D-7D33-4AD8-94ED-3E57154DBBC7}" presName="linComp" presStyleCnt="0"/>
      <dgm:spPr/>
    </dgm:pt>
    <dgm:pt modelId="{F2D37C43-95A8-45A7-8946-8D958887C39C}" type="pres">
      <dgm:prSet presAssocID="{C22B7097-FBB5-4EC0-BAAA-F0E23EAF1ECF}" presName="compNode" presStyleCnt="0"/>
      <dgm:spPr/>
    </dgm:pt>
    <dgm:pt modelId="{DADE1DC0-6B12-447C-9317-F96114F785D1}" type="pres">
      <dgm:prSet presAssocID="{C22B7097-FBB5-4EC0-BAAA-F0E23EAF1ECF}" presName="bkgdShape" presStyleLbl="node1" presStyleIdx="0" presStyleCnt="5"/>
      <dgm:spPr/>
      <dgm:t>
        <a:bodyPr/>
        <a:lstStyle/>
        <a:p>
          <a:endParaRPr lang="es-EC"/>
        </a:p>
      </dgm:t>
    </dgm:pt>
    <dgm:pt modelId="{BFAD1262-E215-4267-B70E-38BE0E771BFC}" type="pres">
      <dgm:prSet presAssocID="{C22B7097-FBB5-4EC0-BAAA-F0E23EAF1ECF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9CBBFC-7E80-4908-9FCB-6F2CF31E3A1B}" type="pres">
      <dgm:prSet presAssocID="{C22B7097-FBB5-4EC0-BAAA-F0E23EAF1ECF}" presName="invisiNode" presStyleLbl="node1" presStyleIdx="0" presStyleCnt="5"/>
      <dgm:spPr/>
    </dgm:pt>
    <dgm:pt modelId="{4264BB45-ECEA-4496-92BB-7D9CAF778196}" type="pres">
      <dgm:prSet presAssocID="{C22B7097-FBB5-4EC0-BAAA-F0E23EAF1ECF}" presName="imagNode" presStyleLbl="fgImgPlace1" presStyleIdx="0" presStyleCnt="5" custScaleX="111732" custScaleY="10660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E9F5FC13-C0FB-40F0-9712-9273CECA270F}" type="pres">
      <dgm:prSet presAssocID="{41C0F611-2292-4906-9982-97390567C9E3}" presName="sibTrans" presStyleLbl="sibTrans2D1" presStyleIdx="0" presStyleCnt="0"/>
      <dgm:spPr/>
      <dgm:t>
        <a:bodyPr/>
        <a:lstStyle/>
        <a:p>
          <a:endParaRPr lang="es-EC"/>
        </a:p>
      </dgm:t>
    </dgm:pt>
    <dgm:pt modelId="{32038981-1DBE-4700-B3F0-841582A737C0}" type="pres">
      <dgm:prSet presAssocID="{148459F5-453E-4090-8C84-F0CD5591818B}" presName="compNode" presStyleCnt="0"/>
      <dgm:spPr/>
    </dgm:pt>
    <dgm:pt modelId="{DF5F3F1B-1277-48A8-AE9E-092BFE498623}" type="pres">
      <dgm:prSet presAssocID="{148459F5-453E-4090-8C84-F0CD5591818B}" presName="bkgdShape" presStyleLbl="node1" presStyleIdx="1" presStyleCnt="5"/>
      <dgm:spPr/>
      <dgm:t>
        <a:bodyPr/>
        <a:lstStyle/>
        <a:p>
          <a:endParaRPr lang="es-EC"/>
        </a:p>
      </dgm:t>
    </dgm:pt>
    <dgm:pt modelId="{6E116A0C-39EE-4E62-A070-62E0EA6A809C}" type="pres">
      <dgm:prSet presAssocID="{148459F5-453E-4090-8C84-F0CD5591818B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068115-CB6C-47C2-9958-62322B2130C7}" type="pres">
      <dgm:prSet presAssocID="{148459F5-453E-4090-8C84-F0CD5591818B}" presName="invisiNode" presStyleLbl="node1" presStyleIdx="1" presStyleCnt="5"/>
      <dgm:spPr/>
    </dgm:pt>
    <dgm:pt modelId="{F7C8B7DB-1E1A-4D69-BA83-4CFA66AB394E}" type="pres">
      <dgm:prSet presAssocID="{148459F5-453E-4090-8C84-F0CD5591818B}" presName="imagNode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EDA47BEB-E2A2-4AF4-A781-A87980F4C3A0}" type="pres">
      <dgm:prSet presAssocID="{4C3C9EC8-D92D-44A7-84CB-955980AAE12F}" presName="sibTrans" presStyleLbl="sibTrans2D1" presStyleIdx="0" presStyleCnt="0"/>
      <dgm:spPr/>
      <dgm:t>
        <a:bodyPr/>
        <a:lstStyle/>
        <a:p>
          <a:endParaRPr lang="es-EC"/>
        </a:p>
      </dgm:t>
    </dgm:pt>
    <dgm:pt modelId="{02EDF203-E05A-42A4-9484-96B042673CDB}" type="pres">
      <dgm:prSet presAssocID="{5622FD44-C716-46E9-8DE3-3BC2EE3633FD}" presName="compNode" presStyleCnt="0"/>
      <dgm:spPr/>
    </dgm:pt>
    <dgm:pt modelId="{0BB95A3F-E34C-4588-B551-C74493CF68CB}" type="pres">
      <dgm:prSet presAssocID="{5622FD44-C716-46E9-8DE3-3BC2EE3633FD}" presName="bkgdShape" presStyleLbl="node1" presStyleIdx="2" presStyleCnt="5"/>
      <dgm:spPr/>
      <dgm:t>
        <a:bodyPr/>
        <a:lstStyle/>
        <a:p>
          <a:endParaRPr lang="es-EC"/>
        </a:p>
      </dgm:t>
    </dgm:pt>
    <dgm:pt modelId="{0BF599F7-4966-49BD-8498-111D5BEADA33}" type="pres">
      <dgm:prSet presAssocID="{5622FD44-C716-46E9-8DE3-3BC2EE3633FD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E52121-36A7-4F66-B520-AD3ADA719997}" type="pres">
      <dgm:prSet presAssocID="{5622FD44-C716-46E9-8DE3-3BC2EE3633FD}" presName="invisiNode" presStyleLbl="node1" presStyleIdx="2" presStyleCnt="5"/>
      <dgm:spPr/>
    </dgm:pt>
    <dgm:pt modelId="{61FD26FB-EDFA-4242-8F49-99CB40D6786D}" type="pres">
      <dgm:prSet presAssocID="{5622FD44-C716-46E9-8DE3-3BC2EE3633FD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187B02F0-A2BA-4653-B150-43AAC81A69FD}" type="pres">
      <dgm:prSet presAssocID="{B2CDFECB-9D5F-4D5E-A56C-0D1F31CA1ABF}" presName="sibTrans" presStyleLbl="sibTrans2D1" presStyleIdx="0" presStyleCnt="0"/>
      <dgm:spPr/>
      <dgm:t>
        <a:bodyPr/>
        <a:lstStyle/>
        <a:p>
          <a:endParaRPr lang="es-EC"/>
        </a:p>
      </dgm:t>
    </dgm:pt>
    <dgm:pt modelId="{9144C8E3-E38E-4723-95B1-A20A8AD19D0B}" type="pres">
      <dgm:prSet presAssocID="{379A4F13-B497-4E48-A83E-487379F24B05}" presName="compNode" presStyleCnt="0"/>
      <dgm:spPr/>
    </dgm:pt>
    <dgm:pt modelId="{E849EEF5-2B56-4D5F-9391-686ABC138486}" type="pres">
      <dgm:prSet presAssocID="{379A4F13-B497-4E48-A83E-487379F24B05}" presName="bkgdShape" presStyleLbl="node1" presStyleIdx="3" presStyleCnt="5"/>
      <dgm:spPr/>
      <dgm:t>
        <a:bodyPr/>
        <a:lstStyle/>
        <a:p>
          <a:endParaRPr lang="es-EC"/>
        </a:p>
      </dgm:t>
    </dgm:pt>
    <dgm:pt modelId="{AE56406E-C4AE-46A3-B3D8-CDD981D7ADF1}" type="pres">
      <dgm:prSet presAssocID="{379A4F13-B497-4E48-A83E-487379F24B05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6FC52B-19F5-4F94-A347-1949D9889CA4}" type="pres">
      <dgm:prSet presAssocID="{379A4F13-B497-4E48-A83E-487379F24B05}" presName="invisiNode" presStyleLbl="node1" presStyleIdx="3" presStyleCnt="5"/>
      <dgm:spPr/>
    </dgm:pt>
    <dgm:pt modelId="{E78120A0-4073-4420-992D-6B927BCA2D4D}" type="pres">
      <dgm:prSet presAssocID="{379A4F13-B497-4E48-A83E-487379F24B05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847A44-683D-413E-8121-41A997D1A9EF}" type="pres">
      <dgm:prSet presAssocID="{C8096470-74E4-42F4-B432-7C3770D591F6}" presName="sibTrans" presStyleLbl="sibTrans2D1" presStyleIdx="0" presStyleCnt="0"/>
      <dgm:spPr/>
      <dgm:t>
        <a:bodyPr/>
        <a:lstStyle/>
        <a:p>
          <a:endParaRPr lang="es-EC"/>
        </a:p>
      </dgm:t>
    </dgm:pt>
    <dgm:pt modelId="{FB6FB54C-3847-4F86-A0DC-C4984820B8CA}" type="pres">
      <dgm:prSet presAssocID="{3DEA5C8E-79B7-4726-8552-97AF383BFA37}" presName="compNode" presStyleCnt="0"/>
      <dgm:spPr/>
    </dgm:pt>
    <dgm:pt modelId="{E214A610-46B3-4A26-B51A-F2E46BB9A4A9}" type="pres">
      <dgm:prSet presAssocID="{3DEA5C8E-79B7-4726-8552-97AF383BFA37}" presName="bkgdShape" presStyleLbl="node1" presStyleIdx="4" presStyleCnt="5"/>
      <dgm:spPr/>
      <dgm:t>
        <a:bodyPr/>
        <a:lstStyle/>
        <a:p>
          <a:endParaRPr lang="es-EC"/>
        </a:p>
      </dgm:t>
    </dgm:pt>
    <dgm:pt modelId="{823265AF-AA70-412A-98F8-CC10C086DB21}" type="pres">
      <dgm:prSet presAssocID="{3DEA5C8E-79B7-4726-8552-97AF383BFA37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B0ADBE-64DC-4A1B-9439-0C3A03BE58D2}" type="pres">
      <dgm:prSet presAssocID="{3DEA5C8E-79B7-4726-8552-97AF383BFA37}" presName="invisiNode" presStyleLbl="node1" presStyleIdx="4" presStyleCnt="5"/>
      <dgm:spPr/>
    </dgm:pt>
    <dgm:pt modelId="{67BA4536-1379-4852-B232-2A020B2560B9}" type="pres">
      <dgm:prSet presAssocID="{3DEA5C8E-79B7-4726-8552-97AF383BFA37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E1F2011B-38F6-40F7-BC88-320160BA4273}" type="presOf" srcId="{02024A3D-7D33-4AD8-94ED-3E57154DBBC7}" destId="{21D363EE-8F52-4D30-99CB-716F92A31836}" srcOrd="0" destOrd="0" presId="urn:microsoft.com/office/officeart/2005/8/layout/hList7"/>
    <dgm:cxn modelId="{014AA1B6-A306-4292-AE6F-E621F22285CF}" type="presOf" srcId="{3DEA5C8E-79B7-4726-8552-97AF383BFA37}" destId="{823265AF-AA70-412A-98F8-CC10C086DB21}" srcOrd="1" destOrd="0" presId="urn:microsoft.com/office/officeart/2005/8/layout/hList7"/>
    <dgm:cxn modelId="{FF8B3F78-692C-4A76-A4CD-25D929C5A240}" type="presOf" srcId="{3DEA5C8E-79B7-4726-8552-97AF383BFA37}" destId="{E214A610-46B3-4A26-B51A-F2E46BB9A4A9}" srcOrd="0" destOrd="0" presId="urn:microsoft.com/office/officeart/2005/8/layout/hList7"/>
    <dgm:cxn modelId="{4809EA98-11F0-4008-8AAB-6C0932B5C07F}" type="presOf" srcId="{B2CDFECB-9D5F-4D5E-A56C-0D1F31CA1ABF}" destId="{187B02F0-A2BA-4653-B150-43AAC81A69FD}" srcOrd="0" destOrd="0" presId="urn:microsoft.com/office/officeart/2005/8/layout/hList7"/>
    <dgm:cxn modelId="{D5C36A79-A5BE-4613-985C-DDA5EF6E936F}" srcId="{02024A3D-7D33-4AD8-94ED-3E57154DBBC7}" destId="{C22B7097-FBB5-4EC0-BAAA-F0E23EAF1ECF}" srcOrd="0" destOrd="0" parTransId="{D7EE13F1-51FA-4792-BEFA-59EE45D940C4}" sibTransId="{41C0F611-2292-4906-9982-97390567C9E3}"/>
    <dgm:cxn modelId="{2642381F-B1F2-4E55-9299-27882B72618A}" type="presOf" srcId="{C22B7097-FBB5-4EC0-BAAA-F0E23EAF1ECF}" destId="{DADE1DC0-6B12-447C-9317-F96114F785D1}" srcOrd="0" destOrd="0" presId="urn:microsoft.com/office/officeart/2005/8/layout/hList7"/>
    <dgm:cxn modelId="{D9B14E58-F287-4706-BA53-365BC0D7BA4D}" type="presOf" srcId="{C22B7097-FBB5-4EC0-BAAA-F0E23EAF1ECF}" destId="{BFAD1262-E215-4267-B70E-38BE0E771BFC}" srcOrd="1" destOrd="0" presId="urn:microsoft.com/office/officeart/2005/8/layout/hList7"/>
    <dgm:cxn modelId="{F384C587-0C52-4BB8-B79D-5450DDEAA5C0}" srcId="{02024A3D-7D33-4AD8-94ED-3E57154DBBC7}" destId="{379A4F13-B497-4E48-A83E-487379F24B05}" srcOrd="3" destOrd="0" parTransId="{7181D157-C9B0-4CD8-AD44-A5E9D03D6444}" sibTransId="{C8096470-74E4-42F4-B432-7C3770D591F6}"/>
    <dgm:cxn modelId="{07925D4F-C924-4DBF-BA02-900F90DE0EA3}" type="presOf" srcId="{379A4F13-B497-4E48-A83E-487379F24B05}" destId="{AE56406E-C4AE-46A3-B3D8-CDD981D7ADF1}" srcOrd="1" destOrd="0" presId="urn:microsoft.com/office/officeart/2005/8/layout/hList7"/>
    <dgm:cxn modelId="{6C153DED-F28F-400C-8A26-617C8CA0FD6B}" type="presOf" srcId="{379A4F13-B497-4E48-A83E-487379F24B05}" destId="{E849EEF5-2B56-4D5F-9391-686ABC138486}" srcOrd="0" destOrd="0" presId="urn:microsoft.com/office/officeart/2005/8/layout/hList7"/>
    <dgm:cxn modelId="{9AA279B2-9612-4BEA-91EA-0477BF712629}" srcId="{02024A3D-7D33-4AD8-94ED-3E57154DBBC7}" destId="{5622FD44-C716-46E9-8DE3-3BC2EE3633FD}" srcOrd="2" destOrd="0" parTransId="{556B4581-C36C-44B8-950F-0DFE396B371F}" sibTransId="{B2CDFECB-9D5F-4D5E-A56C-0D1F31CA1ABF}"/>
    <dgm:cxn modelId="{E298659F-0269-40B2-B910-694C35E7D90C}" srcId="{02024A3D-7D33-4AD8-94ED-3E57154DBBC7}" destId="{148459F5-453E-4090-8C84-F0CD5591818B}" srcOrd="1" destOrd="0" parTransId="{7A929826-6B42-4186-8A3D-A0CCC420C5FA}" sibTransId="{4C3C9EC8-D92D-44A7-84CB-955980AAE12F}"/>
    <dgm:cxn modelId="{2FE9A8B0-4A66-47E3-A0B4-52FC32FC92D0}" type="presOf" srcId="{C8096470-74E4-42F4-B432-7C3770D591F6}" destId="{72847A44-683D-413E-8121-41A997D1A9EF}" srcOrd="0" destOrd="0" presId="urn:microsoft.com/office/officeart/2005/8/layout/hList7"/>
    <dgm:cxn modelId="{431667FD-A6CD-4E14-837D-B8B7BC1C95B0}" type="presOf" srcId="{5622FD44-C716-46E9-8DE3-3BC2EE3633FD}" destId="{0BB95A3F-E34C-4588-B551-C74493CF68CB}" srcOrd="0" destOrd="0" presId="urn:microsoft.com/office/officeart/2005/8/layout/hList7"/>
    <dgm:cxn modelId="{DA44158E-789E-46A6-9840-83AABEA0776C}" srcId="{02024A3D-7D33-4AD8-94ED-3E57154DBBC7}" destId="{3DEA5C8E-79B7-4726-8552-97AF383BFA37}" srcOrd="4" destOrd="0" parTransId="{CD2CEC50-DE29-41E2-B378-2F5C4AB3DD57}" sibTransId="{CD7328DB-5301-4016-AE25-9B1F59FABC6A}"/>
    <dgm:cxn modelId="{6BB5337B-3588-4F54-8A74-1C1FC5D78749}" type="presOf" srcId="{4C3C9EC8-D92D-44A7-84CB-955980AAE12F}" destId="{EDA47BEB-E2A2-4AF4-A781-A87980F4C3A0}" srcOrd="0" destOrd="0" presId="urn:microsoft.com/office/officeart/2005/8/layout/hList7"/>
    <dgm:cxn modelId="{EC89A8B0-166C-4135-82AB-0F15D0FFF3F7}" type="presOf" srcId="{148459F5-453E-4090-8C84-F0CD5591818B}" destId="{DF5F3F1B-1277-48A8-AE9E-092BFE498623}" srcOrd="0" destOrd="0" presId="urn:microsoft.com/office/officeart/2005/8/layout/hList7"/>
    <dgm:cxn modelId="{E8FB352C-C308-4A50-B8B7-DA916A2BDE0D}" type="presOf" srcId="{5622FD44-C716-46E9-8DE3-3BC2EE3633FD}" destId="{0BF599F7-4966-49BD-8498-111D5BEADA33}" srcOrd="1" destOrd="0" presId="urn:microsoft.com/office/officeart/2005/8/layout/hList7"/>
    <dgm:cxn modelId="{EA7CBD91-82BA-4502-88FC-9CFD144F1D7F}" type="presOf" srcId="{148459F5-453E-4090-8C84-F0CD5591818B}" destId="{6E116A0C-39EE-4E62-A070-62E0EA6A809C}" srcOrd="1" destOrd="0" presId="urn:microsoft.com/office/officeart/2005/8/layout/hList7"/>
    <dgm:cxn modelId="{CA8B8909-16AC-492E-922A-9687E94B5AB0}" type="presOf" srcId="{41C0F611-2292-4906-9982-97390567C9E3}" destId="{E9F5FC13-C0FB-40F0-9712-9273CECA270F}" srcOrd="0" destOrd="0" presId="urn:microsoft.com/office/officeart/2005/8/layout/hList7"/>
    <dgm:cxn modelId="{B5CB019A-D157-429F-AD5E-8A08A40EE734}" type="presParOf" srcId="{21D363EE-8F52-4D30-99CB-716F92A31836}" destId="{E51C29F8-AD63-4AA9-98C0-152B4B1DAFCA}" srcOrd="0" destOrd="0" presId="urn:microsoft.com/office/officeart/2005/8/layout/hList7"/>
    <dgm:cxn modelId="{C7C4A8F0-7A92-4322-9693-E59CCE7940A1}" type="presParOf" srcId="{21D363EE-8F52-4D30-99CB-716F92A31836}" destId="{1519E615-E26B-4D07-9838-B0021D6A09D5}" srcOrd="1" destOrd="0" presId="urn:microsoft.com/office/officeart/2005/8/layout/hList7"/>
    <dgm:cxn modelId="{4677624C-0CEA-489A-8494-2FAE335167F8}" type="presParOf" srcId="{1519E615-E26B-4D07-9838-B0021D6A09D5}" destId="{F2D37C43-95A8-45A7-8946-8D958887C39C}" srcOrd="0" destOrd="0" presId="urn:microsoft.com/office/officeart/2005/8/layout/hList7"/>
    <dgm:cxn modelId="{2BA88E5B-9A84-4B86-B496-ED12A599FE06}" type="presParOf" srcId="{F2D37C43-95A8-45A7-8946-8D958887C39C}" destId="{DADE1DC0-6B12-447C-9317-F96114F785D1}" srcOrd="0" destOrd="0" presId="urn:microsoft.com/office/officeart/2005/8/layout/hList7"/>
    <dgm:cxn modelId="{B16FEA05-61F5-4F62-BD80-20F434C650A4}" type="presParOf" srcId="{F2D37C43-95A8-45A7-8946-8D958887C39C}" destId="{BFAD1262-E215-4267-B70E-38BE0E771BFC}" srcOrd="1" destOrd="0" presId="urn:microsoft.com/office/officeart/2005/8/layout/hList7"/>
    <dgm:cxn modelId="{CCF445A7-FA7A-42B1-B72D-E405E8F11C72}" type="presParOf" srcId="{F2D37C43-95A8-45A7-8946-8D958887C39C}" destId="{BA9CBBFC-7E80-4908-9FCB-6F2CF31E3A1B}" srcOrd="2" destOrd="0" presId="urn:microsoft.com/office/officeart/2005/8/layout/hList7"/>
    <dgm:cxn modelId="{5D4EE144-2484-4A61-AE8C-B739FB58443C}" type="presParOf" srcId="{F2D37C43-95A8-45A7-8946-8D958887C39C}" destId="{4264BB45-ECEA-4496-92BB-7D9CAF778196}" srcOrd="3" destOrd="0" presId="urn:microsoft.com/office/officeart/2005/8/layout/hList7"/>
    <dgm:cxn modelId="{20DDB9E2-D9FF-4E32-B4F0-8BE9A420D478}" type="presParOf" srcId="{1519E615-E26B-4D07-9838-B0021D6A09D5}" destId="{E9F5FC13-C0FB-40F0-9712-9273CECA270F}" srcOrd="1" destOrd="0" presId="urn:microsoft.com/office/officeart/2005/8/layout/hList7"/>
    <dgm:cxn modelId="{C3D5E522-2AB7-4DDD-AB84-1C6E908E7506}" type="presParOf" srcId="{1519E615-E26B-4D07-9838-B0021D6A09D5}" destId="{32038981-1DBE-4700-B3F0-841582A737C0}" srcOrd="2" destOrd="0" presId="urn:microsoft.com/office/officeart/2005/8/layout/hList7"/>
    <dgm:cxn modelId="{FEAC80F6-D6E6-42B5-98C9-FBB32D6C451C}" type="presParOf" srcId="{32038981-1DBE-4700-B3F0-841582A737C0}" destId="{DF5F3F1B-1277-48A8-AE9E-092BFE498623}" srcOrd="0" destOrd="0" presId="urn:microsoft.com/office/officeart/2005/8/layout/hList7"/>
    <dgm:cxn modelId="{1AE0A658-504A-4CF4-9B39-C4694BC7D0AF}" type="presParOf" srcId="{32038981-1DBE-4700-B3F0-841582A737C0}" destId="{6E116A0C-39EE-4E62-A070-62E0EA6A809C}" srcOrd="1" destOrd="0" presId="urn:microsoft.com/office/officeart/2005/8/layout/hList7"/>
    <dgm:cxn modelId="{35765CD0-2CA3-4ACB-B637-FD636EBB8A3F}" type="presParOf" srcId="{32038981-1DBE-4700-B3F0-841582A737C0}" destId="{A9068115-CB6C-47C2-9958-62322B2130C7}" srcOrd="2" destOrd="0" presId="urn:microsoft.com/office/officeart/2005/8/layout/hList7"/>
    <dgm:cxn modelId="{C85B1895-2E64-4DAB-9038-E0FF5792ED0F}" type="presParOf" srcId="{32038981-1DBE-4700-B3F0-841582A737C0}" destId="{F7C8B7DB-1E1A-4D69-BA83-4CFA66AB394E}" srcOrd="3" destOrd="0" presId="urn:microsoft.com/office/officeart/2005/8/layout/hList7"/>
    <dgm:cxn modelId="{51EEA276-F6D6-4305-9002-12A69E010625}" type="presParOf" srcId="{1519E615-E26B-4D07-9838-B0021D6A09D5}" destId="{EDA47BEB-E2A2-4AF4-A781-A87980F4C3A0}" srcOrd="3" destOrd="0" presId="urn:microsoft.com/office/officeart/2005/8/layout/hList7"/>
    <dgm:cxn modelId="{852DE95E-6158-4ADF-A9AD-740EE6007E86}" type="presParOf" srcId="{1519E615-E26B-4D07-9838-B0021D6A09D5}" destId="{02EDF203-E05A-42A4-9484-96B042673CDB}" srcOrd="4" destOrd="0" presId="urn:microsoft.com/office/officeart/2005/8/layout/hList7"/>
    <dgm:cxn modelId="{9CF13BC9-FBF8-43E5-A35A-D65B7E23E127}" type="presParOf" srcId="{02EDF203-E05A-42A4-9484-96B042673CDB}" destId="{0BB95A3F-E34C-4588-B551-C74493CF68CB}" srcOrd="0" destOrd="0" presId="urn:microsoft.com/office/officeart/2005/8/layout/hList7"/>
    <dgm:cxn modelId="{0B2B2A45-F1B3-4B8C-9C51-2324C90E7229}" type="presParOf" srcId="{02EDF203-E05A-42A4-9484-96B042673CDB}" destId="{0BF599F7-4966-49BD-8498-111D5BEADA33}" srcOrd="1" destOrd="0" presId="urn:microsoft.com/office/officeart/2005/8/layout/hList7"/>
    <dgm:cxn modelId="{27675027-4961-4F49-8334-676A5C152E48}" type="presParOf" srcId="{02EDF203-E05A-42A4-9484-96B042673CDB}" destId="{C7E52121-36A7-4F66-B520-AD3ADA719997}" srcOrd="2" destOrd="0" presId="urn:microsoft.com/office/officeart/2005/8/layout/hList7"/>
    <dgm:cxn modelId="{110F157A-E80C-4F8B-8945-AA46EAED3592}" type="presParOf" srcId="{02EDF203-E05A-42A4-9484-96B042673CDB}" destId="{61FD26FB-EDFA-4242-8F49-99CB40D6786D}" srcOrd="3" destOrd="0" presId="urn:microsoft.com/office/officeart/2005/8/layout/hList7"/>
    <dgm:cxn modelId="{D38EF945-F4EC-44A5-83CE-F70B5A974DA0}" type="presParOf" srcId="{1519E615-E26B-4D07-9838-B0021D6A09D5}" destId="{187B02F0-A2BA-4653-B150-43AAC81A69FD}" srcOrd="5" destOrd="0" presId="urn:microsoft.com/office/officeart/2005/8/layout/hList7"/>
    <dgm:cxn modelId="{7F02CE49-CEFA-4D95-8545-582DBBBFE71E}" type="presParOf" srcId="{1519E615-E26B-4D07-9838-B0021D6A09D5}" destId="{9144C8E3-E38E-4723-95B1-A20A8AD19D0B}" srcOrd="6" destOrd="0" presId="urn:microsoft.com/office/officeart/2005/8/layout/hList7"/>
    <dgm:cxn modelId="{8D1EEEAB-E6E6-43DE-A2B3-69F3A5A59B01}" type="presParOf" srcId="{9144C8E3-E38E-4723-95B1-A20A8AD19D0B}" destId="{E849EEF5-2B56-4D5F-9391-686ABC138486}" srcOrd="0" destOrd="0" presId="urn:microsoft.com/office/officeart/2005/8/layout/hList7"/>
    <dgm:cxn modelId="{4790B44A-29F1-4AFF-8891-7CCDAFCE224D}" type="presParOf" srcId="{9144C8E3-E38E-4723-95B1-A20A8AD19D0B}" destId="{AE56406E-C4AE-46A3-B3D8-CDD981D7ADF1}" srcOrd="1" destOrd="0" presId="urn:microsoft.com/office/officeart/2005/8/layout/hList7"/>
    <dgm:cxn modelId="{FB1BE284-63E3-47AD-9655-B1E3571B9689}" type="presParOf" srcId="{9144C8E3-E38E-4723-95B1-A20A8AD19D0B}" destId="{546FC52B-19F5-4F94-A347-1949D9889CA4}" srcOrd="2" destOrd="0" presId="urn:microsoft.com/office/officeart/2005/8/layout/hList7"/>
    <dgm:cxn modelId="{DACBB0C5-0EB6-410E-B6E8-ED9E2ECD4E11}" type="presParOf" srcId="{9144C8E3-E38E-4723-95B1-A20A8AD19D0B}" destId="{E78120A0-4073-4420-992D-6B927BCA2D4D}" srcOrd="3" destOrd="0" presId="urn:microsoft.com/office/officeart/2005/8/layout/hList7"/>
    <dgm:cxn modelId="{8D07D9A0-2790-4821-B4F8-3E64C64C0E43}" type="presParOf" srcId="{1519E615-E26B-4D07-9838-B0021D6A09D5}" destId="{72847A44-683D-413E-8121-41A997D1A9EF}" srcOrd="7" destOrd="0" presId="urn:microsoft.com/office/officeart/2005/8/layout/hList7"/>
    <dgm:cxn modelId="{640DD206-F9F0-4B51-9097-502F3F02754C}" type="presParOf" srcId="{1519E615-E26B-4D07-9838-B0021D6A09D5}" destId="{FB6FB54C-3847-4F86-A0DC-C4984820B8CA}" srcOrd="8" destOrd="0" presId="urn:microsoft.com/office/officeart/2005/8/layout/hList7"/>
    <dgm:cxn modelId="{D51431BA-F4B7-4FF6-BBC4-A4AE3F83B668}" type="presParOf" srcId="{FB6FB54C-3847-4F86-A0DC-C4984820B8CA}" destId="{E214A610-46B3-4A26-B51A-F2E46BB9A4A9}" srcOrd="0" destOrd="0" presId="urn:microsoft.com/office/officeart/2005/8/layout/hList7"/>
    <dgm:cxn modelId="{EF2FB5E7-2056-4F7E-99A6-1CE0BA22A874}" type="presParOf" srcId="{FB6FB54C-3847-4F86-A0DC-C4984820B8CA}" destId="{823265AF-AA70-412A-98F8-CC10C086DB21}" srcOrd="1" destOrd="0" presId="urn:microsoft.com/office/officeart/2005/8/layout/hList7"/>
    <dgm:cxn modelId="{143BB090-AA2D-4E37-9598-B8E6CD729D56}" type="presParOf" srcId="{FB6FB54C-3847-4F86-A0DC-C4984820B8CA}" destId="{06B0ADBE-64DC-4A1B-9439-0C3A03BE58D2}" srcOrd="2" destOrd="0" presId="urn:microsoft.com/office/officeart/2005/8/layout/hList7"/>
    <dgm:cxn modelId="{7924FE02-21C4-484E-B2B5-F6FB52769CBE}" type="presParOf" srcId="{FB6FB54C-3847-4F86-A0DC-C4984820B8CA}" destId="{67BA4536-1379-4852-B232-2A020B2560B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EE5DA6-69C7-4BD2-B0DB-11D378995384}" type="doc">
      <dgm:prSet loTypeId="urn:diagrams.loki3.com/Bracket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E2B2E25-28A8-4F22-B948-3B56584114A0}">
      <dgm:prSet phldrT="[Texto]"/>
      <dgm:spPr/>
      <dgm:t>
        <a:bodyPr/>
        <a:lstStyle/>
        <a:p>
          <a:pPr algn="l"/>
          <a:r>
            <a:rPr lang="es-EC" dirty="0" smtClean="0"/>
            <a:t>Tipo de Investigación </a:t>
          </a:r>
          <a:endParaRPr lang="es-EC" dirty="0"/>
        </a:p>
      </dgm:t>
    </dgm:pt>
    <dgm:pt modelId="{E1A7CE23-171C-48FE-9DC2-FBFCADA1B9B1}" type="parTrans" cxnId="{079FABEB-6A6F-44C5-88C8-2DCBC3F6C427}">
      <dgm:prSet/>
      <dgm:spPr/>
      <dgm:t>
        <a:bodyPr/>
        <a:lstStyle/>
        <a:p>
          <a:endParaRPr lang="es-EC"/>
        </a:p>
      </dgm:t>
    </dgm:pt>
    <dgm:pt modelId="{3384BBEA-1874-4D5C-B1F3-150E22515475}" type="sibTrans" cxnId="{079FABEB-6A6F-44C5-88C8-2DCBC3F6C427}">
      <dgm:prSet/>
      <dgm:spPr/>
      <dgm:t>
        <a:bodyPr/>
        <a:lstStyle/>
        <a:p>
          <a:endParaRPr lang="es-EC"/>
        </a:p>
      </dgm:t>
    </dgm:pt>
    <dgm:pt modelId="{56D35EFF-B183-417B-B0C0-84DD0F2B7EED}">
      <dgm:prSet phldrT="[Texto]" custT="1"/>
      <dgm:spPr/>
      <dgm:t>
        <a:bodyPr/>
        <a:lstStyle/>
        <a:p>
          <a:r>
            <a:rPr lang="es-EC" sz="2000" dirty="0" smtClean="0"/>
            <a:t>Descriptivo </a:t>
          </a:r>
          <a:endParaRPr lang="es-EC" sz="2400" dirty="0"/>
        </a:p>
      </dgm:t>
    </dgm:pt>
    <dgm:pt modelId="{326DAB49-5504-4FAB-9ABB-19F1C984B7CD}" type="parTrans" cxnId="{BD8BCD46-BC56-4AE1-9581-3D0A013C5CBA}">
      <dgm:prSet/>
      <dgm:spPr/>
      <dgm:t>
        <a:bodyPr/>
        <a:lstStyle/>
        <a:p>
          <a:endParaRPr lang="es-EC"/>
        </a:p>
      </dgm:t>
    </dgm:pt>
    <dgm:pt modelId="{B7A5D5AD-5F18-40C6-8460-8151F51CB875}" type="sibTrans" cxnId="{BD8BCD46-BC56-4AE1-9581-3D0A013C5CBA}">
      <dgm:prSet/>
      <dgm:spPr/>
      <dgm:t>
        <a:bodyPr/>
        <a:lstStyle/>
        <a:p>
          <a:endParaRPr lang="es-EC"/>
        </a:p>
      </dgm:t>
    </dgm:pt>
    <dgm:pt modelId="{8D02E8DA-CD96-42F9-82D6-DC866D7A93B4}">
      <dgm:prSet phldrT="[Texto]"/>
      <dgm:spPr/>
      <dgm:t>
        <a:bodyPr/>
        <a:lstStyle/>
        <a:p>
          <a:pPr algn="l"/>
          <a:r>
            <a:rPr lang="es-EC" dirty="0" smtClean="0"/>
            <a:t>Diseño de Investigación </a:t>
          </a:r>
          <a:endParaRPr lang="es-EC" dirty="0"/>
        </a:p>
      </dgm:t>
    </dgm:pt>
    <dgm:pt modelId="{77DD6235-607D-4D73-A98C-C03BC42E68F7}" type="parTrans" cxnId="{FF609198-78EC-43A5-9475-F25F771C4199}">
      <dgm:prSet/>
      <dgm:spPr/>
      <dgm:t>
        <a:bodyPr/>
        <a:lstStyle/>
        <a:p>
          <a:endParaRPr lang="es-EC"/>
        </a:p>
      </dgm:t>
    </dgm:pt>
    <dgm:pt modelId="{A49BF0F5-395D-425E-B6DE-E63C06A782C1}" type="sibTrans" cxnId="{FF609198-78EC-43A5-9475-F25F771C4199}">
      <dgm:prSet/>
      <dgm:spPr/>
      <dgm:t>
        <a:bodyPr/>
        <a:lstStyle/>
        <a:p>
          <a:endParaRPr lang="es-EC"/>
        </a:p>
      </dgm:t>
    </dgm:pt>
    <dgm:pt modelId="{96FE4E0C-0A9D-497C-9BE0-64D7B4FCEC3F}">
      <dgm:prSet phldrT="[Texto]"/>
      <dgm:spPr/>
      <dgm:t>
        <a:bodyPr/>
        <a:lstStyle/>
        <a:p>
          <a:pPr algn="l"/>
          <a:r>
            <a:rPr lang="es-EC" dirty="0" smtClean="0"/>
            <a:t>Instrumentos</a:t>
          </a:r>
          <a:endParaRPr lang="es-EC" dirty="0"/>
        </a:p>
      </dgm:t>
    </dgm:pt>
    <dgm:pt modelId="{F1A169FB-43DE-4A6C-A62B-FDDFDEF928C4}" type="parTrans" cxnId="{69ACF4FF-297D-45F2-B9AB-5206C43CF5E7}">
      <dgm:prSet/>
      <dgm:spPr/>
      <dgm:t>
        <a:bodyPr/>
        <a:lstStyle/>
        <a:p>
          <a:endParaRPr lang="es-EC"/>
        </a:p>
      </dgm:t>
    </dgm:pt>
    <dgm:pt modelId="{79A20EB3-EE86-4D8C-8077-E3C9947DFD62}" type="sibTrans" cxnId="{69ACF4FF-297D-45F2-B9AB-5206C43CF5E7}">
      <dgm:prSet/>
      <dgm:spPr/>
      <dgm:t>
        <a:bodyPr/>
        <a:lstStyle/>
        <a:p>
          <a:endParaRPr lang="es-EC"/>
        </a:p>
      </dgm:t>
    </dgm:pt>
    <dgm:pt modelId="{6379F06B-BA1B-4F7D-82AC-6F8473C9F64D}">
      <dgm:prSet phldrT="[Texto]"/>
      <dgm:spPr/>
      <dgm:t>
        <a:bodyPr/>
        <a:lstStyle/>
        <a:p>
          <a:pPr algn="l"/>
          <a:r>
            <a:rPr lang="es-EC" dirty="0" smtClean="0"/>
            <a:t>Técnicas de análisis</a:t>
          </a:r>
          <a:endParaRPr lang="es-EC" dirty="0"/>
        </a:p>
      </dgm:t>
    </dgm:pt>
    <dgm:pt modelId="{AB2161D2-BC20-4BC7-A38D-79C38A2150B0}" type="parTrans" cxnId="{6CFF51B6-135C-4EE8-B55F-E7A47BE7499C}">
      <dgm:prSet/>
      <dgm:spPr/>
      <dgm:t>
        <a:bodyPr/>
        <a:lstStyle/>
        <a:p>
          <a:endParaRPr lang="es-EC"/>
        </a:p>
      </dgm:t>
    </dgm:pt>
    <dgm:pt modelId="{07B91C25-8A61-4325-AF35-1858D51E9C45}" type="sibTrans" cxnId="{6CFF51B6-135C-4EE8-B55F-E7A47BE7499C}">
      <dgm:prSet/>
      <dgm:spPr/>
      <dgm:t>
        <a:bodyPr/>
        <a:lstStyle/>
        <a:p>
          <a:endParaRPr lang="es-EC"/>
        </a:p>
      </dgm:t>
    </dgm:pt>
    <dgm:pt modelId="{CFAC8BAA-E9EA-4514-A09E-9925C09B34A7}">
      <dgm:prSet phldrT="[Texto]" custT="1"/>
      <dgm:spPr/>
      <dgm:t>
        <a:bodyPr/>
        <a:lstStyle/>
        <a:p>
          <a:r>
            <a:rPr lang="es-EC" sz="2000" dirty="0" smtClean="0"/>
            <a:t>No experimental</a:t>
          </a:r>
          <a:endParaRPr lang="es-EC" sz="2000" dirty="0"/>
        </a:p>
      </dgm:t>
    </dgm:pt>
    <dgm:pt modelId="{D5035727-2E13-4EF7-8545-18DFA08391C7}" type="sibTrans" cxnId="{13D15D70-549D-4A54-80CE-F96E48747E83}">
      <dgm:prSet/>
      <dgm:spPr/>
      <dgm:t>
        <a:bodyPr/>
        <a:lstStyle/>
        <a:p>
          <a:endParaRPr lang="es-EC"/>
        </a:p>
      </dgm:t>
    </dgm:pt>
    <dgm:pt modelId="{CDFDB533-DE5E-4218-8163-3A7F23B379A9}" type="parTrans" cxnId="{13D15D70-549D-4A54-80CE-F96E48747E83}">
      <dgm:prSet/>
      <dgm:spPr/>
      <dgm:t>
        <a:bodyPr/>
        <a:lstStyle/>
        <a:p>
          <a:endParaRPr lang="es-EC"/>
        </a:p>
      </dgm:t>
    </dgm:pt>
    <dgm:pt modelId="{8EEC76D4-FB86-4CBF-8983-1CCD1B788FDB}" type="pres">
      <dgm:prSet presAssocID="{7FEE5DA6-69C7-4BD2-B0DB-11D3789953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54C1F61-BD00-4BD2-8B4E-6F2134146FFA}" type="pres">
      <dgm:prSet presAssocID="{0E2B2E25-28A8-4F22-B948-3B56584114A0}" presName="linNode" presStyleCnt="0"/>
      <dgm:spPr/>
    </dgm:pt>
    <dgm:pt modelId="{3DB9DF61-7583-4203-A6FB-B61FCD0BEBDF}" type="pres">
      <dgm:prSet presAssocID="{0E2B2E25-28A8-4F22-B948-3B56584114A0}" presName="parTx" presStyleLbl="revTx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8265ED-14F4-49C3-A460-657626CFF9AF}" type="pres">
      <dgm:prSet presAssocID="{0E2B2E25-28A8-4F22-B948-3B56584114A0}" presName="bracket" presStyleLbl="parChTrans1D1" presStyleIdx="0" presStyleCnt="4"/>
      <dgm:spPr/>
    </dgm:pt>
    <dgm:pt modelId="{D7784A8E-82CC-43B0-BA89-BAAE237F1DD4}" type="pres">
      <dgm:prSet presAssocID="{0E2B2E25-28A8-4F22-B948-3B56584114A0}" presName="spH" presStyleCnt="0"/>
      <dgm:spPr/>
    </dgm:pt>
    <dgm:pt modelId="{ED111F59-CBED-424C-B59F-CC574B348BEE}" type="pres">
      <dgm:prSet presAssocID="{0E2B2E25-28A8-4F22-B948-3B56584114A0}" presName="desTx" presStyleLbl="node1" presStyleIdx="0" presStyleCnt="2" custScaleX="96746" custLinFactNeighborX="-9020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48CBEE-BDF7-4842-9029-4583B1254707}" type="pres">
      <dgm:prSet presAssocID="{3384BBEA-1874-4D5C-B1F3-150E22515475}" presName="spV" presStyleCnt="0"/>
      <dgm:spPr/>
    </dgm:pt>
    <dgm:pt modelId="{E8DB82E9-E671-4F66-84F6-6C5A09D2475B}" type="pres">
      <dgm:prSet presAssocID="{8D02E8DA-CD96-42F9-82D6-DC866D7A93B4}" presName="linNode" presStyleCnt="0"/>
      <dgm:spPr/>
    </dgm:pt>
    <dgm:pt modelId="{1485BE73-2992-45A0-8D31-02AB03E3BE62}" type="pres">
      <dgm:prSet presAssocID="{8D02E8DA-CD96-42F9-82D6-DC866D7A93B4}" presName="parTx" presStyleLbl="revTx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EF58E9-4373-4C6F-8E5A-7216EFE68D9C}" type="pres">
      <dgm:prSet presAssocID="{8D02E8DA-CD96-42F9-82D6-DC866D7A93B4}" presName="bracket" presStyleLbl="parChTrans1D1" presStyleIdx="1" presStyleCnt="4"/>
      <dgm:spPr/>
    </dgm:pt>
    <dgm:pt modelId="{E8D15264-F576-4769-8DCC-A20C31A6101D}" type="pres">
      <dgm:prSet presAssocID="{8D02E8DA-CD96-42F9-82D6-DC866D7A93B4}" presName="spH" presStyleCnt="0"/>
      <dgm:spPr/>
    </dgm:pt>
    <dgm:pt modelId="{536AA71F-8340-4B75-BB01-E9E7DCC2D474}" type="pres">
      <dgm:prSet presAssocID="{8D02E8DA-CD96-42F9-82D6-DC866D7A93B4}" presName="desTx" presStyleLbl="node1" presStyleIdx="1" presStyleCnt="2" custScaleX="96280" custLinFactNeighborX="-60336" custLinFactNeighborY="-118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F59E83-27E4-4FEC-9575-07C5F1499748}" type="pres">
      <dgm:prSet presAssocID="{A49BF0F5-395D-425E-B6DE-E63C06A782C1}" presName="spV" presStyleCnt="0"/>
      <dgm:spPr/>
    </dgm:pt>
    <dgm:pt modelId="{C1B2E0B5-5B7F-4091-A43D-2E4EC3E7F509}" type="pres">
      <dgm:prSet presAssocID="{96FE4E0C-0A9D-497C-9BE0-64D7B4FCEC3F}" presName="linNode" presStyleCnt="0"/>
      <dgm:spPr/>
    </dgm:pt>
    <dgm:pt modelId="{62B6914B-2523-41E4-AF18-A78205013162}" type="pres">
      <dgm:prSet presAssocID="{96FE4E0C-0A9D-497C-9BE0-64D7B4FCEC3F}" presName="parTx" presStyleLbl="revTx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CDAFF4-E584-4561-BD76-BE65706F4C46}" type="pres">
      <dgm:prSet presAssocID="{96FE4E0C-0A9D-497C-9BE0-64D7B4FCEC3F}" presName="bracket" presStyleLbl="parChTrans1D1" presStyleIdx="2" presStyleCnt="4"/>
      <dgm:spPr/>
    </dgm:pt>
    <dgm:pt modelId="{43F95A4E-C258-4BE2-B6B3-FF296C61101F}" type="pres">
      <dgm:prSet presAssocID="{96FE4E0C-0A9D-497C-9BE0-64D7B4FCEC3F}" presName="spH" presStyleCnt="0"/>
      <dgm:spPr/>
    </dgm:pt>
    <dgm:pt modelId="{A2B15264-079B-4A34-ACC4-2664AD4EF60F}" type="pres">
      <dgm:prSet presAssocID="{79A20EB3-EE86-4D8C-8077-E3C9947DFD62}" presName="spV" presStyleCnt="0"/>
      <dgm:spPr/>
    </dgm:pt>
    <dgm:pt modelId="{B0E43FCA-1CA7-4D71-89CE-E942ECF87722}" type="pres">
      <dgm:prSet presAssocID="{6379F06B-BA1B-4F7D-82AC-6F8473C9F64D}" presName="linNode" presStyleCnt="0"/>
      <dgm:spPr/>
    </dgm:pt>
    <dgm:pt modelId="{EDEB1F8A-B17F-4ACE-A98E-069D669AE666}" type="pres">
      <dgm:prSet presAssocID="{6379F06B-BA1B-4F7D-82AC-6F8473C9F64D}" presName="parTx" presStyleLbl="revTx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E6E68B-7E08-4BF8-91BE-036A41730A2E}" type="pres">
      <dgm:prSet presAssocID="{6379F06B-BA1B-4F7D-82AC-6F8473C9F64D}" presName="bracket" presStyleLbl="parChTrans1D1" presStyleIdx="3" presStyleCnt="4"/>
      <dgm:spPr/>
    </dgm:pt>
    <dgm:pt modelId="{31D9052B-8682-4AAA-BE98-A76D505764BB}" type="pres">
      <dgm:prSet presAssocID="{6379F06B-BA1B-4F7D-82AC-6F8473C9F64D}" presName="spH" presStyleCnt="0"/>
      <dgm:spPr/>
    </dgm:pt>
  </dgm:ptLst>
  <dgm:cxnLst>
    <dgm:cxn modelId="{079FABEB-6A6F-44C5-88C8-2DCBC3F6C427}" srcId="{7FEE5DA6-69C7-4BD2-B0DB-11D378995384}" destId="{0E2B2E25-28A8-4F22-B948-3B56584114A0}" srcOrd="0" destOrd="0" parTransId="{E1A7CE23-171C-48FE-9DC2-FBFCADA1B9B1}" sibTransId="{3384BBEA-1874-4D5C-B1F3-150E22515475}"/>
    <dgm:cxn modelId="{B6BF38F7-7782-4B0A-8BEA-5DB082D6633D}" type="presOf" srcId="{8D02E8DA-CD96-42F9-82D6-DC866D7A93B4}" destId="{1485BE73-2992-45A0-8D31-02AB03E3BE62}" srcOrd="0" destOrd="0" presId="urn:diagrams.loki3.com/BracketList+Icon"/>
    <dgm:cxn modelId="{69ACF4FF-297D-45F2-B9AB-5206C43CF5E7}" srcId="{7FEE5DA6-69C7-4BD2-B0DB-11D378995384}" destId="{96FE4E0C-0A9D-497C-9BE0-64D7B4FCEC3F}" srcOrd="2" destOrd="0" parTransId="{F1A169FB-43DE-4A6C-A62B-FDDFDEF928C4}" sibTransId="{79A20EB3-EE86-4D8C-8077-E3C9947DFD62}"/>
    <dgm:cxn modelId="{6CFF51B6-135C-4EE8-B55F-E7A47BE7499C}" srcId="{7FEE5DA6-69C7-4BD2-B0DB-11D378995384}" destId="{6379F06B-BA1B-4F7D-82AC-6F8473C9F64D}" srcOrd="3" destOrd="0" parTransId="{AB2161D2-BC20-4BC7-A38D-79C38A2150B0}" sibTransId="{07B91C25-8A61-4325-AF35-1858D51E9C45}"/>
    <dgm:cxn modelId="{FBCD4AB6-3AC5-4401-AD12-805EAB271B9B}" type="presOf" srcId="{0E2B2E25-28A8-4F22-B948-3B56584114A0}" destId="{3DB9DF61-7583-4203-A6FB-B61FCD0BEBDF}" srcOrd="0" destOrd="0" presId="urn:diagrams.loki3.com/BracketList+Icon"/>
    <dgm:cxn modelId="{13D15D70-549D-4A54-80CE-F96E48747E83}" srcId="{8D02E8DA-CD96-42F9-82D6-DC866D7A93B4}" destId="{CFAC8BAA-E9EA-4514-A09E-9925C09B34A7}" srcOrd="0" destOrd="0" parTransId="{CDFDB533-DE5E-4218-8163-3A7F23B379A9}" sibTransId="{D5035727-2E13-4EF7-8545-18DFA08391C7}"/>
    <dgm:cxn modelId="{FF609198-78EC-43A5-9475-F25F771C4199}" srcId="{7FEE5DA6-69C7-4BD2-B0DB-11D378995384}" destId="{8D02E8DA-CD96-42F9-82D6-DC866D7A93B4}" srcOrd="1" destOrd="0" parTransId="{77DD6235-607D-4D73-A98C-C03BC42E68F7}" sibTransId="{A49BF0F5-395D-425E-B6DE-E63C06A782C1}"/>
    <dgm:cxn modelId="{EF93FCFC-9CF3-442F-BC7B-F3ABC1B8407A}" type="presOf" srcId="{6379F06B-BA1B-4F7D-82AC-6F8473C9F64D}" destId="{EDEB1F8A-B17F-4ACE-A98E-069D669AE666}" srcOrd="0" destOrd="0" presId="urn:diagrams.loki3.com/BracketList+Icon"/>
    <dgm:cxn modelId="{E65D905F-4EDC-44B5-91C1-8ED16DA68A50}" type="presOf" srcId="{CFAC8BAA-E9EA-4514-A09E-9925C09B34A7}" destId="{536AA71F-8340-4B75-BB01-E9E7DCC2D474}" srcOrd="0" destOrd="0" presId="urn:diagrams.loki3.com/BracketList+Icon"/>
    <dgm:cxn modelId="{FB7CAAC2-22E3-49DD-BA1D-7DA0068464EE}" type="presOf" srcId="{56D35EFF-B183-417B-B0C0-84DD0F2B7EED}" destId="{ED111F59-CBED-424C-B59F-CC574B348BEE}" srcOrd="0" destOrd="0" presId="urn:diagrams.loki3.com/BracketList+Icon"/>
    <dgm:cxn modelId="{78877F11-3BF8-4CF0-9BD6-2DB30C5ADB47}" type="presOf" srcId="{7FEE5DA6-69C7-4BD2-B0DB-11D378995384}" destId="{8EEC76D4-FB86-4CBF-8983-1CCD1B788FDB}" srcOrd="0" destOrd="0" presId="urn:diagrams.loki3.com/BracketList+Icon"/>
    <dgm:cxn modelId="{BD8BCD46-BC56-4AE1-9581-3D0A013C5CBA}" srcId="{0E2B2E25-28A8-4F22-B948-3B56584114A0}" destId="{56D35EFF-B183-417B-B0C0-84DD0F2B7EED}" srcOrd="0" destOrd="0" parTransId="{326DAB49-5504-4FAB-9ABB-19F1C984B7CD}" sibTransId="{B7A5D5AD-5F18-40C6-8460-8151F51CB875}"/>
    <dgm:cxn modelId="{820C5351-CDA9-429D-AC94-5CCED4140D1C}" type="presOf" srcId="{96FE4E0C-0A9D-497C-9BE0-64D7B4FCEC3F}" destId="{62B6914B-2523-41E4-AF18-A78205013162}" srcOrd="0" destOrd="0" presId="urn:diagrams.loki3.com/BracketList+Icon"/>
    <dgm:cxn modelId="{DBB3846F-2500-4BDA-93F6-8CF306EAA9A4}" type="presParOf" srcId="{8EEC76D4-FB86-4CBF-8983-1CCD1B788FDB}" destId="{154C1F61-BD00-4BD2-8B4E-6F2134146FFA}" srcOrd="0" destOrd="0" presId="urn:diagrams.loki3.com/BracketList+Icon"/>
    <dgm:cxn modelId="{B21E332A-CA19-4490-B56D-2D3D7C63F984}" type="presParOf" srcId="{154C1F61-BD00-4BD2-8B4E-6F2134146FFA}" destId="{3DB9DF61-7583-4203-A6FB-B61FCD0BEBDF}" srcOrd="0" destOrd="0" presId="urn:diagrams.loki3.com/BracketList+Icon"/>
    <dgm:cxn modelId="{12681B16-7F12-4E16-ACCD-3175CABE152C}" type="presParOf" srcId="{154C1F61-BD00-4BD2-8B4E-6F2134146FFA}" destId="{DE8265ED-14F4-49C3-A460-657626CFF9AF}" srcOrd="1" destOrd="0" presId="urn:diagrams.loki3.com/BracketList+Icon"/>
    <dgm:cxn modelId="{7A122B5B-70F8-4BFE-97A9-0F48D33DED7E}" type="presParOf" srcId="{154C1F61-BD00-4BD2-8B4E-6F2134146FFA}" destId="{D7784A8E-82CC-43B0-BA89-BAAE237F1DD4}" srcOrd="2" destOrd="0" presId="urn:diagrams.loki3.com/BracketList+Icon"/>
    <dgm:cxn modelId="{5F91F4C9-EBED-4713-B9C1-E702FBDB65D9}" type="presParOf" srcId="{154C1F61-BD00-4BD2-8B4E-6F2134146FFA}" destId="{ED111F59-CBED-424C-B59F-CC574B348BEE}" srcOrd="3" destOrd="0" presId="urn:diagrams.loki3.com/BracketList+Icon"/>
    <dgm:cxn modelId="{60AD2958-7409-4AAD-9429-1978CA05C526}" type="presParOf" srcId="{8EEC76D4-FB86-4CBF-8983-1CCD1B788FDB}" destId="{9D48CBEE-BDF7-4842-9029-4583B1254707}" srcOrd="1" destOrd="0" presId="urn:diagrams.loki3.com/BracketList+Icon"/>
    <dgm:cxn modelId="{88694351-D6EA-4168-98CC-4BB463D66DF1}" type="presParOf" srcId="{8EEC76D4-FB86-4CBF-8983-1CCD1B788FDB}" destId="{E8DB82E9-E671-4F66-84F6-6C5A09D2475B}" srcOrd="2" destOrd="0" presId="urn:diagrams.loki3.com/BracketList+Icon"/>
    <dgm:cxn modelId="{54246B3F-46A9-4F40-B12E-8B348B035E27}" type="presParOf" srcId="{E8DB82E9-E671-4F66-84F6-6C5A09D2475B}" destId="{1485BE73-2992-45A0-8D31-02AB03E3BE62}" srcOrd="0" destOrd="0" presId="urn:diagrams.loki3.com/BracketList+Icon"/>
    <dgm:cxn modelId="{5BDFA3BF-1F74-4DDF-BBED-88398089CCC9}" type="presParOf" srcId="{E8DB82E9-E671-4F66-84F6-6C5A09D2475B}" destId="{5EEF58E9-4373-4C6F-8E5A-7216EFE68D9C}" srcOrd="1" destOrd="0" presId="urn:diagrams.loki3.com/BracketList+Icon"/>
    <dgm:cxn modelId="{54BBAE6C-4B30-4E54-B8D5-2632A481210F}" type="presParOf" srcId="{E8DB82E9-E671-4F66-84F6-6C5A09D2475B}" destId="{E8D15264-F576-4769-8DCC-A20C31A6101D}" srcOrd="2" destOrd="0" presId="urn:diagrams.loki3.com/BracketList+Icon"/>
    <dgm:cxn modelId="{6B4E382A-3D68-4D99-9405-76216FE7C449}" type="presParOf" srcId="{E8DB82E9-E671-4F66-84F6-6C5A09D2475B}" destId="{536AA71F-8340-4B75-BB01-E9E7DCC2D474}" srcOrd="3" destOrd="0" presId="urn:diagrams.loki3.com/BracketList+Icon"/>
    <dgm:cxn modelId="{CA9A8BA1-0977-4342-9E32-23D3B19A0BED}" type="presParOf" srcId="{8EEC76D4-FB86-4CBF-8983-1CCD1B788FDB}" destId="{97F59E83-27E4-4FEC-9575-07C5F1499748}" srcOrd="3" destOrd="0" presId="urn:diagrams.loki3.com/BracketList+Icon"/>
    <dgm:cxn modelId="{A3EE6709-3EA2-4BD4-A77B-2815C13A98F5}" type="presParOf" srcId="{8EEC76D4-FB86-4CBF-8983-1CCD1B788FDB}" destId="{C1B2E0B5-5B7F-4091-A43D-2E4EC3E7F509}" srcOrd="4" destOrd="0" presId="urn:diagrams.loki3.com/BracketList+Icon"/>
    <dgm:cxn modelId="{6C39ABC7-FECA-4A6C-89B2-D558D275D8A3}" type="presParOf" srcId="{C1B2E0B5-5B7F-4091-A43D-2E4EC3E7F509}" destId="{62B6914B-2523-41E4-AF18-A78205013162}" srcOrd="0" destOrd="0" presId="urn:diagrams.loki3.com/BracketList+Icon"/>
    <dgm:cxn modelId="{7569F177-0869-457E-8753-55C8D5321D0E}" type="presParOf" srcId="{C1B2E0B5-5B7F-4091-A43D-2E4EC3E7F509}" destId="{EBCDAFF4-E584-4561-BD76-BE65706F4C46}" srcOrd="1" destOrd="0" presId="urn:diagrams.loki3.com/BracketList+Icon"/>
    <dgm:cxn modelId="{5527F406-4B0B-4CBD-9500-AE92B8650F18}" type="presParOf" srcId="{C1B2E0B5-5B7F-4091-A43D-2E4EC3E7F509}" destId="{43F95A4E-C258-4BE2-B6B3-FF296C61101F}" srcOrd="2" destOrd="0" presId="urn:diagrams.loki3.com/BracketList+Icon"/>
    <dgm:cxn modelId="{AE019ECB-4E41-418D-85C1-BE776DF4B329}" type="presParOf" srcId="{8EEC76D4-FB86-4CBF-8983-1CCD1B788FDB}" destId="{A2B15264-079B-4A34-ACC4-2664AD4EF60F}" srcOrd="5" destOrd="0" presId="urn:diagrams.loki3.com/BracketList+Icon"/>
    <dgm:cxn modelId="{4FE31B46-5683-4045-8EA6-85BEE424629A}" type="presParOf" srcId="{8EEC76D4-FB86-4CBF-8983-1CCD1B788FDB}" destId="{B0E43FCA-1CA7-4D71-89CE-E942ECF87722}" srcOrd="6" destOrd="0" presId="urn:diagrams.loki3.com/BracketList+Icon"/>
    <dgm:cxn modelId="{78FB55C5-B500-4F50-8344-F7FAEBA29435}" type="presParOf" srcId="{B0E43FCA-1CA7-4D71-89CE-E942ECF87722}" destId="{EDEB1F8A-B17F-4ACE-A98E-069D669AE666}" srcOrd="0" destOrd="0" presId="urn:diagrams.loki3.com/BracketList+Icon"/>
    <dgm:cxn modelId="{02B6C501-67B1-4639-ADC0-68E4AB7AE47B}" type="presParOf" srcId="{B0E43FCA-1CA7-4D71-89CE-E942ECF87722}" destId="{79E6E68B-7E08-4BF8-91BE-036A41730A2E}" srcOrd="1" destOrd="0" presId="urn:diagrams.loki3.com/BracketList+Icon"/>
    <dgm:cxn modelId="{04A073C4-2B78-4056-8B09-6A76FE0C4B77}" type="presParOf" srcId="{B0E43FCA-1CA7-4D71-89CE-E942ECF87722}" destId="{31D9052B-8682-4AAA-BE98-A76D505764BB}" srcOrd="2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3BBD82-5D72-4742-8B86-9C5B5F8CD20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C5FAE8D-4A31-4EEF-9BD5-CCCEE230A862}">
      <dgm:prSet phldrT="[Texto]"/>
      <dgm:spPr>
        <a:solidFill>
          <a:schemeClr val="tx2"/>
        </a:solidFill>
      </dgm:spPr>
      <dgm:t>
        <a:bodyPr/>
        <a:lstStyle/>
        <a:p>
          <a:r>
            <a:rPr lang="es-EC" dirty="0" smtClean="0"/>
            <a:t>1</a:t>
          </a:r>
          <a:endParaRPr lang="es-EC" dirty="0"/>
        </a:p>
      </dgm:t>
    </dgm:pt>
    <dgm:pt modelId="{05277006-FD74-435D-8A5D-DD4BF3F2F3B3}" type="parTrans" cxnId="{9A3DC848-517F-484E-A4CD-A7CC0C28AFB9}">
      <dgm:prSet/>
      <dgm:spPr/>
      <dgm:t>
        <a:bodyPr/>
        <a:lstStyle/>
        <a:p>
          <a:endParaRPr lang="es-EC"/>
        </a:p>
      </dgm:t>
    </dgm:pt>
    <dgm:pt modelId="{2B805DEF-93B0-4FE2-A2F1-854C37BE4FCB}" type="sibTrans" cxnId="{9A3DC848-517F-484E-A4CD-A7CC0C28AFB9}">
      <dgm:prSet/>
      <dgm:spPr/>
      <dgm:t>
        <a:bodyPr/>
        <a:lstStyle/>
        <a:p>
          <a:endParaRPr lang="es-EC"/>
        </a:p>
      </dgm:t>
    </dgm:pt>
    <dgm:pt modelId="{36126B90-FBDB-4BF8-BE34-9320BE394BA3}">
      <dgm:prSet phldrT="[Texto]"/>
      <dgm:spPr/>
      <dgm:t>
        <a:bodyPr/>
        <a:lstStyle/>
        <a:p>
          <a:pPr algn="just"/>
          <a:r>
            <a:rPr lang="es-ES" dirty="0" smtClean="0"/>
            <a:t>El 53</a:t>
          </a:r>
          <a:r>
            <a:rPr lang="es-ES" dirty="0" smtClean="0"/>
            <a:t>% </a:t>
          </a:r>
          <a:r>
            <a:rPr lang="es-ES" dirty="0" smtClean="0"/>
            <a:t> de la importación mundial se </a:t>
          </a:r>
          <a:r>
            <a:rPr lang="es-ES" dirty="0" smtClean="0"/>
            <a:t>concentra en EE.UU, Alemania, Reino Unido, y Japón. </a:t>
          </a:r>
          <a:endParaRPr lang="es-EC" dirty="0"/>
        </a:p>
      </dgm:t>
    </dgm:pt>
    <dgm:pt modelId="{516647CB-67F2-4EEE-A095-A54E6C165C74}" type="parTrans" cxnId="{8D1DCF75-40C8-42C2-9C1B-7E2F10AA24D7}">
      <dgm:prSet/>
      <dgm:spPr/>
      <dgm:t>
        <a:bodyPr/>
        <a:lstStyle/>
        <a:p>
          <a:endParaRPr lang="es-EC"/>
        </a:p>
      </dgm:t>
    </dgm:pt>
    <dgm:pt modelId="{04A1B51B-4E75-496E-A6EA-1EE886458354}" type="sibTrans" cxnId="{8D1DCF75-40C8-42C2-9C1B-7E2F10AA24D7}">
      <dgm:prSet/>
      <dgm:spPr/>
      <dgm:t>
        <a:bodyPr/>
        <a:lstStyle/>
        <a:p>
          <a:endParaRPr lang="es-EC"/>
        </a:p>
      </dgm:t>
    </dgm:pt>
    <dgm:pt modelId="{64E8E0E0-A99B-4D3D-8DAB-BA31A06D93D2}">
      <dgm:prSet phldrT="[Texto]"/>
      <dgm:spPr>
        <a:solidFill>
          <a:schemeClr val="tx2"/>
        </a:solidFill>
      </dgm:spPr>
      <dgm:t>
        <a:bodyPr/>
        <a:lstStyle/>
        <a:p>
          <a:r>
            <a:rPr lang="es-EC" dirty="0" smtClean="0"/>
            <a:t>2</a:t>
          </a:r>
          <a:endParaRPr lang="es-EC" dirty="0"/>
        </a:p>
      </dgm:t>
    </dgm:pt>
    <dgm:pt modelId="{76F902C9-8B23-4E56-B594-FB4FA3491DA6}" type="parTrans" cxnId="{980F68FA-DBB1-4BDC-8F5A-603D924198A2}">
      <dgm:prSet/>
      <dgm:spPr/>
      <dgm:t>
        <a:bodyPr/>
        <a:lstStyle/>
        <a:p>
          <a:endParaRPr lang="es-EC"/>
        </a:p>
      </dgm:t>
    </dgm:pt>
    <dgm:pt modelId="{F19A8DBF-6450-41EB-94AA-4CBDBA02C1DA}" type="sibTrans" cxnId="{980F68FA-DBB1-4BDC-8F5A-603D924198A2}">
      <dgm:prSet/>
      <dgm:spPr/>
      <dgm:t>
        <a:bodyPr/>
        <a:lstStyle/>
        <a:p>
          <a:endParaRPr lang="es-EC"/>
        </a:p>
      </dgm:t>
    </dgm:pt>
    <dgm:pt modelId="{B514CC73-D496-4D82-93D2-799FA291BEF0}">
      <dgm:prSet phldrT="[Texto]"/>
      <dgm:spPr/>
      <dgm:t>
        <a:bodyPr/>
        <a:lstStyle/>
        <a:p>
          <a:pPr algn="just"/>
          <a:r>
            <a:rPr lang="es-ES" dirty="0" smtClean="0"/>
            <a:t>Ecuador exporto a 4,11 USD el kg de miel natural</a:t>
          </a:r>
          <a:r>
            <a:rPr lang="es-ES" dirty="0" smtClean="0"/>
            <a:t>, cuando el </a:t>
          </a:r>
          <a:r>
            <a:rPr lang="es-ES" dirty="0" smtClean="0"/>
            <a:t>precio internacional 2014 fluctuó entre 3,70 a 3,90 USD.  </a:t>
          </a:r>
          <a:endParaRPr lang="es-EC" dirty="0"/>
        </a:p>
      </dgm:t>
    </dgm:pt>
    <dgm:pt modelId="{E2333FBD-9759-4FB3-94BD-EE74646EBC76}" type="parTrans" cxnId="{EC1A7B78-0ADB-43E3-B589-1C30514380D2}">
      <dgm:prSet/>
      <dgm:spPr/>
      <dgm:t>
        <a:bodyPr/>
        <a:lstStyle/>
        <a:p>
          <a:endParaRPr lang="es-EC"/>
        </a:p>
      </dgm:t>
    </dgm:pt>
    <dgm:pt modelId="{117ED130-ACF7-4690-BFD9-1F08563A08D3}" type="sibTrans" cxnId="{EC1A7B78-0ADB-43E3-B589-1C30514380D2}">
      <dgm:prSet/>
      <dgm:spPr/>
      <dgm:t>
        <a:bodyPr/>
        <a:lstStyle/>
        <a:p>
          <a:endParaRPr lang="es-EC"/>
        </a:p>
      </dgm:t>
    </dgm:pt>
    <dgm:pt modelId="{723A729E-E666-4A9B-8F48-BF6B8963EDDA}">
      <dgm:prSet phldrT="[Texto]"/>
      <dgm:spPr>
        <a:solidFill>
          <a:schemeClr val="tx2"/>
        </a:solidFill>
      </dgm:spPr>
      <dgm:t>
        <a:bodyPr/>
        <a:lstStyle/>
        <a:p>
          <a:r>
            <a:rPr lang="es-EC" dirty="0" smtClean="0"/>
            <a:t>3</a:t>
          </a:r>
          <a:endParaRPr lang="es-EC" dirty="0"/>
        </a:p>
      </dgm:t>
    </dgm:pt>
    <dgm:pt modelId="{592879AD-E2CD-40C7-ACBB-8B9B6863DA32}" type="parTrans" cxnId="{3BB156BC-656C-4A27-9695-49DCDBED0659}">
      <dgm:prSet/>
      <dgm:spPr/>
      <dgm:t>
        <a:bodyPr/>
        <a:lstStyle/>
        <a:p>
          <a:endParaRPr lang="es-EC"/>
        </a:p>
      </dgm:t>
    </dgm:pt>
    <dgm:pt modelId="{6A329FBB-67BE-4646-9A07-8A02B4686836}" type="sibTrans" cxnId="{3BB156BC-656C-4A27-9695-49DCDBED0659}">
      <dgm:prSet/>
      <dgm:spPr/>
      <dgm:t>
        <a:bodyPr/>
        <a:lstStyle/>
        <a:p>
          <a:endParaRPr lang="es-EC"/>
        </a:p>
      </dgm:t>
    </dgm:pt>
    <dgm:pt modelId="{A4E91948-52F5-48C7-93BF-EEB529DBFDCF}">
      <dgm:prSet phldrT="[Texto]"/>
      <dgm:spPr/>
      <dgm:t>
        <a:bodyPr/>
        <a:lstStyle/>
        <a:p>
          <a:pPr algn="just"/>
          <a:r>
            <a:rPr lang="es-ES" dirty="0" smtClean="0"/>
            <a:t>Una nación exporta porque tiene excedentes en la producción de un producto, Ecuador mantiene un déficit en cuanto a la extracción de miel natural de alrededor de 500 toneladas y no </a:t>
          </a:r>
          <a:r>
            <a:rPr lang="es-ES" dirty="0" smtClean="0"/>
            <a:t>existen registros de producción de </a:t>
          </a:r>
          <a:r>
            <a:rPr lang="es-ES" dirty="0" smtClean="0"/>
            <a:t>miel en </a:t>
          </a:r>
          <a:r>
            <a:rPr lang="es-ES" dirty="0" smtClean="0"/>
            <a:t>panal actualmente.</a:t>
          </a:r>
          <a:endParaRPr lang="es-EC" dirty="0"/>
        </a:p>
      </dgm:t>
    </dgm:pt>
    <dgm:pt modelId="{2411CF22-A532-46B0-BBFB-5EA232D8F88E}" type="parTrans" cxnId="{B3D8A90B-F440-4F7B-B8F8-607AE984DAB0}">
      <dgm:prSet/>
      <dgm:spPr/>
      <dgm:t>
        <a:bodyPr/>
        <a:lstStyle/>
        <a:p>
          <a:endParaRPr lang="es-EC"/>
        </a:p>
      </dgm:t>
    </dgm:pt>
    <dgm:pt modelId="{663D4DA4-0B4B-45B3-8148-CF8EC791C7AC}" type="sibTrans" cxnId="{B3D8A90B-F440-4F7B-B8F8-607AE984DAB0}">
      <dgm:prSet/>
      <dgm:spPr/>
      <dgm:t>
        <a:bodyPr/>
        <a:lstStyle/>
        <a:p>
          <a:endParaRPr lang="es-EC"/>
        </a:p>
      </dgm:t>
    </dgm:pt>
    <dgm:pt modelId="{621810BD-2AE2-46C3-BF9D-F1D3E42BF07F}" type="pres">
      <dgm:prSet presAssocID="{093BBD82-5D72-4742-8B86-9C5B5F8CD2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BF50E2D-AD90-4B0A-BB6A-44905103781C}" type="pres">
      <dgm:prSet presAssocID="{DC5FAE8D-4A31-4EEF-9BD5-CCCEE230A862}" presName="composite" presStyleCnt="0"/>
      <dgm:spPr/>
    </dgm:pt>
    <dgm:pt modelId="{0DA943E8-2E6D-4DEC-9310-EECA0AF7F931}" type="pres">
      <dgm:prSet presAssocID="{DC5FAE8D-4A31-4EEF-9BD5-CCCEE230A86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025C58-419D-4C0E-AEC1-6773BFBC752B}" type="pres">
      <dgm:prSet presAssocID="{DC5FAE8D-4A31-4EEF-9BD5-CCCEE230A86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2DB011-C16C-4B00-AF30-7A84358E83A3}" type="pres">
      <dgm:prSet presAssocID="{2B805DEF-93B0-4FE2-A2F1-854C37BE4FCB}" presName="sp" presStyleCnt="0"/>
      <dgm:spPr/>
    </dgm:pt>
    <dgm:pt modelId="{74AE4320-88D2-4C56-9379-60603AEEF35A}" type="pres">
      <dgm:prSet presAssocID="{64E8E0E0-A99B-4D3D-8DAB-BA31A06D93D2}" presName="composite" presStyleCnt="0"/>
      <dgm:spPr/>
    </dgm:pt>
    <dgm:pt modelId="{BC431556-1523-4E84-AC49-4E906461A4A5}" type="pres">
      <dgm:prSet presAssocID="{64E8E0E0-A99B-4D3D-8DAB-BA31A06D93D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7D7EFC-7363-49FE-9E11-5C7DE38E9298}" type="pres">
      <dgm:prSet presAssocID="{64E8E0E0-A99B-4D3D-8DAB-BA31A06D93D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DD8B17-958B-4CF3-8FA6-30FAE6E83175}" type="pres">
      <dgm:prSet presAssocID="{F19A8DBF-6450-41EB-94AA-4CBDBA02C1DA}" presName="sp" presStyleCnt="0"/>
      <dgm:spPr/>
    </dgm:pt>
    <dgm:pt modelId="{1D7ADF5D-7A85-4022-A53C-D3437A2ADE05}" type="pres">
      <dgm:prSet presAssocID="{723A729E-E666-4A9B-8F48-BF6B8963EDDA}" presName="composite" presStyleCnt="0"/>
      <dgm:spPr/>
    </dgm:pt>
    <dgm:pt modelId="{57703176-61F5-4E60-B122-B18FCB84829A}" type="pres">
      <dgm:prSet presAssocID="{723A729E-E666-4A9B-8F48-BF6B8963EDD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0D42CD-1996-4F25-9AA8-432DAD8F2D4D}" type="pres">
      <dgm:prSet presAssocID="{723A729E-E666-4A9B-8F48-BF6B8963EDD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1BE3C35-7893-4985-ACEB-D6EE5E600A94}" type="presOf" srcId="{A4E91948-52F5-48C7-93BF-EEB529DBFDCF}" destId="{5F0D42CD-1996-4F25-9AA8-432DAD8F2D4D}" srcOrd="0" destOrd="0" presId="urn:microsoft.com/office/officeart/2005/8/layout/chevron2"/>
    <dgm:cxn modelId="{980F68FA-DBB1-4BDC-8F5A-603D924198A2}" srcId="{093BBD82-5D72-4742-8B86-9C5B5F8CD20F}" destId="{64E8E0E0-A99B-4D3D-8DAB-BA31A06D93D2}" srcOrd="1" destOrd="0" parTransId="{76F902C9-8B23-4E56-B594-FB4FA3491DA6}" sibTransId="{F19A8DBF-6450-41EB-94AA-4CBDBA02C1DA}"/>
    <dgm:cxn modelId="{EF98A22A-C557-4D3C-B472-3D66DBA5B082}" type="presOf" srcId="{64E8E0E0-A99B-4D3D-8DAB-BA31A06D93D2}" destId="{BC431556-1523-4E84-AC49-4E906461A4A5}" srcOrd="0" destOrd="0" presId="urn:microsoft.com/office/officeart/2005/8/layout/chevron2"/>
    <dgm:cxn modelId="{B3D8A90B-F440-4F7B-B8F8-607AE984DAB0}" srcId="{723A729E-E666-4A9B-8F48-BF6B8963EDDA}" destId="{A4E91948-52F5-48C7-93BF-EEB529DBFDCF}" srcOrd="0" destOrd="0" parTransId="{2411CF22-A532-46B0-BBFB-5EA232D8F88E}" sibTransId="{663D4DA4-0B4B-45B3-8148-CF8EC791C7AC}"/>
    <dgm:cxn modelId="{77DB1F68-B6DE-464E-86DC-A2D39DE0F27F}" type="presOf" srcId="{723A729E-E666-4A9B-8F48-BF6B8963EDDA}" destId="{57703176-61F5-4E60-B122-B18FCB84829A}" srcOrd="0" destOrd="0" presId="urn:microsoft.com/office/officeart/2005/8/layout/chevron2"/>
    <dgm:cxn modelId="{3507C6F2-791F-408A-9C3C-83C56DD5CBBE}" type="presOf" srcId="{B514CC73-D496-4D82-93D2-799FA291BEF0}" destId="{647D7EFC-7363-49FE-9E11-5C7DE38E9298}" srcOrd="0" destOrd="0" presId="urn:microsoft.com/office/officeart/2005/8/layout/chevron2"/>
    <dgm:cxn modelId="{181A3A83-2F8E-4113-BB1A-EA091F51CFF2}" type="presOf" srcId="{093BBD82-5D72-4742-8B86-9C5B5F8CD20F}" destId="{621810BD-2AE2-46C3-BF9D-F1D3E42BF07F}" srcOrd="0" destOrd="0" presId="urn:microsoft.com/office/officeart/2005/8/layout/chevron2"/>
    <dgm:cxn modelId="{9A3DC848-517F-484E-A4CD-A7CC0C28AFB9}" srcId="{093BBD82-5D72-4742-8B86-9C5B5F8CD20F}" destId="{DC5FAE8D-4A31-4EEF-9BD5-CCCEE230A862}" srcOrd="0" destOrd="0" parTransId="{05277006-FD74-435D-8A5D-DD4BF3F2F3B3}" sibTransId="{2B805DEF-93B0-4FE2-A2F1-854C37BE4FCB}"/>
    <dgm:cxn modelId="{06F030C4-765C-4E22-AC3B-97B882B85E07}" type="presOf" srcId="{DC5FAE8D-4A31-4EEF-9BD5-CCCEE230A862}" destId="{0DA943E8-2E6D-4DEC-9310-EECA0AF7F931}" srcOrd="0" destOrd="0" presId="urn:microsoft.com/office/officeart/2005/8/layout/chevron2"/>
    <dgm:cxn modelId="{8D1DCF75-40C8-42C2-9C1B-7E2F10AA24D7}" srcId="{DC5FAE8D-4A31-4EEF-9BD5-CCCEE230A862}" destId="{36126B90-FBDB-4BF8-BE34-9320BE394BA3}" srcOrd="0" destOrd="0" parTransId="{516647CB-67F2-4EEE-A095-A54E6C165C74}" sibTransId="{04A1B51B-4E75-496E-A6EA-1EE886458354}"/>
    <dgm:cxn modelId="{EC1A7B78-0ADB-43E3-B589-1C30514380D2}" srcId="{64E8E0E0-A99B-4D3D-8DAB-BA31A06D93D2}" destId="{B514CC73-D496-4D82-93D2-799FA291BEF0}" srcOrd="0" destOrd="0" parTransId="{E2333FBD-9759-4FB3-94BD-EE74646EBC76}" sibTransId="{117ED130-ACF7-4690-BFD9-1F08563A08D3}"/>
    <dgm:cxn modelId="{DF0E7A46-974F-4579-BBC8-4656459BF4E2}" type="presOf" srcId="{36126B90-FBDB-4BF8-BE34-9320BE394BA3}" destId="{0B025C58-419D-4C0E-AEC1-6773BFBC752B}" srcOrd="0" destOrd="0" presId="urn:microsoft.com/office/officeart/2005/8/layout/chevron2"/>
    <dgm:cxn modelId="{3BB156BC-656C-4A27-9695-49DCDBED0659}" srcId="{093BBD82-5D72-4742-8B86-9C5B5F8CD20F}" destId="{723A729E-E666-4A9B-8F48-BF6B8963EDDA}" srcOrd="2" destOrd="0" parTransId="{592879AD-E2CD-40C7-ACBB-8B9B6863DA32}" sibTransId="{6A329FBB-67BE-4646-9A07-8A02B4686836}"/>
    <dgm:cxn modelId="{FC3AA27A-E097-41F9-B048-DFD8EB1B84B9}" type="presParOf" srcId="{621810BD-2AE2-46C3-BF9D-F1D3E42BF07F}" destId="{8BF50E2D-AD90-4B0A-BB6A-44905103781C}" srcOrd="0" destOrd="0" presId="urn:microsoft.com/office/officeart/2005/8/layout/chevron2"/>
    <dgm:cxn modelId="{25D6A365-8641-41BA-837A-0203F0D645E3}" type="presParOf" srcId="{8BF50E2D-AD90-4B0A-BB6A-44905103781C}" destId="{0DA943E8-2E6D-4DEC-9310-EECA0AF7F931}" srcOrd="0" destOrd="0" presId="urn:microsoft.com/office/officeart/2005/8/layout/chevron2"/>
    <dgm:cxn modelId="{1FB969A0-6A6A-4A7A-83C6-1E7D00854979}" type="presParOf" srcId="{8BF50E2D-AD90-4B0A-BB6A-44905103781C}" destId="{0B025C58-419D-4C0E-AEC1-6773BFBC752B}" srcOrd="1" destOrd="0" presId="urn:microsoft.com/office/officeart/2005/8/layout/chevron2"/>
    <dgm:cxn modelId="{36995AC0-D28A-4881-AE7B-DDDC22A8D502}" type="presParOf" srcId="{621810BD-2AE2-46C3-BF9D-F1D3E42BF07F}" destId="{D92DB011-C16C-4B00-AF30-7A84358E83A3}" srcOrd="1" destOrd="0" presId="urn:microsoft.com/office/officeart/2005/8/layout/chevron2"/>
    <dgm:cxn modelId="{3A3CFE7D-C2CC-4974-AA22-14890F32DD03}" type="presParOf" srcId="{621810BD-2AE2-46C3-BF9D-F1D3E42BF07F}" destId="{74AE4320-88D2-4C56-9379-60603AEEF35A}" srcOrd="2" destOrd="0" presId="urn:microsoft.com/office/officeart/2005/8/layout/chevron2"/>
    <dgm:cxn modelId="{6C2E88E3-FF3A-4AC4-9BA5-327987BE573E}" type="presParOf" srcId="{74AE4320-88D2-4C56-9379-60603AEEF35A}" destId="{BC431556-1523-4E84-AC49-4E906461A4A5}" srcOrd="0" destOrd="0" presId="urn:microsoft.com/office/officeart/2005/8/layout/chevron2"/>
    <dgm:cxn modelId="{B8A70849-7C99-4A22-BB7C-FA4BAFDBDBB2}" type="presParOf" srcId="{74AE4320-88D2-4C56-9379-60603AEEF35A}" destId="{647D7EFC-7363-49FE-9E11-5C7DE38E9298}" srcOrd="1" destOrd="0" presId="urn:microsoft.com/office/officeart/2005/8/layout/chevron2"/>
    <dgm:cxn modelId="{C8349D23-BB60-4B7A-99D8-93720B6BD399}" type="presParOf" srcId="{621810BD-2AE2-46C3-BF9D-F1D3E42BF07F}" destId="{9CDD8B17-958B-4CF3-8FA6-30FAE6E83175}" srcOrd="3" destOrd="0" presId="urn:microsoft.com/office/officeart/2005/8/layout/chevron2"/>
    <dgm:cxn modelId="{B898F5F6-5E4C-4D69-818E-49D66B15768B}" type="presParOf" srcId="{621810BD-2AE2-46C3-BF9D-F1D3E42BF07F}" destId="{1D7ADF5D-7A85-4022-A53C-D3437A2ADE05}" srcOrd="4" destOrd="0" presId="urn:microsoft.com/office/officeart/2005/8/layout/chevron2"/>
    <dgm:cxn modelId="{AE84D3E5-BDB1-4D51-BAAD-A438BC798DEB}" type="presParOf" srcId="{1D7ADF5D-7A85-4022-A53C-D3437A2ADE05}" destId="{57703176-61F5-4E60-B122-B18FCB84829A}" srcOrd="0" destOrd="0" presId="urn:microsoft.com/office/officeart/2005/8/layout/chevron2"/>
    <dgm:cxn modelId="{04FDD5E0-2F25-4A33-BF3B-916755826389}" type="presParOf" srcId="{1D7ADF5D-7A85-4022-A53C-D3437A2ADE05}" destId="{5F0D42CD-1996-4F25-9AA8-432DAD8F2D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077D80-C6A4-483D-A3EB-52B662642AF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D8D31B8-82BC-43AC-9247-ED8416A509F7}">
      <dgm:prSet phldrT="[Texto]" custT="1"/>
      <dgm:spPr>
        <a:solidFill>
          <a:schemeClr val="accent4"/>
        </a:solidFill>
      </dgm:spPr>
      <dgm:t>
        <a:bodyPr/>
        <a:lstStyle/>
        <a:p>
          <a:pPr algn="just"/>
          <a:r>
            <a:rPr lang="es-EC" sz="1800" dirty="0" smtClean="0"/>
            <a:t>Realizar </a:t>
          </a:r>
          <a:r>
            <a:rPr lang="es-EC" sz="1800" dirty="0" smtClean="0"/>
            <a:t>investigaciones de tipo comercial para determinar nuevos mercados y su posible acceso con productos Ecuatorianos.</a:t>
          </a:r>
          <a:endParaRPr lang="es-EC" sz="1800" dirty="0"/>
        </a:p>
      </dgm:t>
    </dgm:pt>
    <dgm:pt modelId="{CB0143A0-A3F3-4C4B-A8BD-78E6709B43E2}" type="parTrans" cxnId="{68213348-5A62-48C8-8621-1A1359A85B2D}">
      <dgm:prSet/>
      <dgm:spPr/>
      <dgm:t>
        <a:bodyPr/>
        <a:lstStyle/>
        <a:p>
          <a:endParaRPr lang="es-EC" sz="2400"/>
        </a:p>
      </dgm:t>
    </dgm:pt>
    <dgm:pt modelId="{BAAF2FC3-AA63-46FB-B20B-7F8C577CC5B1}" type="sibTrans" cxnId="{68213348-5A62-48C8-8621-1A1359A85B2D}">
      <dgm:prSet custT="1"/>
      <dgm:spPr/>
      <dgm:t>
        <a:bodyPr/>
        <a:lstStyle/>
        <a:p>
          <a:endParaRPr lang="es-EC" sz="2800"/>
        </a:p>
      </dgm:t>
    </dgm:pt>
    <dgm:pt modelId="{B8E4889D-E7D5-4316-B278-5D5E49586CDD}">
      <dgm:prSet phldrT="[Texto]" custT="1"/>
      <dgm:spPr>
        <a:solidFill>
          <a:schemeClr val="accent4"/>
        </a:solidFill>
      </dgm:spPr>
      <dgm:t>
        <a:bodyPr/>
        <a:lstStyle/>
        <a:p>
          <a:pPr algn="just"/>
          <a:r>
            <a:rPr lang="es-EC" sz="1800" dirty="0" smtClean="0"/>
            <a:t>Posicionar a Ecuador dentro de proveedores </a:t>
          </a:r>
          <a:r>
            <a:rPr lang="es-EC" sz="1800" dirty="0" smtClean="0"/>
            <a:t>de miel natural de tipo orgánica como una alternativa para generar mayor valor a la producción.</a:t>
          </a:r>
          <a:endParaRPr lang="es-EC" sz="1800" dirty="0"/>
        </a:p>
      </dgm:t>
    </dgm:pt>
    <dgm:pt modelId="{EEC1F0DF-BCDC-454A-9417-E8BB9F75636B}" type="parTrans" cxnId="{65C3BB0B-0B79-44FA-B358-790B6B9BACBE}">
      <dgm:prSet/>
      <dgm:spPr/>
      <dgm:t>
        <a:bodyPr/>
        <a:lstStyle/>
        <a:p>
          <a:endParaRPr lang="es-EC" sz="2400"/>
        </a:p>
      </dgm:t>
    </dgm:pt>
    <dgm:pt modelId="{A1E7140A-0972-48A0-B189-502F66C76C52}" type="sibTrans" cxnId="{65C3BB0B-0B79-44FA-B358-790B6B9BACBE}">
      <dgm:prSet custT="1"/>
      <dgm:spPr/>
      <dgm:t>
        <a:bodyPr/>
        <a:lstStyle/>
        <a:p>
          <a:endParaRPr lang="es-EC" sz="2800"/>
        </a:p>
      </dgm:t>
    </dgm:pt>
    <dgm:pt modelId="{A56C430D-13BA-4CFE-B2A2-EE1652AFCEBD}">
      <dgm:prSet phldrT="[Texto]" custT="1"/>
      <dgm:spPr>
        <a:solidFill>
          <a:schemeClr val="accent4"/>
        </a:solidFill>
      </dgm:spPr>
      <dgm:t>
        <a:bodyPr/>
        <a:lstStyle/>
        <a:p>
          <a:pPr algn="just"/>
          <a:r>
            <a:rPr lang="es-EC" sz="1800" dirty="0" smtClean="0"/>
            <a:t>La miel varia según el piso climático por ello un </a:t>
          </a:r>
          <a:r>
            <a:rPr lang="es-EC" sz="1800" dirty="0" smtClean="0"/>
            <a:t>estudio de cada tipo de </a:t>
          </a:r>
          <a:r>
            <a:rPr lang="es-EC" sz="1800" dirty="0" smtClean="0"/>
            <a:t>mieles </a:t>
          </a:r>
          <a:r>
            <a:rPr lang="es-EC" sz="1800" dirty="0" smtClean="0"/>
            <a:t>dará una oportunidad para generar </a:t>
          </a:r>
          <a:r>
            <a:rPr lang="es-EC" sz="1800" dirty="0" smtClean="0"/>
            <a:t>producción </a:t>
          </a:r>
          <a:r>
            <a:rPr lang="es-EC" sz="1800" dirty="0" smtClean="0"/>
            <a:t>diferenciada</a:t>
          </a:r>
          <a:endParaRPr lang="es-EC" sz="1800" dirty="0"/>
        </a:p>
      </dgm:t>
    </dgm:pt>
    <dgm:pt modelId="{2D8EC26E-0437-45E1-831C-CE17BF21DBC4}" type="parTrans" cxnId="{861D23C7-5966-459E-84E1-56D4DE6948A3}">
      <dgm:prSet/>
      <dgm:spPr/>
      <dgm:t>
        <a:bodyPr/>
        <a:lstStyle/>
        <a:p>
          <a:endParaRPr lang="es-EC" sz="2400"/>
        </a:p>
      </dgm:t>
    </dgm:pt>
    <dgm:pt modelId="{085D7DD1-CF9D-4A35-9A10-C15D0EF722D8}" type="sibTrans" cxnId="{861D23C7-5966-459E-84E1-56D4DE6948A3}">
      <dgm:prSet/>
      <dgm:spPr/>
      <dgm:t>
        <a:bodyPr/>
        <a:lstStyle/>
        <a:p>
          <a:endParaRPr lang="es-EC" sz="2400"/>
        </a:p>
      </dgm:t>
    </dgm:pt>
    <dgm:pt modelId="{0712D9EA-9258-410E-B612-8977693D8D52}" type="pres">
      <dgm:prSet presAssocID="{A6077D80-C6A4-483D-A3EB-52B662642AF6}" presName="Name0" presStyleCnt="0">
        <dgm:presLayoutVars>
          <dgm:dir/>
          <dgm:resizeHandles val="exact"/>
        </dgm:presLayoutVars>
      </dgm:prSet>
      <dgm:spPr/>
    </dgm:pt>
    <dgm:pt modelId="{CD85340C-F554-43A9-BEC0-D4DF0FED9697}" type="pres">
      <dgm:prSet presAssocID="{5D8D31B8-82BC-43AC-9247-ED8416A509F7}" presName="node" presStyleLbl="node1" presStyleIdx="0" presStyleCnt="3" custScaleX="100449" custScaleY="9183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E539E2-09C3-4B17-86EB-87D85CE7A1B0}" type="pres">
      <dgm:prSet presAssocID="{BAAF2FC3-AA63-46FB-B20B-7F8C577CC5B1}" presName="sibTrans" presStyleLbl="sibTrans2D1" presStyleIdx="0" presStyleCnt="2"/>
      <dgm:spPr/>
      <dgm:t>
        <a:bodyPr/>
        <a:lstStyle/>
        <a:p>
          <a:endParaRPr lang="es-EC"/>
        </a:p>
      </dgm:t>
    </dgm:pt>
    <dgm:pt modelId="{DF32B478-DA10-4A43-BE94-58C2F2A20804}" type="pres">
      <dgm:prSet presAssocID="{BAAF2FC3-AA63-46FB-B20B-7F8C577CC5B1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74702DDB-6B66-4AA5-A54D-D2F3EC3F05B8}" type="pres">
      <dgm:prSet presAssocID="{B8E4889D-E7D5-4316-B278-5D5E49586CD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061BAA-CACA-40C2-ACCB-5F83397CF649}" type="pres">
      <dgm:prSet presAssocID="{A1E7140A-0972-48A0-B189-502F66C76C52}" presName="sibTrans" presStyleLbl="sibTrans2D1" presStyleIdx="1" presStyleCnt="2"/>
      <dgm:spPr/>
      <dgm:t>
        <a:bodyPr/>
        <a:lstStyle/>
        <a:p>
          <a:endParaRPr lang="es-EC"/>
        </a:p>
      </dgm:t>
    </dgm:pt>
    <dgm:pt modelId="{5F967221-2F29-4CCB-AC83-363399A41AD0}" type="pres">
      <dgm:prSet presAssocID="{A1E7140A-0972-48A0-B189-502F66C76C52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D542966F-F53C-41B0-A5D0-BC7D7B399B76}" type="pres">
      <dgm:prSet presAssocID="{A56C430D-13BA-4CFE-B2A2-EE1652AFCEB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4E740EC-B558-4AC9-8FDB-08F7A2469B49}" type="presOf" srcId="{5D8D31B8-82BC-43AC-9247-ED8416A509F7}" destId="{CD85340C-F554-43A9-BEC0-D4DF0FED9697}" srcOrd="0" destOrd="0" presId="urn:microsoft.com/office/officeart/2005/8/layout/process1"/>
    <dgm:cxn modelId="{F03C75CB-25B9-45A6-BA32-D1EDFD10D10B}" type="presOf" srcId="{A1E7140A-0972-48A0-B189-502F66C76C52}" destId="{2B061BAA-CACA-40C2-ACCB-5F83397CF649}" srcOrd="0" destOrd="0" presId="urn:microsoft.com/office/officeart/2005/8/layout/process1"/>
    <dgm:cxn modelId="{44EE95E0-FFBA-4A45-9937-3E53E8F710CD}" type="presOf" srcId="{BAAF2FC3-AA63-46FB-B20B-7F8C577CC5B1}" destId="{DF32B478-DA10-4A43-BE94-58C2F2A20804}" srcOrd="1" destOrd="0" presId="urn:microsoft.com/office/officeart/2005/8/layout/process1"/>
    <dgm:cxn modelId="{2D100971-D89B-4A6C-B53E-D122CBDDB10C}" type="presOf" srcId="{A6077D80-C6A4-483D-A3EB-52B662642AF6}" destId="{0712D9EA-9258-410E-B612-8977693D8D52}" srcOrd="0" destOrd="0" presId="urn:microsoft.com/office/officeart/2005/8/layout/process1"/>
    <dgm:cxn modelId="{861D23C7-5966-459E-84E1-56D4DE6948A3}" srcId="{A6077D80-C6A4-483D-A3EB-52B662642AF6}" destId="{A56C430D-13BA-4CFE-B2A2-EE1652AFCEBD}" srcOrd="2" destOrd="0" parTransId="{2D8EC26E-0437-45E1-831C-CE17BF21DBC4}" sibTransId="{085D7DD1-CF9D-4A35-9A10-C15D0EF722D8}"/>
    <dgm:cxn modelId="{53FB0A6C-17DD-4FFA-8CC2-670E3BABF382}" type="presOf" srcId="{A56C430D-13BA-4CFE-B2A2-EE1652AFCEBD}" destId="{D542966F-F53C-41B0-A5D0-BC7D7B399B76}" srcOrd="0" destOrd="0" presId="urn:microsoft.com/office/officeart/2005/8/layout/process1"/>
    <dgm:cxn modelId="{B235C354-2BB0-4D99-99EB-79706C44854A}" type="presOf" srcId="{A1E7140A-0972-48A0-B189-502F66C76C52}" destId="{5F967221-2F29-4CCB-AC83-363399A41AD0}" srcOrd="1" destOrd="0" presId="urn:microsoft.com/office/officeart/2005/8/layout/process1"/>
    <dgm:cxn modelId="{C827C887-812A-4585-8001-24788E00890B}" type="presOf" srcId="{BAAF2FC3-AA63-46FB-B20B-7F8C577CC5B1}" destId="{37E539E2-09C3-4B17-86EB-87D85CE7A1B0}" srcOrd="0" destOrd="0" presId="urn:microsoft.com/office/officeart/2005/8/layout/process1"/>
    <dgm:cxn modelId="{68213348-5A62-48C8-8621-1A1359A85B2D}" srcId="{A6077D80-C6A4-483D-A3EB-52B662642AF6}" destId="{5D8D31B8-82BC-43AC-9247-ED8416A509F7}" srcOrd="0" destOrd="0" parTransId="{CB0143A0-A3F3-4C4B-A8BD-78E6709B43E2}" sibTransId="{BAAF2FC3-AA63-46FB-B20B-7F8C577CC5B1}"/>
    <dgm:cxn modelId="{D26EF0C0-955B-4C49-B6E5-FE93F28E061C}" type="presOf" srcId="{B8E4889D-E7D5-4316-B278-5D5E49586CDD}" destId="{74702DDB-6B66-4AA5-A54D-D2F3EC3F05B8}" srcOrd="0" destOrd="0" presId="urn:microsoft.com/office/officeart/2005/8/layout/process1"/>
    <dgm:cxn modelId="{65C3BB0B-0B79-44FA-B358-790B6B9BACBE}" srcId="{A6077D80-C6A4-483D-A3EB-52B662642AF6}" destId="{B8E4889D-E7D5-4316-B278-5D5E49586CDD}" srcOrd="1" destOrd="0" parTransId="{EEC1F0DF-BCDC-454A-9417-E8BB9F75636B}" sibTransId="{A1E7140A-0972-48A0-B189-502F66C76C52}"/>
    <dgm:cxn modelId="{889CE06C-404F-4C91-8514-5406934EF0F3}" type="presParOf" srcId="{0712D9EA-9258-410E-B612-8977693D8D52}" destId="{CD85340C-F554-43A9-BEC0-D4DF0FED9697}" srcOrd="0" destOrd="0" presId="urn:microsoft.com/office/officeart/2005/8/layout/process1"/>
    <dgm:cxn modelId="{9327F8F9-8754-48B1-B553-F4777E83C90D}" type="presParOf" srcId="{0712D9EA-9258-410E-B612-8977693D8D52}" destId="{37E539E2-09C3-4B17-86EB-87D85CE7A1B0}" srcOrd="1" destOrd="0" presId="urn:microsoft.com/office/officeart/2005/8/layout/process1"/>
    <dgm:cxn modelId="{60F7DEBC-FE57-444E-B113-EBC7DAB09BCB}" type="presParOf" srcId="{37E539E2-09C3-4B17-86EB-87D85CE7A1B0}" destId="{DF32B478-DA10-4A43-BE94-58C2F2A20804}" srcOrd="0" destOrd="0" presId="urn:microsoft.com/office/officeart/2005/8/layout/process1"/>
    <dgm:cxn modelId="{12BE5633-9606-44C0-B7A5-BFB28229F913}" type="presParOf" srcId="{0712D9EA-9258-410E-B612-8977693D8D52}" destId="{74702DDB-6B66-4AA5-A54D-D2F3EC3F05B8}" srcOrd="2" destOrd="0" presId="urn:microsoft.com/office/officeart/2005/8/layout/process1"/>
    <dgm:cxn modelId="{8589B123-BC7B-4EB1-8A0A-F2525A6A2C86}" type="presParOf" srcId="{0712D9EA-9258-410E-B612-8977693D8D52}" destId="{2B061BAA-CACA-40C2-ACCB-5F83397CF649}" srcOrd="3" destOrd="0" presId="urn:microsoft.com/office/officeart/2005/8/layout/process1"/>
    <dgm:cxn modelId="{CB339963-3230-4D26-A4DE-EA991DF2221D}" type="presParOf" srcId="{2B061BAA-CACA-40C2-ACCB-5F83397CF649}" destId="{5F967221-2F29-4CCB-AC83-363399A41AD0}" srcOrd="0" destOrd="0" presId="urn:microsoft.com/office/officeart/2005/8/layout/process1"/>
    <dgm:cxn modelId="{93399E9B-4CCD-45AE-BE26-B6F8AD524812}" type="presParOf" srcId="{0712D9EA-9258-410E-B612-8977693D8D52}" destId="{D542966F-F53C-41B0-A5D0-BC7D7B399B7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9CC53-BADD-485E-B782-97EF6F6ADD4B}">
      <dsp:nvSpPr>
        <dsp:cNvPr id="0" name=""/>
        <dsp:cNvSpPr/>
      </dsp:nvSpPr>
      <dsp:spPr>
        <a:xfrm>
          <a:off x="-7487456" y="-1157239"/>
          <a:ext cx="9011223" cy="9011223"/>
        </a:xfrm>
        <a:prstGeom prst="blockArc">
          <a:avLst>
            <a:gd name="adj1" fmla="val 18900000"/>
            <a:gd name="adj2" fmla="val 2700000"/>
            <a:gd name="adj3" fmla="val 24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D88F9-C4BF-43E0-B829-2E1D73A67F9D}">
      <dsp:nvSpPr>
        <dsp:cNvPr id="0" name=""/>
        <dsp:cNvSpPr/>
      </dsp:nvSpPr>
      <dsp:spPr>
        <a:xfrm>
          <a:off x="1010672" y="669674"/>
          <a:ext cx="7691044" cy="13393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3108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/>
            <a:t>Sistemas de Información </a:t>
          </a:r>
          <a:endParaRPr lang="es-EC" sz="4000" kern="1200" dirty="0"/>
        </a:p>
      </dsp:txBody>
      <dsp:txXfrm>
        <a:off x="1010672" y="669674"/>
        <a:ext cx="7691044" cy="1339348"/>
      </dsp:txXfrm>
    </dsp:sp>
    <dsp:sp modelId="{82EB0394-64BE-4146-927D-BACA4FA6F44A}">
      <dsp:nvSpPr>
        <dsp:cNvPr id="0" name=""/>
        <dsp:cNvSpPr/>
      </dsp:nvSpPr>
      <dsp:spPr>
        <a:xfrm>
          <a:off x="13627" y="375829"/>
          <a:ext cx="1994089" cy="192703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9E648-FB65-4DE8-A4FF-B27DAEABC811}">
      <dsp:nvSpPr>
        <dsp:cNvPr id="0" name=""/>
        <dsp:cNvSpPr/>
      </dsp:nvSpPr>
      <dsp:spPr>
        <a:xfrm>
          <a:off x="1497525" y="2678697"/>
          <a:ext cx="7204191" cy="13393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3108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/>
            <a:t>Mejoramiento Genético </a:t>
          </a:r>
          <a:endParaRPr lang="es-EC" sz="4000" kern="1200" dirty="0"/>
        </a:p>
      </dsp:txBody>
      <dsp:txXfrm>
        <a:off x="1497525" y="2678697"/>
        <a:ext cx="7204191" cy="1339348"/>
      </dsp:txXfrm>
    </dsp:sp>
    <dsp:sp modelId="{8D0692EC-1C18-4C24-A144-2999A8CA6839}">
      <dsp:nvSpPr>
        <dsp:cNvPr id="0" name=""/>
        <dsp:cNvSpPr/>
      </dsp:nvSpPr>
      <dsp:spPr>
        <a:xfrm>
          <a:off x="486233" y="2380223"/>
          <a:ext cx="2022584" cy="193629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095DE-514C-4C56-A003-B3A5E1114A46}">
      <dsp:nvSpPr>
        <dsp:cNvPr id="0" name=""/>
        <dsp:cNvSpPr/>
      </dsp:nvSpPr>
      <dsp:spPr>
        <a:xfrm>
          <a:off x="1010672" y="4687720"/>
          <a:ext cx="7691044" cy="13393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3108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/>
            <a:t>Nuevos sistemas de producción</a:t>
          </a:r>
          <a:endParaRPr lang="es-EC" sz="4000" kern="1200" dirty="0"/>
        </a:p>
      </dsp:txBody>
      <dsp:txXfrm>
        <a:off x="1010672" y="4687720"/>
        <a:ext cx="7691044" cy="1339348"/>
      </dsp:txXfrm>
    </dsp:sp>
    <dsp:sp modelId="{B36C0CDD-A4D2-453F-9A51-5333EDA1C545}">
      <dsp:nvSpPr>
        <dsp:cNvPr id="0" name=""/>
        <dsp:cNvSpPr/>
      </dsp:nvSpPr>
      <dsp:spPr>
        <a:xfrm>
          <a:off x="11250" y="4576320"/>
          <a:ext cx="1998844" cy="156214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B2DBF-C888-4691-BE12-7A3B619F576D}">
      <dsp:nvSpPr>
        <dsp:cNvPr id="0" name=""/>
        <dsp:cNvSpPr/>
      </dsp:nvSpPr>
      <dsp:spPr>
        <a:xfrm>
          <a:off x="2110151" y="4112207"/>
          <a:ext cx="2468578" cy="212834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Miel en Panal</a:t>
          </a:r>
          <a:endParaRPr lang="es-EC" sz="3600" kern="1200" dirty="0"/>
        </a:p>
      </dsp:txBody>
      <dsp:txXfrm>
        <a:off x="2493228" y="4442486"/>
        <a:ext cx="1702424" cy="1467787"/>
      </dsp:txXfrm>
    </dsp:sp>
    <dsp:sp modelId="{57B062F8-8104-48D2-BFEA-867CFA779B24}">
      <dsp:nvSpPr>
        <dsp:cNvPr id="0" name=""/>
        <dsp:cNvSpPr/>
      </dsp:nvSpPr>
      <dsp:spPr>
        <a:xfrm>
          <a:off x="2174281" y="5051827"/>
          <a:ext cx="289025" cy="2491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AC0CE-BED0-4DA1-BD6B-D78FC757E524}">
      <dsp:nvSpPr>
        <dsp:cNvPr id="0" name=""/>
        <dsp:cNvSpPr/>
      </dsp:nvSpPr>
      <dsp:spPr>
        <a:xfrm>
          <a:off x="0" y="2969030"/>
          <a:ext cx="2468578" cy="212834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2418E-DAE5-408F-BDCE-F7E2C093D0BC}">
      <dsp:nvSpPr>
        <dsp:cNvPr id="0" name=""/>
        <dsp:cNvSpPr/>
      </dsp:nvSpPr>
      <dsp:spPr>
        <a:xfrm>
          <a:off x="1680565" y="4816219"/>
          <a:ext cx="289025" cy="2491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28FD40-2A2C-48D3-BE49-BA83EF46565A}">
      <dsp:nvSpPr>
        <dsp:cNvPr id="0" name=""/>
        <dsp:cNvSpPr/>
      </dsp:nvSpPr>
      <dsp:spPr>
        <a:xfrm>
          <a:off x="4213274" y="2943726"/>
          <a:ext cx="2468578" cy="212834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Mercado</a:t>
          </a:r>
          <a:endParaRPr lang="es-EC" sz="3600" kern="1200" dirty="0"/>
        </a:p>
      </dsp:txBody>
      <dsp:txXfrm>
        <a:off x="4596351" y="3274005"/>
        <a:ext cx="1702424" cy="1467787"/>
      </dsp:txXfrm>
    </dsp:sp>
    <dsp:sp modelId="{FDC356A0-EE3C-45A4-A647-DE0D89673BBB}">
      <dsp:nvSpPr>
        <dsp:cNvPr id="0" name=""/>
        <dsp:cNvSpPr/>
      </dsp:nvSpPr>
      <dsp:spPr>
        <a:xfrm>
          <a:off x="5900868" y="4788666"/>
          <a:ext cx="289025" cy="2491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B183B2-0D0F-456B-9383-28FB80596C82}">
      <dsp:nvSpPr>
        <dsp:cNvPr id="0" name=""/>
        <dsp:cNvSpPr/>
      </dsp:nvSpPr>
      <dsp:spPr>
        <a:xfrm>
          <a:off x="6316397" y="4112207"/>
          <a:ext cx="2468578" cy="212834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622D34-79BD-4586-BA85-BA33A862CF38}">
      <dsp:nvSpPr>
        <dsp:cNvPr id="0" name=""/>
        <dsp:cNvSpPr/>
      </dsp:nvSpPr>
      <dsp:spPr>
        <a:xfrm>
          <a:off x="6380528" y="5051827"/>
          <a:ext cx="289025" cy="2491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0E4D5-DE46-45A0-8EDE-1087952BEA64}">
      <dsp:nvSpPr>
        <dsp:cNvPr id="0" name=""/>
        <dsp:cNvSpPr/>
      </dsp:nvSpPr>
      <dsp:spPr>
        <a:xfrm>
          <a:off x="2110151" y="1780305"/>
          <a:ext cx="2468578" cy="212834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Salud</a:t>
          </a:r>
          <a:endParaRPr lang="es-EC" sz="3600" kern="1200" dirty="0"/>
        </a:p>
      </dsp:txBody>
      <dsp:txXfrm>
        <a:off x="2493228" y="2110584"/>
        <a:ext cx="1702424" cy="1467787"/>
      </dsp:txXfrm>
    </dsp:sp>
    <dsp:sp modelId="{EF7A9C08-760C-48D2-84BD-939534A7F773}">
      <dsp:nvSpPr>
        <dsp:cNvPr id="0" name=""/>
        <dsp:cNvSpPr/>
      </dsp:nvSpPr>
      <dsp:spPr>
        <a:xfrm>
          <a:off x="3783689" y="1826415"/>
          <a:ext cx="289025" cy="2491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B953E1-4117-4C1B-AB9E-745FEE2D37CB}">
      <dsp:nvSpPr>
        <dsp:cNvPr id="0" name=""/>
        <dsp:cNvSpPr/>
      </dsp:nvSpPr>
      <dsp:spPr>
        <a:xfrm>
          <a:off x="4213274" y="617447"/>
          <a:ext cx="2468578" cy="212834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2212F6-1528-4CE2-BD15-B241C8452B9C}">
      <dsp:nvSpPr>
        <dsp:cNvPr id="0" name=""/>
        <dsp:cNvSpPr/>
      </dsp:nvSpPr>
      <dsp:spPr>
        <a:xfrm>
          <a:off x="4286189" y="1552007"/>
          <a:ext cx="289025" cy="2491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E1DC0-6B12-447C-9317-F96114F785D1}">
      <dsp:nvSpPr>
        <dsp:cNvPr id="0" name=""/>
        <dsp:cNvSpPr/>
      </dsp:nvSpPr>
      <dsp:spPr>
        <a:xfrm>
          <a:off x="43420" y="0"/>
          <a:ext cx="1719851" cy="4824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Análisis </a:t>
          </a:r>
          <a:r>
            <a:rPr lang="es-EC" sz="2000" b="1" kern="1200" dirty="0" smtClean="0"/>
            <a:t>valores y </a:t>
          </a:r>
          <a:r>
            <a:rPr lang="es-EC" sz="2000" b="1" kern="1200" dirty="0" smtClean="0"/>
            <a:t>cantidades</a:t>
          </a:r>
          <a:endParaRPr lang="es-EC" sz="2000" b="1" kern="1200" dirty="0"/>
        </a:p>
      </dsp:txBody>
      <dsp:txXfrm>
        <a:off x="43420" y="1929814"/>
        <a:ext cx="1719851" cy="1929814"/>
      </dsp:txXfrm>
    </dsp:sp>
    <dsp:sp modelId="{4264BB45-ECEA-4496-92BB-7D9CAF778196}">
      <dsp:nvSpPr>
        <dsp:cNvPr id="0" name=""/>
        <dsp:cNvSpPr/>
      </dsp:nvSpPr>
      <dsp:spPr>
        <a:xfrm>
          <a:off x="5819" y="236439"/>
          <a:ext cx="1795053" cy="171263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5F3F1B-1277-48A8-AE9E-092BFE498623}">
      <dsp:nvSpPr>
        <dsp:cNvPr id="0" name=""/>
        <dsp:cNvSpPr/>
      </dsp:nvSpPr>
      <dsp:spPr>
        <a:xfrm>
          <a:off x="1852468" y="0"/>
          <a:ext cx="1719851" cy="4824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Identificar principales  países importadores y exportadores</a:t>
          </a:r>
          <a:endParaRPr lang="es-EC" sz="2000" b="1" kern="1200" dirty="0"/>
        </a:p>
      </dsp:txBody>
      <dsp:txXfrm>
        <a:off x="1852468" y="1929814"/>
        <a:ext cx="1719851" cy="1929814"/>
      </dsp:txXfrm>
    </dsp:sp>
    <dsp:sp modelId="{F7C8B7DB-1E1A-4D69-BA83-4CFA66AB394E}">
      <dsp:nvSpPr>
        <dsp:cNvPr id="0" name=""/>
        <dsp:cNvSpPr/>
      </dsp:nvSpPr>
      <dsp:spPr>
        <a:xfrm>
          <a:off x="1909108" y="289472"/>
          <a:ext cx="1606570" cy="160657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B95A3F-E34C-4588-B551-C74493CF68CB}">
      <dsp:nvSpPr>
        <dsp:cNvPr id="0" name=""/>
        <dsp:cNvSpPr/>
      </dsp:nvSpPr>
      <dsp:spPr>
        <a:xfrm>
          <a:off x="3623915" y="0"/>
          <a:ext cx="1719851" cy="4824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Conocer medios de transporte</a:t>
          </a:r>
          <a:endParaRPr lang="es-EC" sz="2000" b="1" kern="1200" dirty="0"/>
        </a:p>
      </dsp:txBody>
      <dsp:txXfrm>
        <a:off x="3623915" y="1929814"/>
        <a:ext cx="1719851" cy="1929814"/>
      </dsp:txXfrm>
    </dsp:sp>
    <dsp:sp modelId="{61FD26FB-EDFA-4242-8F49-99CB40D6786D}">
      <dsp:nvSpPr>
        <dsp:cNvPr id="0" name=""/>
        <dsp:cNvSpPr/>
      </dsp:nvSpPr>
      <dsp:spPr>
        <a:xfrm>
          <a:off x="3680555" y="289472"/>
          <a:ext cx="1606570" cy="160657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49EEF5-2B56-4D5F-9391-686ABC138486}">
      <dsp:nvSpPr>
        <dsp:cNvPr id="0" name=""/>
        <dsp:cNvSpPr/>
      </dsp:nvSpPr>
      <dsp:spPr>
        <a:xfrm>
          <a:off x="5395362" y="0"/>
          <a:ext cx="1719851" cy="4824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Identificar precio internacional </a:t>
          </a:r>
          <a:endParaRPr lang="es-EC" sz="2000" b="1" kern="1200" dirty="0"/>
        </a:p>
      </dsp:txBody>
      <dsp:txXfrm>
        <a:off x="5395362" y="1929814"/>
        <a:ext cx="1719851" cy="1929814"/>
      </dsp:txXfrm>
    </dsp:sp>
    <dsp:sp modelId="{E78120A0-4073-4420-992D-6B927BCA2D4D}">
      <dsp:nvSpPr>
        <dsp:cNvPr id="0" name=""/>
        <dsp:cNvSpPr/>
      </dsp:nvSpPr>
      <dsp:spPr>
        <a:xfrm>
          <a:off x="5452002" y="289472"/>
          <a:ext cx="1606570" cy="160657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4A610-46B3-4A26-B51A-F2E46BB9A4A9}">
      <dsp:nvSpPr>
        <dsp:cNvPr id="0" name=""/>
        <dsp:cNvSpPr/>
      </dsp:nvSpPr>
      <dsp:spPr>
        <a:xfrm>
          <a:off x="7166809" y="0"/>
          <a:ext cx="1719851" cy="4824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Determinar oferta exportable</a:t>
          </a:r>
          <a:endParaRPr lang="es-EC" sz="2000" b="1" kern="1200" dirty="0"/>
        </a:p>
      </dsp:txBody>
      <dsp:txXfrm>
        <a:off x="7166809" y="1929814"/>
        <a:ext cx="1719851" cy="1929814"/>
      </dsp:txXfrm>
    </dsp:sp>
    <dsp:sp modelId="{67BA4536-1379-4852-B232-2A020B2560B9}">
      <dsp:nvSpPr>
        <dsp:cNvPr id="0" name=""/>
        <dsp:cNvSpPr/>
      </dsp:nvSpPr>
      <dsp:spPr>
        <a:xfrm>
          <a:off x="7223449" y="289472"/>
          <a:ext cx="1606570" cy="160657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1C29F8-AD63-4AA9-98C0-152B4B1DAFCA}">
      <dsp:nvSpPr>
        <dsp:cNvPr id="0" name=""/>
        <dsp:cNvSpPr/>
      </dsp:nvSpPr>
      <dsp:spPr>
        <a:xfrm>
          <a:off x="369050" y="3859628"/>
          <a:ext cx="8154378" cy="7236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9DF61-7583-4203-A6FB-B61FCD0BEBDF}">
      <dsp:nvSpPr>
        <dsp:cNvPr id="0" name=""/>
        <dsp:cNvSpPr/>
      </dsp:nvSpPr>
      <dsp:spPr>
        <a:xfrm>
          <a:off x="97651" y="1100835"/>
          <a:ext cx="2113244" cy="835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63500" rIns="1778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Tipo de Investigación </a:t>
          </a:r>
          <a:endParaRPr lang="es-EC" sz="2500" kern="1200" dirty="0"/>
        </a:p>
      </dsp:txBody>
      <dsp:txXfrm>
        <a:off x="97651" y="1100835"/>
        <a:ext cx="2113244" cy="835312"/>
      </dsp:txXfrm>
    </dsp:sp>
    <dsp:sp modelId="{DE8265ED-14F4-49C3-A460-657626CFF9AF}">
      <dsp:nvSpPr>
        <dsp:cNvPr id="0" name=""/>
        <dsp:cNvSpPr/>
      </dsp:nvSpPr>
      <dsp:spPr>
        <a:xfrm>
          <a:off x="2210896" y="1100835"/>
          <a:ext cx="422648" cy="835312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11F59-CBED-424C-B59F-CC574B348BEE}">
      <dsp:nvSpPr>
        <dsp:cNvPr id="0" name=""/>
        <dsp:cNvSpPr/>
      </dsp:nvSpPr>
      <dsp:spPr>
        <a:xfrm>
          <a:off x="2650104" y="1100835"/>
          <a:ext cx="5560983" cy="835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Descriptivo </a:t>
          </a:r>
          <a:endParaRPr lang="es-EC" sz="2400" kern="1200" dirty="0"/>
        </a:p>
      </dsp:txBody>
      <dsp:txXfrm>
        <a:off x="2650104" y="1100835"/>
        <a:ext cx="5560983" cy="835312"/>
      </dsp:txXfrm>
    </dsp:sp>
    <dsp:sp modelId="{1485BE73-2992-45A0-8D31-02AB03E3BE62}">
      <dsp:nvSpPr>
        <dsp:cNvPr id="0" name=""/>
        <dsp:cNvSpPr/>
      </dsp:nvSpPr>
      <dsp:spPr>
        <a:xfrm>
          <a:off x="97651" y="2026147"/>
          <a:ext cx="2113244" cy="835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63500" rIns="1778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Diseño de Investigación </a:t>
          </a:r>
          <a:endParaRPr lang="es-EC" sz="2500" kern="1200" dirty="0"/>
        </a:p>
      </dsp:txBody>
      <dsp:txXfrm>
        <a:off x="97651" y="2026147"/>
        <a:ext cx="2113244" cy="835312"/>
      </dsp:txXfrm>
    </dsp:sp>
    <dsp:sp modelId="{5EEF58E9-4373-4C6F-8E5A-7216EFE68D9C}">
      <dsp:nvSpPr>
        <dsp:cNvPr id="0" name=""/>
        <dsp:cNvSpPr/>
      </dsp:nvSpPr>
      <dsp:spPr>
        <a:xfrm>
          <a:off x="2210896" y="2026147"/>
          <a:ext cx="422648" cy="835312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AA71F-8340-4B75-BB01-E9E7DCC2D474}">
      <dsp:nvSpPr>
        <dsp:cNvPr id="0" name=""/>
        <dsp:cNvSpPr/>
      </dsp:nvSpPr>
      <dsp:spPr>
        <a:xfrm>
          <a:off x="2700600" y="2016224"/>
          <a:ext cx="5534197" cy="835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No experimental</a:t>
          </a:r>
          <a:endParaRPr lang="es-EC" sz="2000" kern="1200" dirty="0"/>
        </a:p>
      </dsp:txBody>
      <dsp:txXfrm>
        <a:off x="2700600" y="2016224"/>
        <a:ext cx="5534197" cy="835312"/>
      </dsp:txXfrm>
    </dsp:sp>
    <dsp:sp modelId="{62B6914B-2523-41E4-AF18-A78205013162}">
      <dsp:nvSpPr>
        <dsp:cNvPr id="0" name=""/>
        <dsp:cNvSpPr/>
      </dsp:nvSpPr>
      <dsp:spPr>
        <a:xfrm>
          <a:off x="97651" y="2951460"/>
          <a:ext cx="2115310" cy="49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63500" rIns="1778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Instrumentos</a:t>
          </a:r>
          <a:endParaRPr lang="es-EC" sz="2500" kern="1200" dirty="0"/>
        </a:p>
      </dsp:txBody>
      <dsp:txXfrm>
        <a:off x="97651" y="2951460"/>
        <a:ext cx="2115310" cy="495000"/>
      </dsp:txXfrm>
    </dsp:sp>
    <dsp:sp modelId="{EBCDAFF4-E584-4561-BD76-BE65706F4C46}">
      <dsp:nvSpPr>
        <dsp:cNvPr id="0" name=""/>
        <dsp:cNvSpPr/>
      </dsp:nvSpPr>
      <dsp:spPr>
        <a:xfrm>
          <a:off x="2212961" y="2951460"/>
          <a:ext cx="423062" cy="49500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B1F8A-B17F-4ACE-A98E-069D669AE666}">
      <dsp:nvSpPr>
        <dsp:cNvPr id="0" name=""/>
        <dsp:cNvSpPr/>
      </dsp:nvSpPr>
      <dsp:spPr>
        <a:xfrm>
          <a:off x="97651" y="3536460"/>
          <a:ext cx="2113244" cy="835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63500" rIns="1778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Técnicas de análisis</a:t>
          </a:r>
          <a:endParaRPr lang="es-EC" sz="2500" kern="1200" dirty="0"/>
        </a:p>
      </dsp:txBody>
      <dsp:txXfrm>
        <a:off x="97651" y="3536460"/>
        <a:ext cx="2113244" cy="835312"/>
      </dsp:txXfrm>
    </dsp:sp>
    <dsp:sp modelId="{79E6E68B-7E08-4BF8-91BE-036A41730A2E}">
      <dsp:nvSpPr>
        <dsp:cNvPr id="0" name=""/>
        <dsp:cNvSpPr/>
      </dsp:nvSpPr>
      <dsp:spPr>
        <a:xfrm>
          <a:off x="2210896" y="3536460"/>
          <a:ext cx="422648" cy="835312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943E8-2E6D-4DEC-9310-EECA0AF7F931}">
      <dsp:nvSpPr>
        <dsp:cNvPr id="0" name=""/>
        <dsp:cNvSpPr/>
      </dsp:nvSpPr>
      <dsp:spPr>
        <a:xfrm rot="5400000">
          <a:off x="-263954" y="265193"/>
          <a:ext cx="1759695" cy="1231786"/>
        </a:xfrm>
        <a:prstGeom prst="chevron">
          <a:avLst/>
        </a:prstGeom>
        <a:solidFill>
          <a:schemeClr val="tx2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400" kern="1200" dirty="0" smtClean="0"/>
            <a:t>1</a:t>
          </a:r>
          <a:endParaRPr lang="es-EC" sz="3400" kern="1200" dirty="0"/>
        </a:p>
      </dsp:txBody>
      <dsp:txXfrm rot="-5400000">
        <a:off x="1" y="617131"/>
        <a:ext cx="1231786" cy="527909"/>
      </dsp:txXfrm>
    </dsp:sp>
    <dsp:sp modelId="{0B025C58-419D-4C0E-AEC1-6773BFBC752B}">
      <dsp:nvSpPr>
        <dsp:cNvPr id="0" name=""/>
        <dsp:cNvSpPr/>
      </dsp:nvSpPr>
      <dsp:spPr>
        <a:xfrm rot="5400000">
          <a:off x="4076440" y="-2843414"/>
          <a:ext cx="1143802" cy="68331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El 53</a:t>
          </a:r>
          <a:r>
            <a:rPr lang="es-ES" sz="1800" kern="1200" dirty="0" smtClean="0"/>
            <a:t>% </a:t>
          </a:r>
          <a:r>
            <a:rPr lang="es-ES" sz="1800" kern="1200" dirty="0" smtClean="0"/>
            <a:t> de la importación mundial se </a:t>
          </a:r>
          <a:r>
            <a:rPr lang="es-ES" sz="1800" kern="1200" dirty="0" smtClean="0"/>
            <a:t>concentra en EE.UU, Alemania, Reino Unido, y Japón. </a:t>
          </a:r>
          <a:endParaRPr lang="es-EC" sz="1800" kern="1200" dirty="0"/>
        </a:p>
      </dsp:txBody>
      <dsp:txXfrm rot="-5400000">
        <a:off x="1231787" y="57075"/>
        <a:ext cx="6777273" cy="1032130"/>
      </dsp:txXfrm>
    </dsp:sp>
    <dsp:sp modelId="{BC431556-1523-4E84-AC49-4E906461A4A5}">
      <dsp:nvSpPr>
        <dsp:cNvPr id="0" name=""/>
        <dsp:cNvSpPr/>
      </dsp:nvSpPr>
      <dsp:spPr>
        <a:xfrm rot="5400000">
          <a:off x="-263954" y="1832378"/>
          <a:ext cx="1759695" cy="1231786"/>
        </a:xfrm>
        <a:prstGeom prst="chevron">
          <a:avLst/>
        </a:prstGeom>
        <a:solidFill>
          <a:schemeClr val="tx2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400" kern="1200" dirty="0" smtClean="0"/>
            <a:t>2</a:t>
          </a:r>
          <a:endParaRPr lang="es-EC" sz="3400" kern="1200" dirty="0"/>
        </a:p>
      </dsp:txBody>
      <dsp:txXfrm rot="-5400000">
        <a:off x="1" y="2184316"/>
        <a:ext cx="1231786" cy="527909"/>
      </dsp:txXfrm>
    </dsp:sp>
    <dsp:sp modelId="{647D7EFC-7363-49FE-9E11-5C7DE38E9298}">
      <dsp:nvSpPr>
        <dsp:cNvPr id="0" name=""/>
        <dsp:cNvSpPr/>
      </dsp:nvSpPr>
      <dsp:spPr>
        <a:xfrm rot="5400000">
          <a:off x="4076440" y="-1276229"/>
          <a:ext cx="1143802" cy="68331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Ecuador exporto a 4,11 USD el kg de miel natural</a:t>
          </a:r>
          <a:r>
            <a:rPr lang="es-ES" sz="1800" kern="1200" dirty="0" smtClean="0"/>
            <a:t>, cuando el </a:t>
          </a:r>
          <a:r>
            <a:rPr lang="es-ES" sz="1800" kern="1200" dirty="0" smtClean="0"/>
            <a:t>precio internacional 2014 fluctuó entre 3,70 a 3,90 USD.  </a:t>
          </a:r>
          <a:endParaRPr lang="es-EC" sz="1800" kern="1200" dirty="0"/>
        </a:p>
      </dsp:txBody>
      <dsp:txXfrm rot="-5400000">
        <a:off x="1231787" y="1624260"/>
        <a:ext cx="6777273" cy="1032130"/>
      </dsp:txXfrm>
    </dsp:sp>
    <dsp:sp modelId="{57703176-61F5-4E60-B122-B18FCB84829A}">
      <dsp:nvSpPr>
        <dsp:cNvPr id="0" name=""/>
        <dsp:cNvSpPr/>
      </dsp:nvSpPr>
      <dsp:spPr>
        <a:xfrm rot="5400000">
          <a:off x="-263954" y="3399564"/>
          <a:ext cx="1759695" cy="1231786"/>
        </a:xfrm>
        <a:prstGeom prst="chevron">
          <a:avLst/>
        </a:prstGeom>
        <a:solidFill>
          <a:schemeClr val="tx2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400" kern="1200" dirty="0" smtClean="0"/>
            <a:t>3</a:t>
          </a:r>
          <a:endParaRPr lang="es-EC" sz="3400" kern="1200" dirty="0"/>
        </a:p>
      </dsp:txBody>
      <dsp:txXfrm rot="-5400000">
        <a:off x="1" y="3751502"/>
        <a:ext cx="1231786" cy="527909"/>
      </dsp:txXfrm>
    </dsp:sp>
    <dsp:sp modelId="{5F0D42CD-1996-4F25-9AA8-432DAD8F2D4D}">
      <dsp:nvSpPr>
        <dsp:cNvPr id="0" name=""/>
        <dsp:cNvSpPr/>
      </dsp:nvSpPr>
      <dsp:spPr>
        <a:xfrm rot="5400000">
          <a:off x="4076440" y="290956"/>
          <a:ext cx="1143802" cy="68331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Una nación exporta porque tiene excedentes en la producción de un producto, Ecuador mantiene un déficit en cuanto a la extracción de miel natural de alrededor de 500 toneladas y no </a:t>
          </a:r>
          <a:r>
            <a:rPr lang="es-ES" sz="1800" kern="1200" dirty="0" smtClean="0"/>
            <a:t>existen registros de producción de </a:t>
          </a:r>
          <a:r>
            <a:rPr lang="es-ES" sz="1800" kern="1200" dirty="0" smtClean="0"/>
            <a:t>miel en </a:t>
          </a:r>
          <a:r>
            <a:rPr lang="es-ES" sz="1800" kern="1200" dirty="0" smtClean="0"/>
            <a:t>panal actualmente.</a:t>
          </a:r>
          <a:endParaRPr lang="es-EC" sz="1800" kern="1200" dirty="0"/>
        </a:p>
      </dsp:txBody>
      <dsp:txXfrm rot="-5400000">
        <a:off x="1231787" y="3191445"/>
        <a:ext cx="6777273" cy="10321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5340C-F554-43A9-BEC0-D4DF0FED9697}">
      <dsp:nvSpPr>
        <dsp:cNvPr id="0" name=""/>
        <dsp:cNvSpPr/>
      </dsp:nvSpPr>
      <dsp:spPr>
        <a:xfrm>
          <a:off x="6659" y="1286941"/>
          <a:ext cx="2258922" cy="2178645"/>
        </a:xfrm>
        <a:prstGeom prst="roundRect">
          <a:avLst>
            <a:gd name="adj" fmla="val 10000"/>
          </a:avLst>
        </a:prstGeom>
        <a:solidFill>
          <a:schemeClr val="accent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Realizar </a:t>
          </a:r>
          <a:r>
            <a:rPr lang="es-EC" sz="1800" kern="1200" dirty="0" smtClean="0"/>
            <a:t>investigaciones de tipo comercial para determinar nuevos mercados y su posible acceso con productos Ecuatorianos.</a:t>
          </a:r>
          <a:endParaRPr lang="es-EC" sz="1800" kern="1200" dirty="0"/>
        </a:p>
      </dsp:txBody>
      <dsp:txXfrm>
        <a:off x="70469" y="1350751"/>
        <a:ext cx="2131302" cy="2051025"/>
      </dsp:txXfrm>
    </dsp:sp>
    <dsp:sp modelId="{37E539E2-09C3-4B17-86EB-87D85CE7A1B0}">
      <dsp:nvSpPr>
        <dsp:cNvPr id="0" name=""/>
        <dsp:cNvSpPr/>
      </dsp:nvSpPr>
      <dsp:spPr>
        <a:xfrm>
          <a:off x="2490464" y="2097409"/>
          <a:ext cx="476750" cy="5577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800" kern="1200"/>
        </a:p>
      </dsp:txBody>
      <dsp:txXfrm>
        <a:off x="2490464" y="2208951"/>
        <a:ext cx="333725" cy="334624"/>
      </dsp:txXfrm>
    </dsp:sp>
    <dsp:sp modelId="{74702DDB-6B66-4AA5-A54D-D2F3EC3F05B8}">
      <dsp:nvSpPr>
        <dsp:cNvPr id="0" name=""/>
        <dsp:cNvSpPr/>
      </dsp:nvSpPr>
      <dsp:spPr>
        <a:xfrm>
          <a:off x="3165111" y="1190115"/>
          <a:ext cx="2248825" cy="2372296"/>
        </a:xfrm>
        <a:prstGeom prst="roundRect">
          <a:avLst>
            <a:gd name="adj" fmla="val 10000"/>
          </a:avLst>
        </a:prstGeom>
        <a:solidFill>
          <a:schemeClr val="accent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Posicionar a Ecuador dentro de proveedores </a:t>
          </a:r>
          <a:r>
            <a:rPr lang="es-EC" sz="1800" kern="1200" dirty="0" smtClean="0"/>
            <a:t>de miel natural de tipo orgánica como una alternativa para generar mayor valor a la producción.</a:t>
          </a:r>
          <a:endParaRPr lang="es-EC" sz="1800" kern="1200" dirty="0"/>
        </a:p>
      </dsp:txBody>
      <dsp:txXfrm>
        <a:off x="3230977" y="1255981"/>
        <a:ext cx="2117093" cy="2240564"/>
      </dsp:txXfrm>
    </dsp:sp>
    <dsp:sp modelId="{2B061BAA-CACA-40C2-ACCB-5F83397CF649}">
      <dsp:nvSpPr>
        <dsp:cNvPr id="0" name=""/>
        <dsp:cNvSpPr/>
      </dsp:nvSpPr>
      <dsp:spPr>
        <a:xfrm>
          <a:off x="5638819" y="2097409"/>
          <a:ext cx="476750" cy="5577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800" kern="1200"/>
        </a:p>
      </dsp:txBody>
      <dsp:txXfrm>
        <a:off x="5638819" y="2208951"/>
        <a:ext cx="333725" cy="334624"/>
      </dsp:txXfrm>
    </dsp:sp>
    <dsp:sp modelId="{D542966F-F53C-41B0-A5D0-BC7D7B399B76}">
      <dsp:nvSpPr>
        <dsp:cNvPr id="0" name=""/>
        <dsp:cNvSpPr/>
      </dsp:nvSpPr>
      <dsp:spPr>
        <a:xfrm>
          <a:off x="6313467" y="1190115"/>
          <a:ext cx="2248825" cy="2372296"/>
        </a:xfrm>
        <a:prstGeom prst="roundRect">
          <a:avLst>
            <a:gd name="adj" fmla="val 10000"/>
          </a:avLst>
        </a:prstGeom>
        <a:solidFill>
          <a:schemeClr val="accent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La miel varia según el piso climático por ello un </a:t>
          </a:r>
          <a:r>
            <a:rPr lang="es-EC" sz="1800" kern="1200" dirty="0" smtClean="0"/>
            <a:t>estudio de cada tipo de </a:t>
          </a:r>
          <a:r>
            <a:rPr lang="es-EC" sz="1800" kern="1200" dirty="0" smtClean="0"/>
            <a:t>mieles </a:t>
          </a:r>
          <a:r>
            <a:rPr lang="es-EC" sz="1800" kern="1200" dirty="0" smtClean="0"/>
            <a:t>dará una oportunidad para generar </a:t>
          </a:r>
          <a:r>
            <a:rPr lang="es-EC" sz="1800" kern="1200" dirty="0" smtClean="0"/>
            <a:t>producción </a:t>
          </a:r>
          <a:r>
            <a:rPr lang="es-EC" sz="1800" kern="1200" dirty="0" smtClean="0"/>
            <a:t>diferenciada</a:t>
          </a:r>
          <a:endParaRPr lang="es-EC" sz="1800" kern="1200" dirty="0"/>
        </a:p>
      </dsp:txBody>
      <dsp:txXfrm>
        <a:off x="6379333" y="1255981"/>
        <a:ext cx="2117093" cy="2240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+Icon">
  <dgm:title val="Lista de llaves verticales"/>
  <dgm:desc val="Se usa para mostrar bloques de información agrupados. Funciona bien con gran cantidad de texto de ni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C6FB-7AA0-4D1C-AA9F-0C997E8D5718}" type="datetimeFigureOut">
              <a:rPr lang="es-EC" smtClean="0"/>
              <a:t>19/05/2015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57866291-1DF3-44F6-BCDB-527276E1705C}" type="slidenum">
              <a:rPr lang="es-EC" smtClean="0"/>
              <a:t>‹Nº›</a:t>
            </a:fld>
            <a:endParaRPr lang="es-EC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C6FB-7AA0-4D1C-AA9F-0C997E8D5718}" type="datetimeFigureOut">
              <a:rPr lang="es-EC" smtClean="0"/>
              <a:t>19/05/2015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6291-1DF3-44F6-BCDB-527276E1705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C6FB-7AA0-4D1C-AA9F-0C997E8D5718}" type="datetimeFigureOut">
              <a:rPr lang="es-EC" smtClean="0"/>
              <a:t>19/05/2015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6291-1DF3-44F6-BCDB-527276E1705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C6FB-7AA0-4D1C-AA9F-0C997E8D5718}" type="datetimeFigureOut">
              <a:rPr lang="es-EC" smtClean="0"/>
              <a:t>19/05/2015</a:t>
            </a:fld>
            <a:endParaRPr lang="es-EC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866291-1DF3-44F6-BCDB-527276E1705C}" type="slidenum">
              <a:rPr lang="es-EC" smtClean="0"/>
              <a:t>‹Nº›</a:t>
            </a:fld>
            <a:endParaRPr lang="es-EC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C6FB-7AA0-4D1C-AA9F-0C997E8D5718}" type="datetimeFigureOut">
              <a:rPr lang="es-EC" smtClean="0"/>
              <a:t>19/05/2015</a:t>
            </a:fld>
            <a:endParaRPr lang="es-EC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866291-1DF3-44F6-BCDB-527276E1705C}" type="slidenum">
              <a:rPr lang="es-EC" smtClean="0"/>
              <a:t>‹Nº›</a:t>
            </a:fld>
            <a:endParaRPr lang="es-EC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C6FB-7AA0-4D1C-AA9F-0C997E8D5718}" type="datetimeFigureOut">
              <a:rPr lang="es-EC" smtClean="0"/>
              <a:t>19/05/2015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6291-1DF3-44F6-BCDB-527276E1705C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C6FB-7AA0-4D1C-AA9F-0C997E8D5718}" type="datetimeFigureOut">
              <a:rPr lang="es-EC" smtClean="0"/>
              <a:t>19/05/2015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6291-1DF3-44F6-BCDB-527276E1705C}" type="slidenum">
              <a:rPr lang="es-EC" smtClean="0"/>
              <a:t>‹Nº›</a:t>
            </a:fld>
            <a:endParaRPr lang="es-EC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C6FB-7AA0-4D1C-AA9F-0C997E8D5718}" type="datetimeFigureOut">
              <a:rPr lang="es-EC" smtClean="0"/>
              <a:t>19/05/2015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6291-1DF3-44F6-BCDB-527276E1705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C6FB-7AA0-4D1C-AA9F-0C997E8D5718}" type="datetimeFigureOut">
              <a:rPr lang="es-EC" smtClean="0"/>
              <a:t>19/05/2015</a:t>
            </a:fld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866291-1DF3-44F6-BCDB-527276E1705C}" type="slidenum">
              <a:rPr lang="es-EC" smtClean="0"/>
              <a:t>‹Nº›</a:t>
            </a:fld>
            <a:endParaRPr lang="es-EC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88C6FB-7AA0-4D1C-AA9F-0C997E8D5718}" type="datetimeFigureOut">
              <a:rPr lang="es-EC" smtClean="0"/>
              <a:t>19/05/2015</a:t>
            </a:fld>
            <a:endParaRPr lang="es-EC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866291-1DF3-44F6-BCDB-527276E1705C}" type="slidenum">
              <a:rPr lang="es-EC" smtClean="0"/>
              <a:t>‹Nº›</a:t>
            </a:fld>
            <a:endParaRPr lang="es-EC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C6FB-7AA0-4D1C-AA9F-0C997E8D5718}" type="datetimeFigureOut">
              <a:rPr lang="es-EC" smtClean="0"/>
              <a:t>19/05/2015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6291-1DF3-44F6-BCDB-527276E1705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7866291-1DF3-44F6-BCDB-527276E1705C}" type="slidenum">
              <a:rPr lang="es-EC" smtClean="0"/>
              <a:t>‹Nº›</a:t>
            </a:fld>
            <a:endParaRPr lang="es-EC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488C6FB-7AA0-4D1C-AA9F-0C997E8D5718}" type="datetimeFigureOut">
              <a:rPr lang="es-EC" smtClean="0"/>
              <a:t>19/05/2015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2924944"/>
            <a:ext cx="8147248" cy="298519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C" b="1" dirty="0"/>
              <a:t>ESTUDIO COMERCIAL NACIONAL E INTERNACIONAL DE MIEL EN </a:t>
            </a:r>
            <a:r>
              <a:rPr lang="es-EC" b="1" dirty="0" smtClean="0"/>
              <a:t>PANAL</a:t>
            </a:r>
          </a:p>
          <a:p>
            <a:pPr marL="0" indent="0" algn="ctr">
              <a:buNone/>
            </a:pPr>
            <a:endParaRPr lang="es-EC" b="1" dirty="0"/>
          </a:p>
          <a:p>
            <a:pPr marL="0" indent="0" algn="ctr">
              <a:buNone/>
            </a:pPr>
            <a:r>
              <a:rPr lang="es-EC" b="1" dirty="0" smtClean="0"/>
              <a:t>Por: Samuel </a:t>
            </a:r>
            <a:r>
              <a:rPr lang="es-EC" b="1" dirty="0" smtClean="0"/>
              <a:t>Gualotuña</a:t>
            </a:r>
          </a:p>
          <a:p>
            <a:pPr marL="0" indent="0" algn="ctr">
              <a:buNone/>
            </a:pPr>
            <a:r>
              <a:rPr lang="es-EC" b="1" dirty="0" smtClean="0"/>
              <a:t>Director: Ing. Jorge Ojeda</a:t>
            </a:r>
          </a:p>
          <a:p>
            <a:pPr marL="0" indent="0" algn="ctr">
              <a:buNone/>
            </a:pPr>
            <a:r>
              <a:rPr lang="es-EC" b="1" dirty="0" smtClean="0"/>
              <a:t>Codirector: Ing. Fabián </a:t>
            </a:r>
            <a:r>
              <a:rPr lang="es-EC" b="1" dirty="0" err="1" smtClean="0"/>
              <a:t>Guayasamín</a:t>
            </a:r>
            <a:endParaRPr lang="es-EC" b="1" dirty="0" smtClean="0"/>
          </a:p>
          <a:p>
            <a:pPr marL="0" indent="0" algn="ctr">
              <a:buNone/>
            </a:pPr>
            <a:endParaRPr lang="es-EC" b="1" dirty="0" smtClean="0"/>
          </a:p>
          <a:p>
            <a:pPr marL="0" indent="0" algn="ctr">
              <a:buNone/>
            </a:pP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752" y="476672"/>
            <a:ext cx="424847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167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4920" y="-99392"/>
            <a:ext cx="7239000" cy="1143000"/>
          </a:xfrm>
        </p:spPr>
        <p:txBody>
          <a:bodyPr>
            <a:noAutofit/>
          </a:bodyPr>
          <a:lstStyle/>
          <a:p>
            <a:r>
              <a:rPr lang="es-EC" sz="3600" b="1" dirty="0"/>
              <a:t>Importación de miel </a:t>
            </a:r>
            <a:r>
              <a:rPr lang="es-EC" sz="3600" b="1" dirty="0" smtClean="0"/>
              <a:t>en panal </a:t>
            </a:r>
            <a:r>
              <a:rPr lang="es-EC" sz="3600" b="1" dirty="0"/>
              <a:t>EE.UU </a:t>
            </a:r>
            <a:endParaRPr lang="es-EC" sz="3600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1635233920"/>
              </p:ext>
            </p:extLst>
          </p:nvPr>
        </p:nvGraphicFramePr>
        <p:xfrm>
          <a:off x="683568" y="1196752"/>
          <a:ext cx="813690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7703840" y="648509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err="1" smtClean="0"/>
              <a:t>Trade</a:t>
            </a:r>
            <a:r>
              <a:rPr lang="es-EC" dirty="0" smtClean="0"/>
              <a:t> </a:t>
            </a:r>
            <a:r>
              <a:rPr lang="es-EC" dirty="0" err="1" smtClean="0"/>
              <a:t>Map</a:t>
            </a:r>
            <a:endParaRPr lang="es-EC" dirty="0"/>
          </a:p>
        </p:txBody>
      </p:sp>
      <p:sp>
        <p:nvSpPr>
          <p:cNvPr id="3" name="AutoShape 2" descr="Resultado de imagen para miel de abeja por col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4" descr="Resultado de imagen para miel de abeja por color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AutoShape 6" descr="Resultado de imagen para miel de abeja por color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31" name="Picture 7" descr="D:\Tesis\presentacion tesis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81" y="4310974"/>
            <a:ext cx="3350599" cy="223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3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s-EC" sz="5400" dirty="0" smtClean="0"/>
              <a:t>Análisis comercial Argentina</a:t>
            </a:r>
            <a:endParaRPr lang="es-EC" sz="54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343472"/>
              </p:ext>
            </p:extLst>
          </p:nvPr>
        </p:nvGraphicFramePr>
        <p:xfrm>
          <a:off x="251521" y="1853535"/>
          <a:ext cx="8869072" cy="4282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6888345" y="64886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Declaración Aduanera  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2915816" y="1268760"/>
            <a:ext cx="3206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b="1" dirty="0" smtClean="0"/>
              <a:t>Países de destino </a:t>
            </a:r>
            <a:endParaRPr lang="es-EC" sz="3200" b="1" dirty="0"/>
          </a:p>
        </p:txBody>
      </p:sp>
    </p:spTree>
    <p:extLst>
      <p:ext uri="{BB962C8B-B14F-4D97-AF65-F5344CB8AC3E}">
        <p14:creationId xmlns:p14="http://schemas.microsoft.com/office/powerpoint/2010/main" val="223408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5236071"/>
              </p:ext>
            </p:extLst>
          </p:nvPr>
        </p:nvGraphicFramePr>
        <p:xfrm>
          <a:off x="323528" y="1124744"/>
          <a:ext cx="849694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6888345" y="64886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Declaración Aduanera  </a:t>
            </a:r>
            <a:endParaRPr lang="es-EC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1259632" y="-387424"/>
            <a:ext cx="7239000" cy="1143000"/>
          </a:xfrm>
        </p:spPr>
        <p:txBody>
          <a:bodyPr/>
          <a:lstStyle/>
          <a:p>
            <a:r>
              <a:rPr lang="es-EC" sz="3600" dirty="0" smtClean="0"/>
              <a:t>Medios </a:t>
            </a:r>
            <a:r>
              <a:rPr lang="es-EC" sz="3600" dirty="0"/>
              <a:t>de transporte miel </a:t>
            </a:r>
            <a:r>
              <a:rPr lang="es-EC" sz="3600" dirty="0" smtClean="0"/>
              <a:t>natural</a:t>
            </a:r>
            <a:endParaRPr lang="es-EC" sz="3600" dirty="0"/>
          </a:p>
        </p:txBody>
      </p:sp>
    </p:spTree>
    <p:extLst>
      <p:ext uri="{BB962C8B-B14F-4D97-AF65-F5344CB8AC3E}">
        <p14:creationId xmlns:p14="http://schemas.microsoft.com/office/powerpoint/2010/main" val="69900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5019085"/>
              </p:ext>
            </p:extLst>
          </p:nvPr>
        </p:nvGraphicFramePr>
        <p:xfrm>
          <a:off x="395536" y="1268760"/>
          <a:ext cx="8496944" cy="5404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6888345" y="64886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Declaración Aduanera  </a:t>
            </a:r>
            <a:endParaRPr lang="es-EC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1331640" y="-171400"/>
            <a:ext cx="7239000" cy="1143000"/>
          </a:xfrm>
        </p:spPr>
        <p:txBody>
          <a:bodyPr/>
          <a:lstStyle/>
          <a:p>
            <a:r>
              <a:rPr lang="es-EC" sz="5400" dirty="0" smtClean="0"/>
              <a:t>Tipos de negociación</a:t>
            </a:r>
            <a:endParaRPr lang="es-EC" sz="5400" dirty="0"/>
          </a:p>
        </p:txBody>
      </p:sp>
    </p:spTree>
    <p:extLst>
      <p:ext uri="{BB962C8B-B14F-4D97-AF65-F5344CB8AC3E}">
        <p14:creationId xmlns:p14="http://schemas.microsoft.com/office/powerpoint/2010/main" val="202062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5496" y="5280637"/>
            <a:ext cx="8748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                Peso: 360gr                                                 Peso: 450gr</a:t>
            </a:r>
          </a:p>
          <a:p>
            <a:r>
              <a:rPr lang="es-EC" sz="2400" b="1" dirty="0"/>
              <a:t> </a:t>
            </a:r>
            <a:r>
              <a:rPr lang="es-EC" sz="2400" b="1" dirty="0" smtClean="0"/>
              <a:t>      </a:t>
            </a:r>
          </a:p>
          <a:p>
            <a:r>
              <a:rPr lang="es-EC" sz="2400" b="1" dirty="0"/>
              <a:t> </a:t>
            </a:r>
            <a:r>
              <a:rPr lang="es-EC" sz="2400" b="1" dirty="0" smtClean="0"/>
              <a:t>               Precio:  $  </a:t>
            </a:r>
            <a:r>
              <a:rPr lang="es-EC" sz="2400" b="1" dirty="0" smtClean="0"/>
              <a:t>8,35  USD                                  Precio:  $  </a:t>
            </a:r>
            <a:r>
              <a:rPr lang="es-EC" sz="2400" b="1" dirty="0" smtClean="0"/>
              <a:t>8,87 UDS </a:t>
            </a:r>
            <a:endParaRPr lang="es-EC" sz="2400" b="1" dirty="0"/>
          </a:p>
        </p:txBody>
      </p:sp>
      <p:pic>
        <p:nvPicPr>
          <p:cNvPr id="7170" name="Picture 2" descr="D:\Tesis\presentacion tesis\images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50500"/>
            <a:ext cx="3704475" cy="285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Tesis\presentacion tesis\images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" t="5157" b="4779"/>
          <a:stretch/>
        </p:blipFill>
        <p:spPr bwMode="auto">
          <a:xfrm>
            <a:off x="5098654" y="2348880"/>
            <a:ext cx="3924054" cy="297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6888345" y="64886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Declaración Aduanera  </a:t>
            </a:r>
            <a:endParaRPr lang="es-EC" dirty="0"/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1547664" y="12778"/>
            <a:ext cx="7099413" cy="739625"/>
          </a:xfrm>
        </p:spPr>
        <p:txBody>
          <a:bodyPr/>
          <a:lstStyle/>
          <a:p>
            <a:r>
              <a:rPr lang="es-EC" sz="3600" dirty="0" smtClean="0"/>
              <a:t>Exportación de miel en panal </a:t>
            </a:r>
            <a:endParaRPr lang="es-EC" sz="3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2384510" y="879103"/>
            <a:ext cx="4851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Total </a:t>
            </a:r>
            <a:r>
              <a:rPr lang="es-EC" sz="2400" b="1" dirty="0" smtClean="0"/>
              <a:t>Unidades Exportadas 5350 </a:t>
            </a:r>
            <a:endParaRPr lang="es-EC" sz="2400" b="1" dirty="0" smtClean="0"/>
          </a:p>
        </p:txBody>
      </p:sp>
      <p:sp>
        <p:nvSpPr>
          <p:cNvPr id="12" name="11 CuadroTexto"/>
          <p:cNvSpPr txBox="1"/>
          <p:nvPr/>
        </p:nvSpPr>
        <p:spPr>
          <a:xfrm>
            <a:off x="971600" y="1815207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         1800  Unidades                                       3732 Unidades </a:t>
            </a:r>
            <a:endParaRPr lang="es-EC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56937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365151"/>
            <a:ext cx="7239000" cy="1143000"/>
          </a:xfrm>
        </p:spPr>
        <p:txBody>
          <a:bodyPr/>
          <a:lstStyle/>
          <a:p>
            <a:r>
              <a:rPr lang="es-EC" dirty="0" smtClean="0"/>
              <a:t>Análisis Ecuador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8104068"/>
              </p:ext>
            </p:extLst>
          </p:nvPr>
        </p:nvGraphicFramePr>
        <p:xfrm>
          <a:off x="899592" y="1484784"/>
          <a:ext cx="720080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611560" y="5759423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Toneladas  exportadas  1.42</a:t>
            </a:r>
            <a:endParaRPr lang="es-EC" b="1" dirty="0"/>
          </a:p>
          <a:p>
            <a:r>
              <a:rPr lang="es-EC" b="1" dirty="0" smtClean="0"/>
              <a:t>Precio 4,11 USD por Kilogramo</a:t>
            </a:r>
            <a:endParaRPr lang="es-EC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4932040" y="5482425"/>
            <a:ext cx="35475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/>
              <a:t>ARRIBA CHOCOLATE COMPANY </a:t>
            </a:r>
            <a:r>
              <a:rPr lang="es-EC" b="1" dirty="0" smtClean="0"/>
              <a:t>S.A</a:t>
            </a:r>
          </a:p>
          <a:p>
            <a:r>
              <a:rPr lang="es-EC" b="1" dirty="0" smtClean="0"/>
              <a:t>CHOCOMPANY </a:t>
            </a:r>
            <a:r>
              <a:rPr lang="es-EC" b="1" dirty="0"/>
              <a:t>ECUANAUTICA S.A  </a:t>
            </a:r>
            <a:r>
              <a:rPr lang="es-EC" b="1" dirty="0" smtClean="0"/>
              <a:t> </a:t>
            </a:r>
          </a:p>
          <a:p>
            <a:r>
              <a:rPr lang="es-EC" b="1" dirty="0" smtClean="0"/>
              <a:t>PRODUCTOS </a:t>
            </a:r>
            <a:r>
              <a:rPr lang="es-EC" b="1" dirty="0"/>
              <a:t>SKSFARMS CIA. LTDA. </a:t>
            </a:r>
          </a:p>
          <a:p>
            <a:endParaRPr lang="es-EC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80637" y="154075"/>
            <a:ext cx="2303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Banco Central Ecuador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2115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para ecuador exporta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9348"/>
            <a:ext cx="22669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797539" y="733259"/>
            <a:ext cx="75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600" b="1" dirty="0" smtClean="0"/>
              <a:t>0%</a:t>
            </a:r>
            <a:endParaRPr lang="es-EC" b="1" dirty="0"/>
          </a:p>
        </p:txBody>
      </p:sp>
      <p:sp>
        <p:nvSpPr>
          <p:cNvPr id="5" name="4 Flecha derecha"/>
          <p:cNvSpPr/>
          <p:nvPr/>
        </p:nvSpPr>
        <p:spPr>
          <a:xfrm>
            <a:off x="5068450" y="933850"/>
            <a:ext cx="1224136" cy="245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CuadroTexto"/>
          <p:cNvSpPr txBox="1"/>
          <p:nvPr/>
        </p:nvSpPr>
        <p:spPr>
          <a:xfrm>
            <a:off x="6732240" y="578835"/>
            <a:ext cx="14830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EE.UU      </a:t>
            </a:r>
            <a:r>
              <a:rPr lang="es-EC" sz="2400" b="1" dirty="0" smtClean="0">
                <a:solidFill>
                  <a:srgbClr val="FF0000"/>
                </a:solidFill>
              </a:rPr>
              <a:t>OK</a:t>
            </a:r>
            <a:endParaRPr lang="es-EC" b="1" dirty="0" smtClean="0">
              <a:solidFill>
                <a:srgbClr val="FF0000"/>
              </a:solidFill>
            </a:endParaRPr>
          </a:p>
          <a:p>
            <a:endParaRPr lang="es-EC" dirty="0" smtClean="0"/>
          </a:p>
          <a:p>
            <a:r>
              <a:rPr lang="es-EC" dirty="0" smtClean="0"/>
              <a:t>ALEMANIA</a:t>
            </a:r>
          </a:p>
          <a:p>
            <a:r>
              <a:rPr lang="es-EC" dirty="0" smtClean="0"/>
              <a:t>REINO UNIDO</a:t>
            </a:r>
          </a:p>
          <a:p>
            <a:endParaRPr lang="es-EC" dirty="0"/>
          </a:p>
        </p:txBody>
      </p:sp>
      <p:pic>
        <p:nvPicPr>
          <p:cNvPr id="8196" name="Picture 4" descr="D:\EMPRESAS\La Colmena Company 2015\fotos\fotos ApC\DSC090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02" y="3573017"/>
            <a:ext cx="422349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7 Conector recto"/>
          <p:cNvCxnSpPr/>
          <p:nvPr/>
        </p:nvCxnSpPr>
        <p:spPr>
          <a:xfrm>
            <a:off x="6893840" y="1129770"/>
            <a:ext cx="1296144" cy="845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6910003" y="1124744"/>
            <a:ext cx="974365" cy="9767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6" descr="Resultado de imagen para frasco de mi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8199" name="Picture 7" descr="D:\Tesis\presentacion tesis\descarga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008088"/>
            <a:ext cx="784818" cy="97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Flecha derecha"/>
          <p:cNvSpPr/>
          <p:nvPr/>
        </p:nvSpPr>
        <p:spPr>
          <a:xfrm>
            <a:off x="4552874" y="4293096"/>
            <a:ext cx="1531294" cy="300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CuadroTexto"/>
          <p:cNvSpPr txBox="1"/>
          <p:nvPr/>
        </p:nvSpPr>
        <p:spPr>
          <a:xfrm>
            <a:off x="6588224" y="3717032"/>
            <a:ext cx="245996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12.188 colmenas </a:t>
            </a:r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/>
              <a:t>494 </a:t>
            </a:r>
            <a:r>
              <a:rPr lang="es-ES" dirty="0" smtClean="0"/>
              <a:t>Toneladas </a:t>
            </a:r>
          </a:p>
          <a:p>
            <a:endParaRPr lang="es-ES" dirty="0"/>
          </a:p>
          <a:p>
            <a:r>
              <a:rPr lang="es-ES" dirty="0" smtClean="0"/>
              <a:t>Déficit </a:t>
            </a:r>
            <a:r>
              <a:rPr lang="es-ES" dirty="0"/>
              <a:t>en la producción </a:t>
            </a:r>
            <a:endParaRPr lang="es-ES" dirty="0" smtClean="0"/>
          </a:p>
          <a:p>
            <a:r>
              <a:rPr lang="es-ES" dirty="0" smtClean="0"/>
              <a:t>de </a:t>
            </a:r>
            <a:r>
              <a:rPr lang="es-ES" dirty="0"/>
              <a:t>521 toneladas</a:t>
            </a:r>
          </a:p>
          <a:p>
            <a:endParaRPr lang="es-EC" dirty="0"/>
          </a:p>
        </p:txBody>
      </p:sp>
      <p:cxnSp>
        <p:nvCxnSpPr>
          <p:cNvPr id="18" name="17 Conector recto de flecha"/>
          <p:cNvCxnSpPr/>
          <p:nvPr/>
        </p:nvCxnSpPr>
        <p:spPr>
          <a:xfrm>
            <a:off x="6084168" y="4443465"/>
            <a:ext cx="504056" cy="2816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V="1">
            <a:off x="6040558" y="3933056"/>
            <a:ext cx="547666" cy="3600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5998246" y="4593834"/>
            <a:ext cx="733994" cy="6353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50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239000" cy="1143000"/>
          </a:xfrm>
        </p:spPr>
        <p:txBody>
          <a:bodyPr/>
          <a:lstStyle/>
          <a:p>
            <a:pPr algn="ctr"/>
            <a:r>
              <a:rPr lang="es-EC" dirty="0" smtClean="0"/>
              <a:t>Conclusiones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4338671"/>
              </p:ext>
            </p:extLst>
          </p:nvPr>
        </p:nvGraphicFramePr>
        <p:xfrm>
          <a:off x="827584" y="1340768"/>
          <a:ext cx="806489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662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239000" cy="1143000"/>
          </a:xfrm>
        </p:spPr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7891586"/>
              </p:ext>
            </p:extLst>
          </p:nvPr>
        </p:nvGraphicFramePr>
        <p:xfrm>
          <a:off x="323528" y="1412776"/>
          <a:ext cx="856895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5 Conector recto de flecha"/>
          <p:cNvCxnSpPr/>
          <p:nvPr/>
        </p:nvCxnSpPr>
        <p:spPr>
          <a:xfrm flipH="1">
            <a:off x="1979712" y="1268760"/>
            <a:ext cx="1656184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4644008" y="1268760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5868144" y="1268760"/>
            <a:ext cx="1368152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7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143000"/>
          </a:xfrm>
        </p:spPr>
        <p:txBody>
          <a:bodyPr>
            <a:normAutofit/>
          </a:bodyPr>
          <a:lstStyle/>
          <a:p>
            <a:r>
              <a:rPr lang="es-EC" sz="6600" dirty="0" smtClean="0">
                <a:solidFill>
                  <a:srgbClr val="FF0000"/>
                </a:solidFill>
              </a:rPr>
              <a:t>MUCHAS GRACIAS!!</a:t>
            </a:r>
            <a:endParaRPr lang="es-EC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3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05789"/>
              </p:ext>
            </p:extLst>
          </p:nvPr>
        </p:nvGraphicFramePr>
        <p:xfrm>
          <a:off x="251520" y="-99392"/>
          <a:ext cx="8712968" cy="669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084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Resultado de imagen para cacao ecuatori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077" name="Picture 5" descr="https://fotoecuador.files.wordpress.com/2011/09/equador_megadivers_1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8265409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2825525" y="24660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Ecuador </a:t>
            </a:r>
            <a:r>
              <a:rPr lang="es-EC" sz="2400" b="1" dirty="0" err="1" smtClean="0"/>
              <a:t>Megadiverso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142960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Tesis\presentacion tesis\PICTOCHART\sdsds (1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94" y="188640"/>
            <a:ext cx="8790410" cy="621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483768" y="6381328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Partida </a:t>
            </a:r>
            <a:r>
              <a:rPr lang="es-EC" sz="2000" b="1" dirty="0" smtClean="0"/>
              <a:t>Arancelaria </a:t>
            </a:r>
            <a:r>
              <a:rPr lang="es-EC" sz="2000" b="1" dirty="0" smtClean="0"/>
              <a:t>SA </a:t>
            </a:r>
            <a:r>
              <a:rPr lang="es-EC" sz="2000" b="1" dirty="0" smtClean="0"/>
              <a:t> 040900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354154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519175"/>
              </p:ext>
            </p:extLst>
          </p:nvPr>
        </p:nvGraphicFramePr>
        <p:xfrm>
          <a:off x="251520" y="0"/>
          <a:ext cx="878497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359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457333"/>
              </p:ext>
            </p:extLst>
          </p:nvPr>
        </p:nvGraphicFramePr>
        <p:xfrm>
          <a:off x="251520" y="692696"/>
          <a:ext cx="889248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548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188640"/>
            <a:ext cx="7239000" cy="1143000"/>
          </a:xfrm>
        </p:spPr>
        <p:txBody>
          <a:bodyPr/>
          <a:lstStyle/>
          <a:p>
            <a:pPr algn="ctr"/>
            <a:r>
              <a:rPr lang="es-EC" dirty="0" smtClean="0"/>
              <a:t>Metodología</a:t>
            </a:r>
            <a:endParaRPr lang="es-EC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72476"/>
              </p:ext>
            </p:extLst>
          </p:nvPr>
        </p:nvGraphicFramePr>
        <p:xfrm>
          <a:off x="431240" y="908720"/>
          <a:ext cx="846124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" name="12 Grupo"/>
          <p:cNvGrpSpPr/>
          <p:nvPr/>
        </p:nvGrpSpPr>
        <p:grpSpPr>
          <a:xfrm>
            <a:off x="3051675" y="3789040"/>
            <a:ext cx="5670828" cy="720080"/>
            <a:chOff x="2638936" y="1612775"/>
            <a:chExt cx="5670828" cy="720080"/>
          </a:xfrm>
        </p:grpSpPr>
        <p:sp>
          <p:nvSpPr>
            <p:cNvPr id="14" name="13 Rectángulo"/>
            <p:cNvSpPr/>
            <p:nvPr/>
          </p:nvSpPr>
          <p:spPr>
            <a:xfrm>
              <a:off x="2719101" y="1664605"/>
              <a:ext cx="5590663" cy="66825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2638936" y="1612775"/>
              <a:ext cx="5590663" cy="6682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2000" kern="1200" dirty="0" smtClean="0"/>
                <a:t>Recopilación Documental</a:t>
              </a:r>
              <a:endParaRPr lang="es-EC" sz="2000" kern="1200" dirty="0"/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3131840" y="4581128"/>
            <a:ext cx="5590663" cy="668250"/>
            <a:chOff x="2638936" y="1612775"/>
            <a:chExt cx="5590663" cy="668250"/>
          </a:xfrm>
        </p:grpSpPr>
        <p:sp>
          <p:nvSpPr>
            <p:cNvPr id="17" name="16 Rectángulo"/>
            <p:cNvSpPr/>
            <p:nvPr/>
          </p:nvSpPr>
          <p:spPr>
            <a:xfrm>
              <a:off x="2638936" y="1612775"/>
              <a:ext cx="5590663" cy="66825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17 Rectángulo"/>
            <p:cNvSpPr/>
            <p:nvPr/>
          </p:nvSpPr>
          <p:spPr>
            <a:xfrm>
              <a:off x="2638936" y="1612775"/>
              <a:ext cx="5590663" cy="6682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2000" kern="1200" dirty="0" smtClean="0"/>
                <a:t>Análisis de datos</a:t>
              </a:r>
              <a:endParaRPr lang="es-EC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830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-7303"/>
            <a:ext cx="7239000" cy="1143000"/>
          </a:xfrm>
        </p:spPr>
        <p:txBody>
          <a:bodyPr/>
          <a:lstStyle/>
          <a:p>
            <a:pPr algn="ctr"/>
            <a:r>
              <a:rPr lang="es-EC" sz="6000" dirty="0" smtClean="0"/>
              <a:t>Resultados </a:t>
            </a:r>
            <a:endParaRPr lang="es-EC" sz="6000" dirty="0"/>
          </a:p>
        </p:txBody>
      </p:sp>
      <p:pic>
        <p:nvPicPr>
          <p:cNvPr id="4" name="Picture 2" descr="D:\Tesis\presentacion tesis\PICTOCHART\Untitled Infographic Copy Copy Copy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" t="13189" r="20565" b="56816"/>
          <a:stretch/>
        </p:blipFill>
        <p:spPr bwMode="auto">
          <a:xfrm>
            <a:off x="251520" y="1317811"/>
            <a:ext cx="8892480" cy="366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11979" y="5445224"/>
            <a:ext cx="3340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Toneladas  Mundo         588.093</a:t>
            </a:r>
          </a:p>
          <a:p>
            <a:r>
              <a:rPr lang="es-EC" dirty="0" smtClean="0"/>
              <a:t>Valor miles USD              2.027.031</a:t>
            </a:r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7884368" y="643340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err="1" smtClean="0"/>
              <a:t>Trade</a:t>
            </a:r>
            <a:r>
              <a:rPr lang="es-EC" dirty="0" smtClean="0"/>
              <a:t> </a:t>
            </a:r>
            <a:r>
              <a:rPr lang="es-EC" dirty="0" err="1" smtClean="0"/>
              <a:t>Map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3064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591187156"/>
              </p:ext>
            </p:extLst>
          </p:nvPr>
        </p:nvGraphicFramePr>
        <p:xfrm>
          <a:off x="1619672" y="1160019"/>
          <a:ext cx="7200800" cy="5325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755576" y="6161930"/>
            <a:ext cx="4120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Valor importación en miles USD    581.636</a:t>
            </a:r>
          </a:p>
          <a:p>
            <a:r>
              <a:rPr lang="es-EC" dirty="0" smtClean="0"/>
              <a:t>Cantidad Toneladas métricas         </a:t>
            </a:r>
            <a:r>
              <a:rPr lang="es-EC" dirty="0"/>
              <a:t>165.768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7884368" y="648509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err="1" smtClean="0"/>
              <a:t>Trade</a:t>
            </a:r>
            <a:r>
              <a:rPr lang="es-EC" dirty="0" smtClean="0"/>
              <a:t> </a:t>
            </a:r>
            <a:r>
              <a:rPr lang="es-EC" dirty="0" err="1" smtClean="0"/>
              <a:t>Map</a:t>
            </a:r>
            <a:endParaRPr lang="es-EC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934999" y="17018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dirty="0"/>
              <a:t>Importación de EE.UU procedentes del Mundo </a:t>
            </a:r>
          </a:p>
        </p:txBody>
      </p:sp>
    </p:spTree>
    <p:extLst>
      <p:ext uri="{BB962C8B-B14F-4D97-AF65-F5344CB8AC3E}">
        <p14:creationId xmlns:p14="http://schemas.microsoft.com/office/powerpoint/2010/main" val="114679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mal">
  <a:themeElements>
    <a:clrScheme name="t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TM01859868[[fn=Thermal]]</Template>
  <TotalTime>844</TotalTime>
  <Words>403</Words>
  <Application>Microsoft Office PowerPoint</Application>
  <PresentationFormat>Presentación en pantalla (4:3)</PresentationFormat>
  <Paragraphs>97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termal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Metodología</vt:lpstr>
      <vt:lpstr>Resultados </vt:lpstr>
      <vt:lpstr>Presentación de PowerPoint</vt:lpstr>
      <vt:lpstr>Importación de miel en panal EE.UU </vt:lpstr>
      <vt:lpstr>Análisis comercial Argentina</vt:lpstr>
      <vt:lpstr>Medios de transporte miel natural</vt:lpstr>
      <vt:lpstr>Tipos de negociación</vt:lpstr>
      <vt:lpstr>Exportación de miel en panal </vt:lpstr>
      <vt:lpstr>Análisis Ecuador</vt:lpstr>
      <vt:lpstr>Presentación de PowerPoint</vt:lpstr>
      <vt:lpstr>Conclusiones</vt:lpstr>
      <vt:lpstr>Recomendaciones</vt:lpstr>
      <vt:lpstr>MUCHAS GRACIAS!!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SONY1</dc:creator>
  <cp:lastModifiedBy>SONY1</cp:lastModifiedBy>
  <cp:revision>54</cp:revision>
  <dcterms:created xsi:type="dcterms:W3CDTF">2015-05-07T22:21:13Z</dcterms:created>
  <dcterms:modified xsi:type="dcterms:W3CDTF">2015-05-20T06:09:04Z</dcterms:modified>
</cp:coreProperties>
</file>